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1" r:id="rId3"/>
    <p:sldId id="271" r:id="rId4"/>
    <p:sldId id="257" r:id="rId5"/>
    <p:sldId id="268" r:id="rId6"/>
    <p:sldId id="258" r:id="rId7"/>
    <p:sldId id="259" r:id="rId8"/>
    <p:sldId id="260" r:id="rId9"/>
    <p:sldId id="265" r:id="rId10"/>
    <p:sldId id="266" r:id="rId11"/>
    <p:sldId id="270" r:id="rId12"/>
    <p:sldId id="267" r:id="rId13"/>
    <p:sldId id="262" r:id="rId14"/>
    <p:sldId id="263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94660"/>
  </p:normalViewPr>
  <p:slideViewPr>
    <p:cSldViewPr>
      <p:cViewPr varScale="1">
        <p:scale>
          <a:sx n="69" d="100"/>
          <a:sy n="69" d="100"/>
        </p:scale>
        <p:origin x="9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689F-BFF6-4DB0-9566-67CEE402BF2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ACFC-E8EE-4602-8A98-FF37F4AF3E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Eugene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Roman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1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92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8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1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7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17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PlantBuddy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By: Team </a:t>
            </a:r>
            <a:r>
              <a:rPr lang="vi-VN" dirty="0"/>
              <a:t>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User(username, password, name)</a:t>
            </a:r>
          </a:p>
          <a:p>
            <a:r>
              <a:rPr lang="en-CA" dirty="0"/>
              <a:t>Owner(</a:t>
            </a:r>
            <a:r>
              <a:rPr lang="en-CA" dirty="0" err="1"/>
              <a:t>plantID</a:t>
            </a:r>
            <a:r>
              <a:rPr lang="en-CA" dirty="0"/>
              <a:t>, username)</a:t>
            </a:r>
          </a:p>
          <a:p>
            <a:r>
              <a:rPr lang="en-CA" dirty="0"/>
              <a:t>Plant(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plantName</a:t>
            </a:r>
            <a:r>
              <a:rPr lang="en-CA" dirty="0"/>
              <a:t>)</a:t>
            </a:r>
          </a:p>
          <a:p>
            <a:r>
              <a:rPr lang="en-CA" dirty="0"/>
              <a:t>History(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recordDate</a:t>
            </a:r>
            <a:r>
              <a:rPr lang="en-CA" dirty="0"/>
              <a:t>, moisture, humidity, temp)</a:t>
            </a:r>
          </a:p>
          <a:p>
            <a:r>
              <a:rPr lang="en-CA" dirty="0"/>
              <a:t>Optimal(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potMoisture</a:t>
            </a:r>
            <a:r>
              <a:rPr lang="en-CA" dirty="0"/>
              <a:t>, </a:t>
            </a:r>
            <a:r>
              <a:rPr lang="en-CA" dirty="0" err="1"/>
              <a:t>optHumidity</a:t>
            </a:r>
            <a:r>
              <a:rPr lang="en-CA" dirty="0"/>
              <a:t>, </a:t>
            </a:r>
            <a:r>
              <a:rPr lang="en-CA" dirty="0" err="1"/>
              <a:t>optTemp</a:t>
            </a:r>
            <a:r>
              <a:rPr lang="en-CA" dirty="0"/>
              <a:t>)</a:t>
            </a:r>
          </a:p>
          <a:p>
            <a:r>
              <a:rPr lang="en-CA" dirty="0" err="1"/>
              <a:t>ManualWater</a:t>
            </a:r>
            <a:r>
              <a:rPr lang="en-CA" dirty="0"/>
              <a:t>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doWater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Communication: </a:t>
            </a:r>
          </a:p>
          <a:p>
            <a:pPr lvl="1"/>
            <a:r>
              <a:rPr lang="en-CA" dirty="0"/>
              <a:t>Messenger</a:t>
            </a:r>
          </a:p>
          <a:p>
            <a:pPr lvl="1"/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/>
              <a:t>Meetings:</a:t>
            </a:r>
          </a:p>
          <a:p>
            <a:pPr lvl="2"/>
            <a:r>
              <a:rPr lang="en-CA" dirty="0"/>
              <a:t>Whiteboard</a:t>
            </a:r>
          </a:p>
          <a:p>
            <a:pPr lvl="2"/>
            <a:r>
              <a:rPr lang="en-CA" dirty="0"/>
              <a:t>For decision Making /Assigning Tasks</a:t>
            </a:r>
          </a:p>
          <a:p>
            <a:r>
              <a:rPr lang="en-CA" dirty="0"/>
              <a:t>Assigning tasks: based on skills and interest</a:t>
            </a:r>
          </a:p>
          <a:p>
            <a:pPr lvl="1"/>
            <a:r>
              <a:rPr lang="en-CA" dirty="0"/>
              <a:t>Dom: hardware (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Andy:  hardware (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Roman: Web (Database and node.js)</a:t>
            </a:r>
          </a:p>
          <a:p>
            <a:pPr lvl="1"/>
            <a:r>
              <a:rPr lang="en-CA" dirty="0"/>
              <a:t>Dean: Web (UI/Aesthetics)</a:t>
            </a:r>
          </a:p>
          <a:p>
            <a:pPr lvl="1"/>
            <a:r>
              <a:rPr lang="en-CA" dirty="0"/>
              <a:t>Eugene: Web (Controls/Navigation)</a:t>
            </a:r>
          </a:p>
          <a:p>
            <a:pPr lvl="1"/>
            <a:r>
              <a:rPr lang="en-CA" dirty="0"/>
              <a:t>Daniel: Web (Graphing)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Technological:</a:t>
            </a:r>
          </a:p>
          <a:p>
            <a:pPr lvl="1"/>
            <a:r>
              <a:rPr lang="en-CA" dirty="0"/>
              <a:t>Communication between Pi, and Web, and Database</a:t>
            </a:r>
          </a:p>
          <a:p>
            <a:pPr lvl="1"/>
            <a:r>
              <a:rPr lang="en-CA" dirty="0"/>
              <a:t>Pivotal Trackers</a:t>
            </a:r>
          </a:p>
          <a:p>
            <a:pPr lvl="1"/>
            <a:endParaRPr lang="en-CA" dirty="0"/>
          </a:p>
          <a:p>
            <a:r>
              <a:rPr lang="en-CA" dirty="0"/>
              <a:t>Physical:</a:t>
            </a:r>
          </a:p>
          <a:p>
            <a:pPr lvl="1"/>
            <a:r>
              <a:rPr lang="en-CA" dirty="0"/>
              <a:t>Obtaining Materials</a:t>
            </a:r>
          </a:p>
          <a:p>
            <a:pPr lvl="1"/>
            <a:r>
              <a:rPr lang="en-CA" dirty="0"/>
              <a:t>Power Delivery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Members: </a:t>
            </a:r>
          </a:p>
          <a:p>
            <a:pPr lvl="1"/>
            <a:r>
              <a:rPr lang="en-CA" dirty="0"/>
              <a:t>Andersen Chan, </a:t>
            </a:r>
          </a:p>
          <a:p>
            <a:pPr lvl="1"/>
            <a:r>
              <a:rPr lang="en-CA" dirty="0"/>
              <a:t>Roman Huts, </a:t>
            </a:r>
          </a:p>
          <a:p>
            <a:pPr lvl="1"/>
            <a:r>
              <a:rPr lang="en-CA" dirty="0"/>
              <a:t>Dean </a:t>
            </a:r>
            <a:r>
              <a:rPr lang="en-CA" dirty="0" err="1"/>
              <a:t>Wedgbury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Daniel Wang, </a:t>
            </a:r>
          </a:p>
          <a:p>
            <a:pPr lvl="1"/>
            <a:r>
              <a:rPr lang="en-CA" dirty="0"/>
              <a:t>Eugene Au </a:t>
            </a:r>
            <a:r>
              <a:rPr lang="en-CA" dirty="0" err="1"/>
              <a:t>Yeung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Dominik</a:t>
            </a:r>
            <a:r>
              <a:rPr lang="en-CA" dirty="0"/>
              <a:t> </a:t>
            </a:r>
            <a:r>
              <a:rPr lang="en-CA" dirty="0" err="1"/>
              <a:t>Loncar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Arduino</a:t>
            </a:r>
            <a:r>
              <a:rPr lang="en-CA" dirty="0"/>
              <a:t>-based automatic plant maintenance system:</a:t>
            </a:r>
          </a:p>
          <a:p>
            <a:pPr lvl="1"/>
            <a:r>
              <a:rPr lang="en-CA" dirty="0"/>
              <a:t>Automatic watering based on moisture</a:t>
            </a:r>
          </a:p>
          <a:p>
            <a:pPr lvl="1"/>
            <a:r>
              <a:rPr lang="en-CA" dirty="0"/>
              <a:t>Measuring data such as: temperature, </a:t>
            </a:r>
            <a:r>
              <a:rPr lang="en-CA" dirty="0" err="1"/>
              <a:t>mpoisture</a:t>
            </a:r>
            <a:r>
              <a:rPr lang="en-CA" dirty="0"/>
              <a:t>, and humidity over time</a:t>
            </a:r>
          </a:p>
          <a:p>
            <a:pPr lvl="1"/>
            <a:r>
              <a:rPr lang="en-CA" dirty="0"/>
              <a:t>Keep track of the data for users to see</a:t>
            </a:r>
          </a:p>
          <a:p>
            <a:pPr lvl="1"/>
            <a:r>
              <a:rPr lang="en-CA" dirty="0"/>
              <a:t>Access the website for on the go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Their product:</a:t>
            </a:r>
          </a:p>
          <a:p>
            <a:pPr marL="742950" lvl="2" indent="-342900"/>
            <a:r>
              <a:rPr lang="en-CA" dirty="0" err="1"/>
              <a:t>uhh</a:t>
            </a:r>
            <a:endParaRPr lang="en-CA" dirty="0"/>
          </a:p>
          <a:p>
            <a:r>
              <a:rPr lang="en-CA" dirty="0"/>
              <a:t>Our advantage: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1: Automatic Watering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2: Web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3: Manual Watering (Web)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Technologies Used:</a:t>
            </a:r>
          </a:p>
          <a:p>
            <a:pPr lvl="1"/>
            <a:r>
              <a:rPr lang="en-CA" dirty="0"/>
              <a:t>C (for 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Python (on 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SQL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Javascript</a:t>
            </a:r>
            <a:r>
              <a:rPr lang="en-CA" dirty="0"/>
              <a:t> (node.js, AJAX, </a:t>
            </a:r>
            <a:r>
              <a:rPr lang="en-CA" dirty="0" err="1"/>
              <a:t>RESTful</a:t>
            </a:r>
            <a:r>
              <a:rPr lang="en-CA" dirty="0"/>
              <a:t> API)</a:t>
            </a:r>
          </a:p>
          <a:p>
            <a:pPr lvl="1"/>
            <a:r>
              <a:rPr lang="en-CA" dirty="0"/>
              <a:t>HTML/CSS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346</Words>
  <Application>Microsoft Office PowerPoint</Application>
  <PresentationFormat>On-screen Show (4:3)</PresentationFormat>
  <Paragraphs>98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PlantBuddy</vt:lpstr>
      <vt:lpstr>About the Team</vt:lpstr>
      <vt:lpstr>Personas</vt:lpstr>
      <vt:lpstr>Introduction</vt:lpstr>
      <vt:lpstr>Competitors</vt:lpstr>
      <vt:lpstr>Feature 1: Automatic Watering</vt:lpstr>
      <vt:lpstr>Feature 2: Web and History</vt:lpstr>
      <vt:lpstr>Feature 3: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dc:creator>Bluemillers</dc:creator>
  <cp:lastModifiedBy>Roman Huts</cp:lastModifiedBy>
  <cp:revision>27</cp:revision>
  <dcterms:created xsi:type="dcterms:W3CDTF">2018-03-27T18:16:54Z</dcterms:created>
  <dcterms:modified xsi:type="dcterms:W3CDTF">2018-03-28T13:09:34Z</dcterms:modified>
</cp:coreProperties>
</file>