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Andy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Andy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Andy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Andy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Dean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Wang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Eugene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Roman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Shape 28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0" t="0" r="0" b="0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0" t="0" r="0" b="0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0" t="0" r="0" b="0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0" t="0" r="0" b="0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0" t="0" r="0" b="0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0" t="0" r="0" b="0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6C911C">
                <a:alpha val="84710"/>
              </a:srgbClr>
            </a:solidFill>
            <a:ln>
              <a:noFill/>
            </a:ln>
          </p:spPr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1843063" y="927140"/>
            <a:ext cx="3880800" cy="6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3840924" y="2745900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581325" y="637800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0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75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11" name="Shape 11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Shape 13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0" t="0" r="0" b="0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0" t="0" r="0" b="0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0" t="0" r="0" b="0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0" t="0" r="0" b="0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0" t="0" r="0" b="0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0" t="0" r="0" b="0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0" t="0" r="0" b="0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0" t="0" r="0" b="0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CA" sz="60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PlantBuddy</a:t>
            </a:r>
            <a:endParaRPr sz="6000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By: Team 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sz="1800" i="0" u="none" strike="noStrike" cap="none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Technologies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C (for arduino)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Python (on RaspberryPi)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SQL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Javascript (node.js, AJAX, RESTful API)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HTML/CSS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Database Schema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User(username, password, name)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Owner(plantID, username)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Plant(plantId, plantType, plantName)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History(plantId, recordDate, moisture, humidity, temp)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Optimal(plantType, potMoisture, optHumidity, optTemp)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ManualWater(plantId, doWater)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Hardware Code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Website Code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Software Process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09600" y="1327850"/>
            <a:ext cx="68067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Communication</a:t>
            </a: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Messenger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  <a:endParaRPr sz="1600" i="0" u="none" strike="noStrike" cap="none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Meetings: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Whiteboard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For decision Making /Assigning Tasks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0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Assigning tasks: (based on skills and interest)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Dom: hardware (Arduino)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Andy:  hardware (RaspberryPi)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Roman: Web (Database and node.js)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Dean: Web (UI/Aesthetics)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Eugene: Web (Controls/Navigation)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Daniel: Web (Graphing)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742950" marR="0" lvl="1" indent="-2166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800" i="0" u="none" strike="noStrike" cap="none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2" name="Picture 4" descr="Image result for messenger">
            <a:extLst>
              <a:ext uri="{FF2B5EF4-FFF2-40B4-BE49-F238E27FC236}">
                <a16:creationId xmlns:a16="http://schemas.microsoft.com/office/drawing/2014/main" id="{D9310F8C-D17A-4F20-B558-19AE4DFF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80" y="428953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ithub">
            <a:extLst>
              <a:ext uri="{FF2B5EF4-FFF2-40B4-BE49-F238E27FC236}">
                <a16:creationId xmlns:a16="http://schemas.microsoft.com/office/drawing/2014/main" id="{2A1E4FA0-F222-4EF9-9A7A-3ECD327F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80" y="510139"/>
            <a:ext cx="1708585" cy="14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hiteboard meeting">
            <a:extLst>
              <a:ext uri="{FF2B5EF4-FFF2-40B4-BE49-F238E27FC236}">
                <a16:creationId xmlns:a16="http://schemas.microsoft.com/office/drawing/2014/main" id="{0ABE705C-578B-4042-8C03-734E2ECE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30" y="2248746"/>
            <a:ext cx="2532764" cy="1687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Software Architecture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l="831" t="1830" r="2437" b="1820"/>
          <a:stretch/>
        </p:blipFill>
        <p:spPr>
          <a:xfrm>
            <a:off x="-49000" y="932975"/>
            <a:ext cx="7475225" cy="5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Challenges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09612" y="1562965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Technological: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 dirty="0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Communication between Pi, and Web, and Database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 dirty="0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Pivotal Trackers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800" i="0" u="none" strike="noStrike" cap="none" dirty="0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 dirty="0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Physical: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 dirty="0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Obtaining Materials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 dirty="0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Power Delivery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32" name="Picture 8" descr="Image result for raspberry pi png">
            <a:extLst>
              <a:ext uri="{FF2B5EF4-FFF2-40B4-BE49-F238E27FC236}">
                <a16:creationId xmlns:a16="http://schemas.microsoft.com/office/drawing/2014/main" id="{1BB31AA6-30A5-499C-A37D-E88C3768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65" y="908326"/>
            <a:ext cx="2805693" cy="2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li express png">
            <a:extLst>
              <a:ext uri="{FF2B5EF4-FFF2-40B4-BE49-F238E27FC236}">
                <a16:creationId xmlns:a16="http://schemas.microsoft.com/office/drawing/2014/main" id="{7608CBB7-FF0C-4603-8F77-4F3774FE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5" y="3251200"/>
            <a:ext cx="330506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elivery">
            <a:extLst>
              <a:ext uri="{FF2B5EF4-FFF2-40B4-BE49-F238E27FC236}">
                <a16:creationId xmlns:a16="http://schemas.microsoft.com/office/drawing/2014/main" id="{C510229A-C575-4B42-B215-D82F7D8A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61" y="4260574"/>
            <a:ext cx="405765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319774" y="27685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48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 End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843150" y="3536250"/>
            <a:ext cx="1457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he Team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1792875"/>
            <a:ext cx="29469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Andersen Chan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Roman Huts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Dean Wedgbury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Daniel Wang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Eugene Au Yeung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Dominik Loncar</a:t>
            </a:r>
            <a:endParaRPr i="0" u="none" strike="noStrike" cap="none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Personas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Arduino-based automatic plant maintenance system: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Automatic watering based on moisture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Measuring data such as: temperature, moisture, and humidity over time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Keep track of the data for users to see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6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Access the website for on the go control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Competitors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09599" y="2638219"/>
            <a:ext cx="33864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Their product: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Automatically measures and waters outdoor gardens based on a database of over 5000 plants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Our advantage: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Our product can operate offline, we don’t have to be connected to the internet at all times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We will not sell your data to third party companies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6" name="Shape 176" descr="Image result for edy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124744"/>
            <a:ext cx="2771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Image result for edyn"/>
          <p:cNvPicPr preferRelativeResize="0"/>
          <p:nvPr/>
        </p:nvPicPr>
        <p:blipFill rotWithShape="1">
          <a:blip r:embed="rId4">
            <a:alphaModFix/>
          </a:blip>
          <a:srcRect l="3007" t="2579" r="2998" b="2579"/>
          <a:stretch/>
        </p:blipFill>
        <p:spPr>
          <a:xfrm>
            <a:off x="4435900" y="1273625"/>
            <a:ext cx="2771700" cy="3673500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  <a:effectLst>
            <a:outerShdw blurRad="57150" dist="19050" dir="5400000" algn="bl" rotWithShape="0">
              <a:srgbClr val="262626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Competitors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2218275"/>
            <a:ext cx="46749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Their product: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Tall vertical towers which automate watering and light source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Minimal interaction required once it's set up</a:t>
            </a:r>
            <a:endParaRPr sz="1400" i="0" u="none" strike="noStrike" cap="none">
              <a:solidFill>
                <a:srgbClr val="FEFEFE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Our advantage: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Our product can be monitored, tracked and interacted with online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Our product can be used on any plant, not a specific set of plants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t="6461" r="66001" b="6461"/>
          <a:stretch/>
        </p:blipFill>
        <p:spPr>
          <a:xfrm>
            <a:off x="3998200" y="609600"/>
            <a:ext cx="1589450" cy="18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l="19570" r="30066" b="8045"/>
          <a:stretch/>
        </p:blipFill>
        <p:spPr>
          <a:xfrm>
            <a:off x="5440700" y="2218275"/>
            <a:ext cx="3370200" cy="41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4542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Feature</a:t>
            </a:r>
            <a:r>
              <a:rPr lang="en-CA"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: Automatic Watering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Demo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Feature</a:t>
            </a:r>
            <a:r>
              <a:rPr lang="en-CA"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: Web and History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Demo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Feature</a:t>
            </a:r>
            <a:r>
              <a:rPr lang="en-CA"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CA" sz="360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: Manual Watering (Web)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-78125" y="2932738"/>
            <a:ext cx="5816700" cy="27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User’s plants retrieved and displayed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ON/OFF buttons set state for each plant in DB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Raspberry pi reads DB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Raspberry pi forwards state to Arduino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i="0" u="none" strike="noStrike" cap="none">
                <a:solidFill>
                  <a:srgbClr val="FEFEFE"/>
                </a:solidFill>
                <a:latin typeface="Quicksand"/>
                <a:ea typeface="Quicksand"/>
                <a:cs typeface="Quicksand"/>
                <a:sym typeface="Quicksand"/>
              </a:rPr>
              <a:t>Arduino controls pump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l="10626" t="22000" r="23622" b="40200"/>
          <a:stretch/>
        </p:blipFill>
        <p:spPr>
          <a:xfrm>
            <a:off x="3257630" y="1307287"/>
            <a:ext cx="5670346" cy="183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8587" y="3521406"/>
            <a:ext cx="1251014" cy="14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8368" y="3545458"/>
            <a:ext cx="1270065" cy="14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6156176" y="3861048"/>
            <a:ext cx="576064" cy="216024"/>
          </a:xfrm>
          <a:prstGeom prst="rect">
            <a:avLst/>
          </a:prstGeom>
          <a:solidFill>
            <a:srgbClr val="E80000">
              <a:alpha val="24705"/>
            </a:srgbClr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100392" y="3861048"/>
            <a:ext cx="504056" cy="216024"/>
          </a:xfrm>
          <a:prstGeom prst="rect">
            <a:avLst/>
          </a:prstGeom>
          <a:solidFill>
            <a:srgbClr val="E80000">
              <a:alpha val="24705"/>
            </a:srgbClr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989601" y="1196752"/>
            <a:ext cx="462719" cy="50405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80000">
              <a:alpha val="60784"/>
            </a:srgbClr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89601" y="3987062"/>
            <a:ext cx="688767" cy="6120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/>
          <p:nvPr/>
        </p:nvSpPr>
        <p:spPr>
          <a:xfrm rot="1644745">
            <a:off x="6184763" y="2883421"/>
            <a:ext cx="633364" cy="55395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2803" y="5269789"/>
            <a:ext cx="1709936" cy="157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 rot="1644745">
            <a:off x="7611655" y="5051685"/>
            <a:ext cx="633364" cy="55395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(4:3)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Noto Sans Symbols</vt:lpstr>
      <vt:lpstr>Quicksand</vt:lpstr>
      <vt:lpstr>Trebuchet MS</vt:lpstr>
      <vt:lpstr>Facet</vt:lpstr>
      <vt:lpstr>PlantBuddy</vt:lpstr>
      <vt:lpstr>The Team</vt:lpstr>
      <vt:lpstr>Personas</vt:lpstr>
      <vt:lpstr>Introduction</vt:lpstr>
      <vt:lpstr>Competitors</vt:lpstr>
      <vt:lpstr>Competitors</vt:lpstr>
      <vt:lpstr>Features: Automatic Watering</vt:lpstr>
      <vt:lpstr>Features: Web and History</vt:lpstr>
      <vt:lpstr>Features: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cp:lastModifiedBy>Eugene Au Yeung</cp:lastModifiedBy>
  <cp:revision>1</cp:revision>
  <dcterms:modified xsi:type="dcterms:W3CDTF">2018-03-28T22:58:53Z</dcterms:modified>
</cp:coreProperties>
</file>