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71" r:id="rId4"/>
    <p:sldId id="257" r:id="rId5"/>
    <p:sldId id="268" r:id="rId6"/>
    <p:sldId id="258" r:id="rId7"/>
    <p:sldId id="259" r:id="rId8"/>
    <p:sldId id="260" r:id="rId9"/>
    <p:sldId id="265" r:id="rId10"/>
    <p:sldId id="266" r:id="rId11"/>
    <p:sldId id="270" r:id="rId12"/>
    <p:sldId id="267" r:id="rId13"/>
    <p:sldId id="262" r:id="rId14"/>
    <p:sldId id="263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423" autoAdjust="0"/>
    <p:restoredTop sz="94660"/>
  </p:normalViewPr>
  <p:slideViewPr>
    <p:cSldViewPr>
      <p:cViewPr varScale="1">
        <p:scale>
          <a:sx n="65" d="100"/>
          <a:sy n="65" d="100"/>
        </p:scale>
        <p:origin x="-16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7689F-BFF6-4DB0-9566-67CEE402BF2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4ACFC-E8EE-4602-8A98-FF37F4AF3E8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Wang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Eugene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mtClean="0"/>
              <a:t>Wang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Roman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3D03-B31B-4939-8E10-752301E5E0B4}" type="datetimeFigureOut">
              <a:rPr lang="en-US" smtClean="0"/>
              <a:t>3/27/2018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PlantBuddy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By: Team </a:t>
            </a:r>
            <a:r>
              <a:rPr lang="vi-VN" dirty="0"/>
              <a:t>ʕ•ᴥ•ʔ g̡̡̧̞̥͖̣̫̔̓͑̂̑̂ͪ͋̐ͣ̀̚̚͘i̷̧͕̜͎̮̬̖̼̗̺̭͙̠̗̲͚̘̬̊ͥ̎͂̅̆ͩ̇̾̊̿ͤ̀͢ḋ̴̵̂̐ͮ͛̓͛͂ͪͪ͢҉̘̤̞̩̝̩͍̣̹͖̥̖̗̟͍̜͇͈g̡͐̊́ͭ̍̒̔̓͊͞҉̴̲̠̫̙͔̺̺̙̤͔ũ̸̸͉͔͈̘̬̭͐ͭ͆̑͌̅͆ͪ̂̇̌̓ͣ̃ͪ͊̕͜͜d̷͚̳̯̝͙̫̥̯͚͙ͪ̄̐ͤ͂͋ ̴̡̧̩͓̺̥͚̬̪̹̭̥̜̪͈̳̜͖̊̆̂ͨͦ͑ͨ̊̄̌̏̄ͭ͞</a:t>
            </a:r>
            <a:endParaRPr lang="en-CA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 Schema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User(username, password, name)</a:t>
            </a:r>
          </a:p>
          <a:p>
            <a:r>
              <a:rPr lang="en-CA" dirty="0" smtClean="0"/>
              <a:t>Owner(</a:t>
            </a:r>
            <a:r>
              <a:rPr lang="en-CA" dirty="0" err="1" smtClean="0"/>
              <a:t>plantID</a:t>
            </a:r>
            <a:r>
              <a:rPr lang="en-CA" dirty="0" smtClean="0"/>
              <a:t>, username)</a:t>
            </a:r>
          </a:p>
          <a:p>
            <a:r>
              <a:rPr lang="en-CA" dirty="0" smtClean="0"/>
              <a:t>Plant(</a:t>
            </a:r>
            <a:r>
              <a:rPr lang="en-CA" dirty="0" err="1" smtClean="0"/>
              <a:t>plantId</a:t>
            </a:r>
            <a:r>
              <a:rPr lang="en-CA" dirty="0" smtClean="0"/>
              <a:t>, </a:t>
            </a:r>
            <a:r>
              <a:rPr lang="en-CA" dirty="0" err="1" smtClean="0"/>
              <a:t>plantType</a:t>
            </a:r>
            <a:r>
              <a:rPr lang="en-CA" dirty="0" smtClean="0"/>
              <a:t>, </a:t>
            </a:r>
            <a:r>
              <a:rPr lang="en-CA" dirty="0" err="1" smtClean="0"/>
              <a:t>plantName</a:t>
            </a:r>
            <a:r>
              <a:rPr lang="en-CA" dirty="0" smtClean="0"/>
              <a:t>)</a:t>
            </a:r>
          </a:p>
          <a:p>
            <a:r>
              <a:rPr lang="en-CA" dirty="0" smtClean="0"/>
              <a:t>History(</a:t>
            </a:r>
            <a:r>
              <a:rPr lang="en-CA" dirty="0" err="1" smtClean="0"/>
              <a:t>plantId</a:t>
            </a:r>
            <a:r>
              <a:rPr lang="en-CA" dirty="0" smtClean="0"/>
              <a:t>, </a:t>
            </a:r>
            <a:r>
              <a:rPr lang="en-CA" dirty="0" err="1" smtClean="0"/>
              <a:t>recordDate</a:t>
            </a:r>
            <a:r>
              <a:rPr lang="en-CA" dirty="0" smtClean="0"/>
              <a:t>, moisture, humidity, temp)</a:t>
            </a:r>
          </a:p>
          <a:p>
            <a:r>
              <a:rPr lang="en-CA" dirty="0" smtClean="0"/>
              <a:t>Optimal(</a:t>
            </a:r>
            <a:r>
              <a:rPr lang="en-CA" dirty="0" err="1" smtClean="0"/>
              <a:t>plantType</a:t>
            </a:r>
            <a:r>
              <a:rPr lang="en-CA" dirty="0" smtClean="0"/>
              <a:t>, </a:t>
            </a:r>
            <a:r>
              <a:rPr lang="en-CA" dirty="0" err="1" smtClean="0"/>
              <a:t>potMoisture</a:t>
            </a:r>
            <a:r>
              <a:rPr lang="en-CA" dirty="0" smtClean="0"/>
              <a:t>, </a:t>
            </a:r>
            <a:r>
              <a:rPr lang="en-CA" dirty="0" err="1" smtClean="0"/>
              <a:t>optHumidity</a:t>
            </a:r>
            <a:r>
              <a:rPr lang="en-CA" dirty="0" smtClean="0"/>
              <a:t>, </a:t>
            </a:r>
            <a:r>
              <a:rPr lang="en-CA" dirty="0" err="1" smtClean="0"/>
              <a:t>optTemp</a:t>
            </a:r>
            <a:r>
              <a:rPr lang="en-CA" dirty="0" smtClean="0"/>
              <a:t>)</a:t>
            </a:r>
          </a:p>
          <a:p>
            <a:r>
              <a:rPr lang="en-CA" dirty="0" err="1"/>
              <a:t>M</a:t>
            </a:r>
            <a:r>
              <a:rPr lang="en-CA" dirty="0" err="1" smtClean="0"/>
              <a:t>anualWater</a:t>
            </a:r>
            <a:r>
              <a:rPr lang="en-CA" dirty="0" smtClean="0"/>
              <a:t>(</a:t>
            </a:r>
            <a:r>
              <a:rPr lang="en-CA" dirty="0" err="1" smtClean="0"/>
              <a:t>plantId</a:t>
            </a:r>
            <a:r>
              <a:rPr lang="en-CA" dirty="0" smtClean="0"/>
              <a:t>, </a:t>
            </a:r>
            <a:r>
              <a:rPr lang="en-CA" dirty="0" err="1" smtClean="0"/>
              <a:t>doWater</a:t>
            </a:r>
            <a:r>
              <a:rPr lang="en-CA" dirty="0" smtClean="0"/>
              <a:t>)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Hardware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Website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Communication: </a:t>
            </a:r>
          </a:p>
          <a:p>
            <a:pPr lvl="1"/>
            <a:r>
              <a:rPr lang="en-CA" dirty="0" smtClean="0"/>
              <a:t>Messenger</a:t>
            </a:r>
          </a:p>
          <a:p>
            <a:pPr lvl="1"/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smtClean="0"/>
              <a:t>Meetings:</a:t>
            </a:r>
          </a:p>
          <a:p>
            <a:pPr lvl="2"/>
            <a:r>
              <a:rPr lang="en-CA" dirty="0" smtClean="0"/>
              <a:t>Whiteboard</a:t>
            </a:r>
          </a:p>
          <a:p>
            <a:pPr lvl="2"/>
            <a:r>
              <a:rPr lang="en-CA" dirty="0" smtClean="0"/>
              <a:t>For decision Making /Assigning Tasks</a:t>
            </a:r>
          </a:p>
          <a:p>
            <a:r>
              <a:rPr lang="en-CA" dirty="0" smtClean="0"/>
              <a:t>Assigning tasks: based on skills and interest</a:t>
            </a:r>
          </a:p>
          <a:p>
            <a:pPr lvl="1"/>
            <a:r>
              <a:rPr lang="en-CA" dirty="0" smtClean="0"/>
              <a:t>Dom: hardware (</a:t>
            </a:r>
            <a:r>
              <a:rPr lang="en-CA" dirty="0" err="1" smtClean="0"/>
              <a:t>Arduino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Andy:  hardware (</a:t>
            </a:r>
            <a:r>
              <a:rPr lang="en-CA" dirty="0" err="1" smtClean="0"/>
              <a:t>RaspberryPi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Roman: Web (Database and node.js)</a:t>
            </a:r>
          </a:p>
          <a:p>
            <a:pPr lvl="1"/>
            <a:r>
              <a:rPr lang="en-CA" dirty="0" smtClean="0"/>
              <a:t>Dean: Web (UI/Aesthetics)</a:t>
            </a:r>
          </a:p>
          <a:p>
            <a:pPr lvl="1"/>
            <a:r>
              <a:rPr lang="en-CA" dirty="0" smtClean="0"/>
              <a:t>Eugene: Web (Controls/Navigation)</a:t>
            </a:r>
          </a:p>
          <a:p>
            <a:pPr lvl="1"/>
            <a:r>
              <a:rPr lang="en-CA" dirty="0" smtClean="0"/>
              <a:t>Daniel: Web (Graphing)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Technological:</a:t>
            </a:r>
          </a:p>
          <a:p>
            <a:pPr lvl="1"/>
            <a:r>
              <a:rPr lang="en-CA" dirty="0" smtClean="0"/>
              <a:t>Communication between Pi, and Web, and Database</a:t>
            </a:r>
          </a:p>
          <a:p>
            <a:pPr lvl="1"/>
            <a:r>
              <a:rPr lang="en-CA" dirty="0" smtClean="0"/>
              <a:t>Pivotal Trackers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Physical:</a:t>
            </a:r>
          </a:p>
          <a:p>
            <a:pPr lvl="1"/>
            <a:r>
              <a:rPr lang="en-CA" dirty="0" smtClean="0"/>
              <a:t>Obtaining Materials</a:t>
            </a:r>
          </a:p>
          <a:p>
            <a:pPr lvl="1"/>
            <a:r>
              <a:rPr lang="en-CA" dirty="0" smtClean="0"/>
              <a:t>Power Delivery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the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Members: </a:t>
            </a:r>
          </a:p>
          <a:p>
            <a:pPr lvl="1"/>
            <a:r>
              <a:rPr lang="en-CA" dirty="0" smtClean="0"/>
              <a:t>Andersen Chan, </a:t>
            </a:r>
          </a:p>
          <a:p>
            <a:pPr lvl="1"/>
            <a:r>
              <a:rPr lang="en-CA" dirty="0" smtClean="0"/>
              <a:t>Roman Huts, </a:t>
            </a:r>
          </a:p>
          <a:p>
            <a:pPr lvl="1"/>
            <a:r>
              <a:rPr lang="en-CA" dirty="0" smtClean="0"/>
              <a:t>Dean </a:t>
            </a:r>
            <a:r>
              <a:rPr lang="en-CA" dirty="0" err="1" smtClean="0"/>
              <a:t>Wedgbury</a:t>
            </a:r>
            <a:r>
              <a:rPr lang="en-CA" dirty="0" smtClean="0"/>
              <a:t>, </a:t>
            </a:r>
          </a:p>
          <a:p>
            <a:pPr lvl="1"/>
            <a:r>
              <a:rPr lang="en-CA" dirty="0" smtClean="0"/>
              <a:t>Daniel Wang, </a:t>
            </a:r>
          </a:p>
          <a:p>
            <a:pPr lvl="1"/>
            <a:r>
              <a:rPr lang="en-CA" dirty="0" smtClean="0"/>
              <a:t>Eugene Au </a:t>
            </a:r>
            <a:r>
              <a:rPr lang="en-CA" dirty="0" err="1" smtClean="0"/>
              <a:t>Yeung</a:t>
            </a:r>
            <a:r>
              <a:rPr lang="en-CA" dirty="0" smtClean="0"/>
              <a:t>, </a:t>
            </a:r>
          </a:p>
          <a:p>
            <a:pPr lvl="1"/>
            <a:r>
              <a:rPr lang="en-CA" dirty="0" err="1" smtClean="0"/>
              <a:t>Dominik</a:t>
            </a:r>
            <a:r>
              <a:rPr lang="en-CA" dirty="0" smtClean="0"/>
              <a:t> </a:t>
            </a:r>
            <a:r>
              <a:rPr lang="en-CA" dirty="0" err="1" smtClean="0"/>
              <a:t>Loncar</a:t>
            </a:r>
            <a:endParaRPr lang="en-CA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Personas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Arduino</a:t>
            </a:r>
            <a:r>
              <a:rPr lang="en-CA" dirty="0" smtClean="0"/>
              <a:t>-based </a:t>
            </a:r>
            <a:r>
              <a:rPr lang="en-CA" dirty="0"/>
              <a:t>automatic plant </a:t>
            </a:r>
            <a:r>
              <a:rPr lang="en-CA" dirty="0" smtClean="0"/>
              <a:t>maintenance system</a:t>
            </a:r>
            <a:r>
              <a:rPr lang="en-CA" dirty="0"/>
              <a:t>:</a:t>
            </a:r>
            <a:endParaRPr lang="en-CA" dirty="0" smtClean="0"/>
          </a:p>
          <a:p>
            <a:pPr lvl="1"/>
            <a:r>
              <a:rPr lang="en-CA" dirty="0" smtClean="0"/>
              <a:t>Automatic watering based on moisture</a:t>
            </a:r>
            <a:endParaRPr lang="en-CA" dirty="0"/>
          </a:p>
          <a:p>
            <a:pPr lvl="1"/>
            <a:r>
              <a:rPr lang="en-CA" dirty="0" smtClean="0"/>
              <a:t>Measuring data such as: </a:t>
            </a:r>
            <a:r>
              <a:rPr lang="en-CA" dirty="0"/>
              <a:t>temperature, </a:t>
            </a:r>
            <a:r>
              <a:rPr lang="en-CA" dirty="0" err="1" smtClean="0"/>
              <a:t>mpoisture</a:t>
            </a:r>
            <a:r>
              <a:rPr lang="en-CA" dirty="0" smtClean="0"/>
              <a:t>, </a:t>
            </a:r>
            <a:r>
              <a:rPr lang="en-CA" dirty="0"/>
              <a:t>and humidity over </a:t>
            </a:r>
            <a:r>
              <a:rPr lang="en-CA" dirty="0" smtClean="0"/>
              <a:t>time</a:t>
            </a:r>
          </a:p>
          <a:p>
            <a:pPr lvl="1"/>
            <a:r>
              <a:rPr lang="en-CA" dirty="0" smtClean="0"/>
              <a:t>Keep track of the data for users to see</a:t>
            </a:r>
          </a:p>
          <a:p>
            <a:pPr lvl="1"/>
            <a:r>
              <a:rPr lang="en-CA" dirty="0" smtClean="0"/>
              <a:t>Access the website for on the go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Competitors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Their product:</a:t>
            </a:r>
          </a:p>
          <a:p>
            <a:pPr marL="742950" lvl="2" indent="-342900"/>
            <a:r>
              <a:rPr lang="en-CA" dirty="0" err="1" smtClean="0"/>
              <a:t>uhh</a:t>
            </a:r>
            <a:endParaRPr lang="en-CA" dirty="0" smtClean="0"/>
          </a:p>
          <a:p>
            <a:r>
              <a:rPr lang="en-CA" dirty="0" smtClean="0"/>
              <a:t>Our advantage: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 1: Automatic Watering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Demo</a:t>
            </a:r>
          </a:p>
          <a:p>
            <a:r>
              <a:rPr lang="en-CA" dirty="0" smtClean="0"/>
              <a:t>How does it work?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 2: Web and 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Demo</a:t>
            </a:r>
          </a:p>
          <a:p>
            <a:r>
              <a:rPr lang="en-CA" dirty="0" smtClean="0"/>
              <a:t>How does it work?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 3: Manual Watering (Web)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Demo</a:t>
            </a:r>
          </a:p>
          <a:p>
            <a:r>
              <a:rPr lang="en-CA" dirty="0" smtClean="0"/>
              <a:t>How does it work?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Technologies Used:</a:t>
            </a:r>
          </a:p>
          <a:p>
            <a:pPr lvl="1"/>
            <a:r>
              <a:rPr lang="en-CA" dirty="0" smtClean="0"/>
              <a:t>C (for </a:t>
            </a:r>
            <a:r>
              <a:rPr lang="en-CA" dirty="0" err="1" smtClean="0"/>
              <a:t>arduino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Python (on </a:t>
            </a:r>
            <a:r>
              <a:rPr lang="en-CA" dirty="0" err="1" smtClean="0"/>
              <a:t>RaspberryPi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SQL</a:t>
            </a:r>
          </a:p>
          <a:p>
            <a:pPr lvl="1"/>
            <a:r>
              <a:rPr lang="en-CA" dirty="0" smtClean="0"/>
              <a:t> </a:t>
            </a:r>
            <a:r>
              <a:rPr lang="en-CA" dirty="0" err="1" smtClean="0"/>
              <a:t>Javascript</a:t>
            </a:r>
            <a:r>
              <a:rPr lang="en-CA" dirty="0" smtClean="0"/>
              <a:t> (node.js, AJAX, </a:t>
            </a:r>
            <a:r>
              <a:rPr lang="en-CA" dirty="0" err="1" smtClean="0"/>
              <a:t>RESTful</a:t>
            </a:r>
            <a:r>
              <a:rPr lang="en-CA" dirty="0" smtClean="0"/>
              <a:t> API)</a:t>
            </a:r>
          </a:p>
          <a:p>
            <a:pPr lvl="1"/>
            <a:r>
              <a:rPr lang="en-CA" dirty="0" smtClean="0"/>
              <a:t>HTML/CSS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320</Words>
  <Application>Microsoft Office PowerPoint</Application>
  <PresentationFormat>On-screen Show (4:3)</PresentationFormat>
  <Paragraphs>98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PlantBuddy</vt:lpstr>
      <vt:lpstr>About the Team</vt:lpstr>
      <vt:lpstr>Personas</vt:lpstr>
      <vt:lpstr>Introduction</vt:lpstr>
      <vt:lpstr>Competitors</vt:lpstr>
      <vt:lpstr>Feature 1: Automatic Watering</vt:lpstr>
      <vt:lpstr>Feature 2: Web and History</vt:lpstr>
      <vt:lpstr>Feature 3: Manual Watering (Web)</vt:lpstr>
      <vt:lpstr>Technologies</vt:lpstr>
      <vt:lpstr>Database Schema</vt:lpstr>
      <vt:lpstr>Hardware Code</vt:lpstr>
      <vt:lpstr>Website Code</vt:lpstr>
      <vt:lpstr>Software Process</vt:lpstr>
      <vt:lpstr>Software Architecture</vt:lpstr>
      <vt:lpstr>Challenges</vt:lpstr>
      <vt:lpstr>The End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PlantBuddy</dc:title>
  <dc:creator>Bluemillers</dc:creator>
  <cp:lastModifiedBy>Bluemillers</cp:lastModifiedBy>
  <cp:revision>26</cp:revision>
  <dcterms:created xsi:type="dcterms:W3CDTF">2018-03-27T18:16:54Z</dcterms:created>
  <dcterms:modified xsi:type="dcterms:W3CDTF">2018-03-27T22:21:48Z</dcterms:modified>
</cp:coreProperties>
</file>