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61" r:id="rId3"/>
    <p:sldId id="271" r:id="rId4"/>
    <p:sldId id="257" r:id="rId5"/>
    <p:sldId id="268" r:id="rId6"/>
    <p:sldId id="272" r:id="rId7"/>
    <p:sldId id="258" r:id="rId8"/>
    <p:sldId id="259" r:id="rId9"/>
    <p:sldId id="260" r:id="rId10"/>
    <p:sldId id="265" r:id="rId11"/>
    <p:sldId id="266" r:id="rId12"/>
    <p:sldId id="270" r:id="rId13"/>
    <p:sldId id="267" r:id="rId14"/>
    <p:sldId id="262" r:id="rId15"/>
    <p:sldId id="263" r:id="rId16"/>
    <p:sldId id="269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94660"/>
  </p:normalViewPr>
  <p:slideViewPr>
    <p:cSldViewPr>
      <p:cViewPr varScale="1">
        <p:scale>
          <a:sx n="64" d="100"/>
          <a:sy n="64" d="100"/>
        </p:scale>
        <p:origin x="111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7689F-BFF6-4DB0-9566-67CEE402BF2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4ACFC-E8EE-4602-8A98-FF37F4AF3E83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Wang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16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Eugene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4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74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/>
              <a:t>Wang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Roman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Andy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4ACFC-E8EE-4602-8A98-FF37F4AF3E83}" type="slidenum">
              <a:rPr lang="en-CA" smtClean="0"/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41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299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507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284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011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923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287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3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13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6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10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73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02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96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22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08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3D03-B31B-4939-8E10-752301E5E0B4}" type="datetimeFigureOut">
              <a:rPr lang="en-US" smtClean="0"/>
              <a:t>28-Mar-18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CFE09A-2A8C-4448-A0A7-06AEDA2659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1172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PlantBuddy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By: Team </a:t>
            </a:r>
            <a:r>
              <a:rPr lang="vi-VN" dirty="0"/>
              <a:t>ʕ•ᴥ•ʔ g̡̡̧̞̥͖̣̫̔̓͑̂̑̂ͪ͋̐ͣ̀̚̚͘i̷̧͕̜͎̮̬̖̼̗̺̭͙̠̗̲͚̘̬̊ͥ̎͂̅̆ͩ̇̾̊̿ͤ̀͢ḋ̴̵̂̐ͮ͛̓͛͂ͪͪ͢҉̘̤̞̩̝̩͍̣̹͖̥̖̗̟͍̜͇͈g̡͐̊́ͭ̍̒̔̓͊͞҉̴̲̠̫̙͔̺̺̙̤͔ũ̸̸͉͔͈̘̬̭͐ͭ͆̑͌̅͆ͪ̂̇̌̓ͣ̃ͪ͊̕͜͜d̷͚̳̯̝͙̫̥̯͚͙ͪ̄̐ͤ͂͋ ̴̡̧̩͓̺̥͚̬̪̹̭̥̜̪͈̳̜͖̊̆̂ͨͦ͑ͨ̊̄̌̏̄ͭ͞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Technologies Used:</a:t>
            </a:r>
          </a:p>
          <a:p>
            <a:pPr lvl="1"/>
            <a:r>
              <a:rPr lang="en-CA" dirty="0"/>
              <a:t>C (for </a:t>
            </a:r>
            <a:r>
              <a:rPr lang="en-CA" dirty="0" err="1"/>
              <a:t>arduino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Python (on </a:t>
            </a:r>
            <a:r>
              <a:rPr lang="en-CA" dirty="0" err="1"/>
              <a:t>RaspberryPi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SQL</a:t>
            </a:r>
          </a:p>
          <a:p>
            <a:pPr lvl="1"/>
            <a:r>
              <a:rPr lang="en-CA" dirty="0" err="1"/>
              <a:t>Javascript</a:t>
            </a:r>
            <a:r>
              <a:rPr lang="en-CA" dirty="0"/>
              <a:t> (node.js, AJAX, RESTful API)</a:t>
            </a:r>
          </a:p>
          <a:p>
            <a:pPr lvl="1"/>
            <a:r>
              <a:rPr lang="en-CA" dirty="0"/>
              <a:t>HTML/CSS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User(username, password, name)</a:t>
            </a:r>
          </a:p>
          <a:p>
            <a:r>
              <a:rPr lang="en-CA" dirty="0"/>
              <a:t>Owner(</a:t>
            </a:r>
            <a:r>
              <a:rPr lang="en-CA" dirty="0" err="1"/>
              <a:t>plantID</a:t>
            </a:r>
            <a:r>
              <a:rPr lang="en-CA" dirty="0"/>
              <a:t>, username)</a:t>
            </a:r>
          </a:p>
          <a:p>
            <a:r>
              <a:rPr lang="en-CA" dirty="0"/>
              <a:t>Plant(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plantType</a:t>
            </a:r>
            <a:r>
              <a:rPr lang="en-CA" dirty="0"/>
              <a:t>, </a:t>
            </a:r>
            <a:r>
              <a:rPr lang="en-CA" dirty="0" err="1"/>
              <a:t>plantName</a:t>
            </a:r>
            <a:r>
              <a:rPr lang="en-CA" dirty="0"/>
              <a:t>)</a:t>
            </a:r>
          </a:p>
          <a:p>
            <a:r>
              <a:rPr lang="en-CA" dirty="0"/>
              <a:t>History(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recordDate</a:t>
            </a:r>
            <a:r>
              <a:rPr lang="en-CA" dirty="0"/>
              <a:t>, moisture, humidity, temp)</a:t>
            </a:r>
          </a:p>
          <a:p>
            <a:r>
              <a:rPr lang="en-CA" dirty="0"/>
              <a:t>Optimal(</a:t>
            </a:r>
            <a:r>
              <a:rPr lang="en-CA" dirty="0" err="1"/>
              <a:t>plantType</a:t>
            </a:r>
            <a:r>
              <a:rPr lang="en-CA" dirty="0"/>
              <a:t>, </a:t>
            </a:r>
            <a:r>
              <a:rPr lang="en-CA" dirty="0" err="1"/>
              <a:t>potMoisture</a:t>
            </a:r>
            <a:r>
              <a:rPr lang="en-CA" dirty="0"/>
              <a:t>, </a:t>
            </a:r>
            <a:r>
              <a:rPr lang="en-CA" dirty="0" err="1"/>
              <a:t>optHumidity</a:t>
            </a:r>
            <a:r>
              <a:rPr lang="en-CA" dirty="0"/>
              <a:t>, </a:t>
            </a:r>
            <a:r>
              <a:rPr lang="en-CA" dirty="0" err="1"/>
              <a:t>optTemp</a:t>
            </a:r>
            <a:r>
              <a:rPr lang="en-CA" dirty="0"/>
              <a:t>)</a:t>
            </a:r>
          </a:p>
          <a:p>
            <a:r>
              <a:rPr lang="en-CA" dirty="0" err="1"/>
              <a:t>ManualWater</a:t>
            </a:r>
            <a:r>
              <a:rPr lang="en-CA" dirty="0"/>
              <a:t>(</a:t>
            </a:r>
            <a:r>
              <a:rPr lang="en-CA" dirty="0" err="1"/>
              <a:t>plantId</a:t>
            </a:r>
            <a:r>
              <a:rPr lang="en-CA" dirty="0"/>
              <a:t>, </a:t>
            </a:r>
            <a:r>
              <a:rPr lang="en-CA" dirty="0" err="1"/>
              <a:t>doWater</a:t>
            </a:r>
            <a:r>
              <a:rPr lang="en-CA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Communication: </a:t>
            </a:r>
          </a:p>
          <a:p>
            <a:pPr lvl="1"/>
            <a:r>
              <a:rPr lang="en-CA" dirty="0"/>
              <a:t>Messenger</a:t>
            </a:r>
          </a:p>
          <a:p>
            <a:pPr lvl="1"/>
            <a:r>
              <a:rPr lang="en-CA" dirty="0" err="1"/>
              <a:t>Github</a:t>
            </a:r>
            <a:endParaRPr lang="en-CA" dirty="0"/>
          </a:p>
          <a:p>
            <a:pPr lvl="1"/>
            <a:r>
              <a:rPr lang="en-CA" dirty="0"/>
              <a:t>Meetings:</a:t>
            </a:r>
          </a:p>
          <a:p>
            <a:pPr lvl="2"/>
            <a:r>
              <a:rPr lang="en-CA" dirty="0"/>
              <a:t>Whiteboard</a:t>
            </a:r>
          </a:p>
          <a:p>
            <a:pPr lvl="2"/>
            <a:r>
              <a:rPr lang="en-CA" dirty="0"/>
              <a:t>For decision Making /Assigning Tasks</a:t>
            </a:r>
          </a:p>
          <a:p>
            <a:r>
              <a:rPr lang="en-CA" dirty="0"/>
              <a:t>Assigning tasks: based on skills and interest</a:t>
            </a:r>
          </a:p>
          <a:p>
            <a:pPr lvl="1"/>
            <a:r>
              <a:rPr lang="en-CA" dirty="0"/>
              <a:t>Dom: hardware (</a:t>
            </a:r>
            <a:r>
              <a:rPr lang="en-CA" dirty="0" err="1"/>
              <a:t>Arduino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Andy:  hardware (</a:t>
            </a:r>
            <a:r>
              <a:rPr lang="en-CA" dirty="0" err="1"/>
              <a:t>RaspberryPi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Roman: Web (Database and node.js)</a:t>
            </a:r>
          </a:p>
          <a:p>
            <a:pPr lvl="1"/>
            <a:r>
              <a:rPr lang="en-CA" dirty="0"/>
              <a:t>Dean: Web (UI/Aesthetics)</a:t>
            </a:r>
          </a:p>
          <a:p>
            <a:pPr lvl="1"/>
            <a:r>
              <a:rPr lang="en-CA" dirty="0"/>
              <a:t>Eugene: Web (Controls/Navigation)</a:t>
            </a:r>
          </a:p>
          <a:p>
            <a:pPr lvl="1"/>
            <a:r>
              <a:rPr lang="en-CA" dirty="0"/>
              <a:t>Daniel: Web (Graphing)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Architecture</a:t>
            </a:r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2082" r="1493" b="1566"/>
          <a:stretch/>
        </p:blipFill>
        <p:spPr>
          <a:xfrm>
            <a:off x="35496" y="692696"/>
            <a:ext cx="7845330" cy="5760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Technological:</a:t>
            </a:r>
          </a:p>
          <a:p>
            <a:pPr lvl="1"/>
            <a:r>
              <a:rPr lang="en-CA" dirty="0"/>
              <a:t>Communication between Pi, and Web, and Database</a:t>
            </a:r>
          </a:p>
          <a:p>
            <a:pPr lvl="1"/>
            <a:r>
              <a:rPr lang="en-CA" dirty="0"/>
              <a:t>Pivotal Trackers</a:t>
            </a:r>
          </a:p>
          <a:p>
            <a:pPr lvl="1"/>
            <a:endParaRPr lang="en-CA" dirty="0"/>
          </a:p>
          <a:p>
            <a:r>
              <a:rPr lang="en-CA" dirty="0"/>
              <a:t>Physical:</a:t>
            </a:r>
          </a:p>
          <a:p>
            <a:pPr lvl="1"/>
            <a:r>
              <a:rPr lang="en-CA" dirty="0"/>
              <a:t>Obtaining Materials</a:t>
            </a:r>
          </a:p>
          <a:p>
            <a:pPr lvl="1"/>
            <a:r>
              <a:rPr lang="en-CA" dirty="0"/>
              <a:t>Power Delivery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About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Members: </a:t>
            </a:r>
          </a:p>
          <a:p>
            <a:pPr lvl="1"/>
            <a:r>
              <a:rPr lang="en-CA" dirty="0"/>
              <a:t>Andersen Chan, </a:t>
            </a:r>
          </a:p>
          <a:p>
            <a:pPr lvl="1"/>
            <a:r>
              <a:rPr lang="en-CA" dirty="0"/>
              <a:t>Roman Huts, </a:t>
            </a:r>
          </a:p>
          <a:p>
            <a:pPr lvl="1"/>
            <a:r>
              <a:rPr lang="en-CA" dirty="0"/>
              <a:t>Dean </a:t>
            </a:r>
            <a:r>
              <a:rPr lang="en-CA" dirty="0" err="1"/>
              <a:t>Wedgbury</a:t>
            </a:r>
            <a:r>
              <a:rPr lang="en-CA" dirty="0"/>
              <a:t>, </a:t>
            </a:r>
          </a:p>
          <a:p>
            <a:pPr lvl="1"/>
            <a:r>
              <a:rPr lang="en-CA" dirty="0"/>
              <a:t>Daniel Wang, </a:t>
            </a:r>
          </a:p>
          <a:p>
            <a:pPr lvl="1"/>
            <a:r>
              <a:rPr lang="en-CA" dirty="0"/>
              <a:t>Eugene Au </a:t>
            </a:r>
            <a:r>
              <a:rPr lang="en-CA" dirty="0" err="1"/>
              <a:t>Yeung</a:t>
            </a:r>
            <a:r>
              <a:rPr lang="en-CA" dirty="0"/>
              <a:t>, </a:t>
            </a:r>
          </a:p>
          <a:p>
            <a:pPr lvl="1"/>
            <a:r>
              <a:rPr lang="en-CA" dirty="0" err="1"/>
              <a:t>Dominik</a:t>
            </a:r>
            <a:r>
              <a:rPr lang="en-CA" dirty="0"/>
              <a:t> </a:t>
            </a:r>
            <a:r>
              <a:rPr lang="en-CA" dirty="0" err="1"/>
              <a:t>Loncar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Arduino</a:t>
            </a:r>
            <a:r>
              <a:rPr lang="en-CA" dirty="0"/>
              <a:t>-based automatic plant maintenance system:</a:t>
            </a:r>
          </a:p>
          <a:p>
            <a:pPr lvl="1"/>
            <a:r>
              <a:rPr lang="en-CA" dirty="0"/>
              <a:t>Automatic watering based on moisture</a:t>
            </a:r>
          </a:p>
          <a:p>
            <a:pPr lvl="1"/>
            <a:r>
              <a:rPr lang="en-CA" dirty="0"/>
              <a:t>Measuring data such as: temperature, moisture, and humidity over time</a:t>
            </a:r>
          </a:p>
          <a:p>
            <a:pPr lvl="1"/>
            <a:r>
              <a:rPr lang="en-CA" dirty="0"/>
              <a:t>Keep track of the data for users to see</a:t>
            </a:r>
          </a:p>
          <a:p>
            <a:pPr lvl="1"/>
            <a:r>
              <a:rPr lang="en-CA" dirty="0"/>
              <a:t>Access the website for on the go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403094"/>
            <a:ext cx="3386337" cy="3880773"/>
          </a:xfrm>
        </p:spPr>
        <p:txBody>
          <a:bodyPr>
            <a:normAutofit fontScale="92500"/>
          </a:bodyPr>
          <a:lstStyle/>
          <a:p>
            <a:endParaRPr lang="en-CA" dirty="0"/>
          </a:p>
          <a:p>
            <a:r>
              <a:rPr lang="en-CA" dirty="0"/>
              <a:t>Their product:</a:t>
            </a:r>
          </a:p>
          <a:p>
            <a:pPr lvl="1"/>
            <a:r>
              <a:rPr lang="en-CA" dirty="0"/>
              <a:t>Automatically measures and waters outdoor gardens based on a database of over 5000 plants</a:t>
            </a:r>
          </a:p>
          <a:p>
            <a:r>
              <a:rPr lang="en-CA" dirty="0"/>
              <a:t>Our advantage:</a:t>
            </a:r>
          </a:p>
          <a:p>
            <a:pPr lvl="1"/>
            <a:r>
              <a:rPr lang="en-CA" dirty="0"/>
              <a:t>Our product can operate offline, we don’t have to be connected to the internet at all times</a:t>
            </a:r>
          </a:p>
          <a:p>
            <a:pPr lvl="1"/>
            <a:r>
              <a:rPr lang="en-CA" dirty="0"/>
              <a:t>We will not sell your data to third party companies</a:t>
            </a:r>
          </a:p>
        </p:txBody>
      </p:sp>
      <p:pic>
        <p:nvPicPr>
          <p:cNvPr id="1030" name="Picture 6" descr="Image result for edyn">
            <a:extLst>
              <a:ext uri="{FF2B5EF4-FFF2-40B4-BE49-F238E27FC236}">
                <a16:creationId xmlns:a16="http://schemas.microsoft.com/office/drawing/2014/main" id="{C4920E97-174E-46D7-A3E2-AA57B287F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27717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dyn">
            <a:extLst>
              <a:ext uri="{FF2B5EF4-FFF2-40B4-BE49-F238E27FC236}">
                <a16:creationId xmlns:a16="http://schemas.microsoft.com/office/drawing/2014/main" id="{17DB3107-594A-4A75-A78F-B5E2BD0B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48" y="1054100"/>
            <a:ext cx="2949061" cy="38735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090916"/>
            <a:ext cx="3962401" cy="3880773"/>
          </a:xfrm>
        </p:spPr>
        <p:txBody>
          <a:bodyPr>
            <a:normAutofit fontScale="92500"/>
          </a:bodyPr>
          <a:lstStyle/>
          <a:p>
            <a:endParaRPr lang="en-CA" dirty="0"/>
          </a:p>
          <a:p>
            <a:r>
              <a:rPr lang="en-CA" dirty="0"/>
              <a:t>Their product:</a:t>
            </a:r>
          </a:p>
          <a:p>
            <a:pPr lvl="1"/>
            <a:r>
              <a:rPr lang="en-US" dirty="0"/>
              <a:t>Tall vertical towers which automate watering and light source</a:t>
            </a:r>
          </a:p>
          <a:p>
            <a:pPr lvl="1"/>
            <a:r>
              <a:rPr lang="en-CA" dirty="0"/>
              <a:t>M</a:t>
            </a:r>
            <a:r>
              <a:rPr lang="en-US" dirty="0" err="1"/>
              <a:t>inimal</a:t>
            </a:r>
            <a:r>
              <a:rPr lang="en-US" dirty="0"/>
              <a:t> interaction required once it's set up</a:t>
            </a:r>
            <a:endParaRPr lang="en-CA" dirty="0"/>
          </a:p>
          <a:p>
            <a:r>
              <a:rPr lang="en-CA" dirty="0"/>
              <a:t>Our advantage:</a:t>
            </a:r>
          </a:p>
          <a:p>
            <a:pPr lvl="1"/>
            <a:r>
              <a:rPr lang="en-CA" dirty="0"/>
              <a:t>Our product can be monitored, tracked and interacted with online</a:t>
            </a:r>
          </a:p>
          <a:p>
            <a:pPr lvl="1"/>
            <a:r>
              <a:rPr lang="en-CA" dirty="0"/>
              <a:t>Our product can be used on any plant, not a specific set of plants</a:t>
            </a:r>
          </a:p>
        </p:txBody>
      </p:sp>
      <p:pic>
        <p:nvPicPr>
          <p:cNvPr id="2050" name="Picture 2" descr="ZipGrow Canada">
            <a:extLst>
              <a:ext uri="{FF2B5EF4-FFF2-40B4-BE49-F238E27FC236}">
                <a16:creationId xmlns:a16="http://schemas.microsoft.com/office/drawing/2014/main" id="{DDA419EB-20DF-4146-9749-284F94E8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9935"/>
            <a:ext cx="4675012" cy="1913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is vertical gardening system is lightweight and designed for abundant crop yields.">
            <a:extLst>
              <a:ext uri="{FF2B5EF4-FFF2-40B4-BE49-F238E27FC236}">
                <a16:creationId xmlns:a16="http://schemas.microsoft.com/office/drawing/2014/main" id="{1C9B796E-3935-4BEB-9794-A2009C39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77" y="1198489"/>
            <a:ext cx="3557457" cy="44610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5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1: Automatic Watering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  <a:p>
            <a:r>
              <a:rPr lang="en-CA" dirty="0"/>
              <a:t>How does it work?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2: Web and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  <a:p>
            <a:r>
              <a:rPr lang="en-CA" dirty="0"/>
              <a:t>How does it work?</a:t>
            </a:r>
          </a:p>
          <a:p>
            <a:endParaRPr lang="en-C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3: Manual Watering (Web)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2868491"/>
            <a:ext cx="5616624" cy="2720749"/>
          </a:xfrm>
        </p:spPr>
        <p:txBody>
          <a:bodyPr/>
          <a:lstStyle/>
          <a:p>
            <a:r>
              <a:rPr lang="en-CA" dirty="0"/>
              <a:t>How does it work?</a:t>
            </a:r>
          </a:p>
          <a:p>
            <a:pPr lvl="1"/>
            <a:r>
              <a:rPr lang="en-CA" dirty="0"/>
              <a:t>User’s plants retrieved and displayed</a:t>
            </a:r>
          </a:p>
          <a:p>
            <a:pPr lvl="1"/>
            <a:r>
              <a:rPr lang="en-CA" dirty="0"/>
              <a:t>ON/OFF buttons set state for each plant in DB</a:t>
            </a:r>
          </a:p>
          <a:p>
            <a:pPr lvl="1"/>
            <a:r>
              <a:rPr lang="en-CA" dirty="0"/>
              <a:t>Raspberry pi reads DB</a:t>
            </a:r>
          </a:p>
          <a:p>
            <a:pPr lvl="1"/>
            <a:r>
              <a:rPr lang="en-CA" dirty="0"/>
              <a:t>Raspberry pi forwards state to Arduino</a:t>
            </a:r>
          </a:p>
          <a:p>
            <a:pPr lvl="1"/>
            <a:r>
              <a:rPr lang="en-CA" dirty="0"/>
              <a:t>Arduino controls pump</a:t>
            </a:r>
          </a:p>
          <a:p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6" t="22001" r="23623" b="40201"/>
          <a:stretch/>
        </p:blipFill>
        <p:spPr>
          <a:xfrm>
            <a:off x="3257630" y="1307287"/>
            <a:ext cx="5670346" cy="1833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87" y="3521406"/>
            <a:ext cx="1251014" cy="14859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68" y="3545458"/>
            <a:ext cx="1270065" cy="14478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156176" y="3861048"/>
            <a:ext cx="576064" cy="216024"/>
          </a:xfrm>
          <a:prstGeom prst="rect">
            <a:avLst/>
          </a:prstGeom>
          <a:solidFill>
            <a:srgbClr val="E8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8100392" y="3861048"/>
            <a:ext cx="504056" cy="216024"/>
          </a:xfrm>
          <a:prstGeom prst="rect">
            <a:avLst/>
          </a:prstGeom>
          <a:solidFill>
            <a:srgbClr val="E8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Down 15"/>
          <p:cNvSpPr/>
          <p:nvPr/>
        </p:nvSpPr>
        <p:spPr>
          <a:xfrm>
            <a:off x="6989601" y="1196752"/>
            <a:ext cx="462719" cy="504056"/>
          </a:xfrm>
          <a:prstGeom prst="downArrow">
            <a:avLst/>
          </a:prstGeom>
          <a:solidFill>
            <a:srgbClr val="E80000">
              <a:alpha val="6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/>
          <p:cNvSpPr/>
          <p:nvPr/>
        </p:nvSpPr>
        <p:spPr>
          <a:xfrm>
            <a:off x="6989601" y="3987062"/>
            <a:ext cx="688767" cy="61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Down 17"/>
          <p:cNvSpPr/>
          <p:nvPr/>
        </p:nvSpPr>
        <p:spPr>
          <a:xfrm rot="1644745">
            <a:off x="6184763" y="2883421"/>
            <a:ext cx="633364" cy="553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03" y="5269789"/>
            <a:ext cx="1709936" cy="1574566"/>
          </a:xfrm>
          <a:prstGeom prst="rect">
            <a:avLst/>
          </a:prstGeom>
        </p:spPr>
      </p:pic>
      <p:sp>
        <p:nvSpPr>
          <p:cNvPr id="21" name="Arrow: Down 20"/>
          <p:cNvSpPr/>
          <p:nvPr/>
        </p:nvSpPr>
        <p:spPr>
          <a:xfrm rot="1644745">
            <a:off x="7611655" y="5051685"/>
            <a:ext cx="633364" cy="5539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466</Words>
  <Application>Microsoft Office PowerPoint</Application>
  <PresentationFormat>On-screen Show (4:3)</PresentationFormat>
  <Paragraphs>114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PlantBuddy</vt:lpstr>
      <vt:lpstr>About the Team</vt:lpstr>
      <vt:lpstr>Personas</vt:lpstr>
      <vt:lpstr>Introduction</vt:lpstr>
      <vt:lpstr>Competitors</vt:lpstr>
      <vt:lpstr>Competitors</vt:lpstr>
      <vt:lpstr>Feature 1: Automatic Watering</vt:lpstr>
      <vt:lpstr>Feature 2: Web and History</vt:lpstr>
      <vt:lpstr>Feature 3: Manual Watering (Web)</vt:lpstr>
      <vt:lpstr>Technologies</vt:lpstr>
      <vt:lpstr>Database Schema</vt:lpstr>
      <vt:lpstr>Hardware Code</vt:lpstr>
      <vt:lpstr>Website Code</vt:lpstr>
      <vt:lpstr>Software Process</vt:lpstr>
      <vt:lpstr>Software Architecture</vt:lpstr>
      <vt:lpstr>Challenges</vt:lpstr>
      <vt:lpstr>The 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PlantBuddy</dc:title>
  <dc:creator>Bluemillers</dc:creator>
  <cp:lastModifiedBy>Eugene Au Yeung</cp:lastModifiedBy>
  <cp:revision>40</cp:revision>
  <dcterms:created xsi:type="dcterms:W3CDTF">2018-03-27T18:16:54Z</dcterms:created>
  <dcterms:modified xsi:type="dcterms:W3CDTF">2018-03-28T19:39:38Z</dcterms:modified>
</cp:coreProperties>
</file>