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5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3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9723-606F-4CBB-86D4-288F069A14F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E780-DF7D-45FD-BBE6-6006E336E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5083" y="2709948"/>
            <a:ext cx="4846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사내 공유 성적서 프로그램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‘Production Reporter’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0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51" y="1183520"/>
            <a:ext cx="7229475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6485" y="1974446"/>
            <a:ext cx="4214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   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1000-10A        500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1     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2    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1000-10A        500               C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2         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1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2000-10A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500               C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2                 2            2000-20B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500               C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4         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1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4000-10A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500               C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4                 2            4000-20B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500               C</a:t>
            </a:r>
          </a:p>
          <a:p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4                 3            4000-20B       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500             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 I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022" y="2167921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1. Select Date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162022" y="3357654"/>
            <a:ext cx="10743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2. Search Click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162022" y="3800404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3. Select Schedules</a:t>
            </a:r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1162022" y="4359085"/>
            <a:ext cx="1689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3-1. Select All Schedules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1162022" y="4680737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4. Enter Path</a:t>
            </a:r>
            <a:endParaRPr lang="ko-KR" alt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1162022" y="5044724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5. Save Click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68" y="355599"/>
            <a:ext cx="4656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.UI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65193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352502" y="2319251"/>
            <a:ext cx="64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352502" y="3485802"/>
            <a:ext cx="64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560048" y="3934691"/>
            <a:ext cx="2567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79223" y="4508269"/>
            <a:ext cx="22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36355" y="4832466"/>
            <a:ext cx="76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236355" y="5181600"/>
            <a:ext cx="764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2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19"/>
            <a:ext cx="12192000" cy="5269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46334" y="928127"/>
            <a:ext cx="201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t>엑셀 계산 사용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502400" y="1200549"/>
            <a:ext cx="23791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867" y="355599"/>
            <a:ext cx="16340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.Excel Template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5193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6062" y="778011"/>
            <a:ext cx="11328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날짜 선택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Search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버튼클릭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GetSchedules</a:t>
            </a:r>
            <a:r>
              <a:rPr lang="en-US" altLang="ko-KR" sz="1050" dirty="0" smtClean="0"/>
              <a:t>(out List&lt;Schedule&gt;)</a:t>
            </a:r>
            <a:endParaRPr lang="en-US" altLang="ko-KR" sz="1050" dirty="0"/>
          </a:p>
          <a:p>
            <a:r>
              <a:rPr lang="en-US" altLang="ko-KR" sz="1050" dirty="0" smtClean="0"/>
              <a:t>// DB </a:t>
            </a:r>
            <a:r>
              <a:rPr lang="ko-KR" altLang="en-US" sz="1050" dirty="0" smtClean="0"/>
              <a:t>에서 </a:t>
            </a:r>
            <a:r>
              <a:rPr lang="ko-KR" altLang="en-US" sz="1050" dirty="0" err="1" smtClean="0"/>
              <a:t>해당날짜의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Equip / </a:t>
            </a:r>
            <a:r>
              <a:rPr lang="en-US" altLang="ko-KR" sz="1050" dirty="0" err="1"/>
              <a:t>ProductNumber</a:t>
            </a:r>
            <a:r>
              <a:rPr lang="en-US" altLang="ko-KR" sz="1050" dirty="0"/>
              <a:t> / </a:t>
            </a:r>
            <a:r>
              <a:rPr lang="en-US" altLang="ko-KR" sz="1050" dirty="0" err="1"/>
              <a:t>LotName</a:t>
            </a:r>
            <a:r>
              <a:rPr lang="en-US" altLang="ko-KR" sz="1050" dirty="0"/>
              <a:t> / </a:t>
            </a:r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/ </a:t>
            </a:r>
            <a:r>
              <a:rPr lang="en-US" altLang="ko-KR" sz="1050" dirty="0" smtClean="0"/>
              <a:t>State </a:t>
            </a:r>
            <a:r>
              <a:rPr lang="ko-KR" altLang="en-US" sz="1050" dirty="0" smtClean="0"/>
              <a:t>를 </a:t>
            </a:r>
            <a:r>
              <a:rPr lang="en-US" altLang="ko-KR" sz="1050" dirty="0"/>
              <a:t>Schedule </a:t>
            </a:r>
            <a:r>
              <a:rPr lang="ko-KR" altLang="en-US" sz="1050" dirty="0" smtClean="0"/>
              <a:t>클래스 리스트로 </a:t>
            </a:r>
            <a:r>
              <a:rPr lang="ko-KR" altLang="en-US" sz="1050" dirty="0" err="1" smtClean="0"/>
              <a:t>받아옴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ShowSchedules</a:t>
            </a:r>
            <a:r>
              <a:rPr lang="en-US" altLang="ko-KR" sz="1050" dirty="0" smtClean="0"/>
              <a:t>()</a:t>
            </a:r>
            <a:endParaRPr lang="en-US" altLang="ko-KR" sz="1050" dirty="0"/>
          </a:p>
          <a:p>
            <a:r>
              <a:rPr lang="en-US" altLang="ko-KR" sz="1050" dirty="0" smtClean="0"/>
              <a:t>// View</a:t>
            </a:r>
            <a:r>
              <a:rPr lang="ko-KR" altLang="en-US" sz="1050" dirty="0" smtClean="0"/>
              <a:t>에 출력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View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에서 원하는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스케쥴들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다중 선택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All select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버튼 클릭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SelectAll</a:t>
            </a:r>
            <a:r>
              <a:rPr lang="en-US" altLang="ko-KR" sz="1050" dirty="0" smtClean="0"/>
              <a:t>()</a:t>
            </a:r>
            <a:endParaRPr lang="en-US" altLang="ko-KR" sz="1050" dirty="0"/>
          </a:p>
          <a:p>
            <a:r>
              <a:rPr lang="en-US" altLang="ko-KR" sz="1050" dirty="0" smtClean="0"/>
              <a:t>// view</a:t>
            </a:r>
            <a:r>
              <a:rPr lang="ko-KR" altLang="en-US" sz="1050" dirty="0" smtClean="0"/>
              <a:t>의 모든 </a:t>
            </a:r>
            <a:r>
              <a:rPr lang="ko-KR" altLang="en-US" sz="1050" dirty="0" err="1" smtClean="0"/>
              <a:t>스케쥴이</a:t>
            </a:r>
            <a:r>
              <a:rPr lang="ko-KR" altLang="en-US" sz="1050" dirty="0" smtClean="0"/>
              <a:t> 선택된 상태가 됨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성적서 저장될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</a:rPr>
              <a:t>경로입력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</a:rPr>
              <a:t>: Save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</a:rPr>
              <a:t>버튼 클릭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GetTheDatas</a:t>
            </a:r>
            <a:r>
              <a:rPr lang="en-US" altLang="ko-KR" sz="1050" dirty="0" smtClean="0"/>
              <a:t>(out List&lt;</a:t>
            </a:r>
            <a:r>
              <a:rPr lang="en-US" altLang="ko-KR" sz="1050" dirty="0" err="1" smtClean="0"/>
              <a:t>TheData</a:t>
            </a:r>
            <a:r>
              <a:rPr lang="en-US" altLang="ko-KR" sz="1050" dirty="0" smtClean="0"/>
              <a:t>&gt;)</a:t>
            </a:r>
            <a:endParaRPr lang="en-US" altLang="ko-KR" sz="1050" dirty="0"/>
          </a:p>
          <a:p>
            <a:r>
              <a:rPr lang="en-US" altLang="ko-KR" sz="1050" dirty="0" smtClean="0"/>
              <a:t>// </a:t>
            </a:r>
            <a:r>
              <a:rPr lang="en-US" altLang="ko-KR" sz="1050" dirty="0" err="1" smtClean="0"/>
              <a:t>SelectedRows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정보를 기준으로 </a:t>
            </a:r>
            <a:r>
              <a:rPr lang="en-US" altLang="ko-KR" sz="1050" dirty="0" smtClean="0"/>
              <a:t>query </a:t>
            </a:r>
            <a:r>
              <a:rPr lang="ko-KR" altLang="en-US" sz="1050" dirty="0" smtClean="0"/>
              <a:t>날려서 </a:t>
            </a:r>
            <a:r>
              <a:rPr lang="ko-KR" altLang="en-US" sz="1050" dirty="0" err="1" smtClean="0"/>
              <a:t>필요정보들</a:t>
            </a:r>
            <a:r>
              <a:rPr lang="ko-KR" altLang="en-US" sz="1050" dirty="0" smtClean="0"/>
              <a:t> 쫙 </a:t>
            </a:r>
            <a:r>
              <a:rPr lang="en-US" altLang="ko-KR" sz="1050" dirty="0" err="1"/>
              <a:t>TheData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클래스 리스트로 </a:t>
            </a:r>
            <a:r>
              <a:rPr lang="ko-KR" altLang="en-US" sz="1050" dirty="0" err="1" smtClean="0"/>
              <a:t>받아두기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GetLastDatas</a:t>
            </a:r>
            <a:r>
              <a:rPr lang="en-US" altLang="ko-KR" sz="1050" dirty="0" smtClean="0"/>
              <a:t>(in </a:t>
            </a:r>
            <a:r>
              <a:rPr lang="en-US" altLang="ko-KR" sz="1050" dirty="0"/>
              <a:t>List&lt;</a:t>
            </a:r>
            <a:r>
              <a:rPr lang="en-US" altLang="ko-KR" sz="1050" dirty="0" err="1"/>
              <a:t>TheData</a:t>
            </a:r>
            <a:r>
              <a:rPr lang="en-US" altLang="ko-KR" sz="1050" dirty="0" smtClean="0"/>
              <a:t>&gt;, out </a:t>
            </a:r>
            <a:r>
              <a:rPr lang="en-US" altLang="ko-KR" sz="1050" dirty="0"/>
              <a:t>List&lt;</a:t>
            </a:r>
            <a:r>
              <a:rPr lang="en-US" altLang="ko-KR" sz="1050" dirty="0" err="1"/>
              <a:t>TheData</a:t>
            </a:r>
            <a:r>
              <a:rPr lang="en-US" altLang="ko-KR" sz="1050" dirty="0" smtClean="0"/>
              <a:t>&gt;)</a:t>
            </a:r>
            <a:endParaRPr lang="en-US" altLang="ko-KR" sz="1050" dirty="0"/>
          </a:p>
          <a:p>
            <a:r>
              <a:rPr lang="en-US" altLang="ko-KR" sz="1050" dirty="0" smtClean="0"/>
              <a:t>// </a:t>
            </a:r>
            <a:r>
              <a:rPr lang="en-US" altLang="ko-KR" sz="1050" dirty="0" err="1"/>
              <a:t>TheData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클래스 리스트 받아서 </a:t>
            </a:r>
            <a:r>
              <a:rPr lang="ko-KR" altLang="en-US" sz="1050" dirty="0" err="1" smtClean="0"/>
              <a:t>랏네임</a:t>
            </a:r>
            <a:r>
              <a:rPr lang="ko-KR" altLang="en-US" sz="1050" dirty="0" smtClean="0"/>
              <a:t> 기준으로 중복 </a:t>
            </a:r>
            <a:r>
              <a:rPr lang="ko-KR" altLang="en-US" sz="1050" dirty="0" err="1" smtClean="0"/>
              <a:t>랏</a:t>
            </a:r>
            <a:r>
              <a:rPr lang="ko-KR" altLang="en-US" sz="1050" dirty="0" smtClean="0"/>
              <a:t> 검사하고 중복되는 </a:t>
            </a:r>
            <a:r>
              <a:rPr lang="ko-KR" altLang="en-US" sz="1050" dirty="0" err="1" smtClean="0"/>
              <a:t>랏들끼리</a:t>
            </a:r>
            <a:r>
              <a:rPr lang="ko-KR" altLang="en-US" sz="1050" dirty="0" smtClean="0"/>
              <a:t> 합치는 계산 후 정리된 </a:t>
            </a:r>
            <a:r>
              <a:rPr lang="en-US" altLang="ko-KR" sz="1050" dirty="0" err="1" smtClean="0"/>
              <a:t>TheData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리스트 얻기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Excel </a:t>
            </a:r>
            <a:r>
              <a:rPr lang="ko-KR" altLang="en-US" sz="1050" dirty="0" smtClean="0"/>
              <a:t>함수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미정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// </a:t>
            </a:r>
            <a:r>
              <a:rPr lang="ko-KR" altLang="en-US" sz="1050" dirty="0" smtClean="0"/>
              <a:t>엑셀에 </a:t>
            </a:r>
            <a:r>
              <a:rPr lang="en-US" altLang="ko-KR" sz="1050" dirty="0" err="1"/>
              <a:t>TheData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클래스를 순차적으로 넣기</a:t>
            </a:r>
            <a:endParaRPr lang="en-US" altLang="ko-KR" sz="1050" dirty="0" smtClean="0"/>
          </a:p>
          <a:p>
            <a:r>
              <a:rPr lang="en-US" altLang="ko-KR" sz="1050" dirty="0" smtClean="0"/>
              <a:t>// </a:t>
            </a:r>
            <a:r>
              <a:rPr lang="ko-KR" altLang="en-US" sz="1050" dirty="0" smtClean="0"/>
              <a:t>엑셀파일을 유저가 지정했던 경로에 저장</a:t>
            </a:r>
            <a:endParaRPr lang="en-US" altLang="ko-KR" sz="105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4868" y="355599"/>
            <a:ext cx="707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.Flow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5193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062" y="778011"/>
            <a:ext cx="1035251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Schedule </a:t>
            </a:r>
          </a:p>
          <a:p>
            <a:r>
              <a:rPr lang="en-US" altLang="ko-KR" sz="1050" dirty="0" smtClean="0"/>
              <a:t>{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Equip, </a:t>
            </a:r>
            <a:r>
              <a:rPr lang="en-US" altLang="ko-KR" sz="1050" dirty="0" err="1" smtClean="0"/>
              <a:t>ProductNumber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LotName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State }</a:t>
            </a:r>
          </a:p>
          <a:p>
            <a:r>
              <a:rPr lang="en-US" altLang="ko-KR" sz="1050" dirty="0" smtClean="0"/>
              <a:t>// view</a:t>
            </a:r>
            <a:r>
              <a:rPr lang="ko-KR" altLang="en-US" sz="1050" dirty="0" smtClean="0"/>
              <a:t>에 </a:t>
            </a:r>
            <a:r>
              <a:rPr lang="en-US" altLang="ko-KR" sz="1050" dirty="0" smtClean="0"/>
              <a:t>List</a:t>
            </a:r>
            <a:r>
              <a:rPr lang="ko-KR" altLang="en-US" sz="1050" dirty="0" smtClean="0"/>
              <a:t>로 출력할 기본적 </a:t>
            </a:r>
            <a:r>
              <a:rPr lang="en-US" altLang="ko-KR" sz="1050" dirty="0" smtClean="0"/>
              <a:t>schedule </a:t>
            </a:r>
            <a:r>
              <a:rPr lang="ko-KR" altLang="en-US" sz="1050" dirty="0" smtClean="0"/>
              <a:t>정보 클래스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TheData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r>
              <a:rPr lang="en-US" altLang="ko-KR" sz="1050" dirty="0" smtClean="0"/>
              <a:t>{ Date</a:t>
            </a:r>
            <a:r>
              <a:rPr lang="en-US" altLang="ko-KR" sz="1050" dirty="0"/>
              <a:t>, Equip, </a:t>
            </a:r>
            <a:r>
              <a:rPr lang="en-US" altLang="ko-KR" sz="1050" dirty="0" err="1"/>
              <a:t>ProductNumber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LotName</a:t>
            </a:r>
            <a:r>
              <a:rPr lang="en-US" altLang="ko-KR" sz="1050" dirty="0"/>
              <a:t>, </a:t>
            </a:r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fl_ng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fl_rc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fd_ok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fd_ng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fd_rc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bl_ng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bl_rc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bd_ok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bd_ng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bd_rc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fl_time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fd_time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bl_time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bd_time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review_time</a:t>
            </a:r>
            <a:r>
              <a:rPr lang="en-US" altLang="ko-KR" sz="1050" dirty="0" smtClean="0"/>
              <a:t> }</a:t>
            </a:r>
          </a:p>
          <a:p>
            <a:r>
              <a:rPr lang="en-US" altLang="ko-KR" sz="1050" dirty="0" smtClean="0"/>
              <a:t>// </a:t>
            </a:r>
            <a:r>
              <a:rPr lang="en-US" altLang="ko-KR" sz="1050" dirty="0" err="1" smtClean="0"/>
              <a:t>SelectedInfo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클래스 기준으로 </a:t>
            </a:r>
            <a:r>
              <a:rPr lang="en-US" altLang="ko-KR" sz="1050" dirty="0" smtClean="0"/>
              <a:t>DB</a:t>
            </a:r>
            <a:r>
              <a:rPr lang="ko-KR" altLang="en-US" sz="1050" dirty="0" smtClean="0"/>
              <a:t>에서 </a:t>
            </a:r>
            <a:r>
              <a:rPr lang="en-US" altLang="ko-KR" sz="1050" dirty="0" smtClean="0"/>
              <a:t>query</a:t>
            </a:r>
            <a:r>
              <a:rPr lang="ko-KR" altLang="en-US" sz="1050" dirty="0" smtClean="0"/>
              <a:t>를 통해 실제 </a:t>
            </a:r>
            <a:r>
              <a:rPr lang="en-US" altLang="ko-KR" sz="1050" dirty="0" smtClean="0"/>
              <a:t>Excel</a:t>
            </a:r>
            <a:r>
              <a:rPr lang="ko-KR" altLang="en-US" sz="1050" dirty="0" smtClean="0"/>
              <a:t>에 입력할 값을 받아 놓을 클래스</a:t>
            </a:r>
            <a:endParaRPr lang="en-US" altLang="ko-KR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4868" y="355599"/>
            <a:ext cx="732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>
                <a:solidFill>
                  <a:schemeClr val="bg1">
                    <a:lumMod val="50000"/>
                  </a:schemeClr>
                </a:solidFill>
              </a:rPr>
              <a:t>.Class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5193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6062" y="778011"/>
            <a:ext cx="123783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TheData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1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{ </a:t>
            </a:r>
          </a:p>
          <a:p>
            <a:r>
              <a:rPr lang="en-US" altLang="ko-KR" sz="1050" dirty="0" smtClean="0"/>
              <a:t>Date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Equip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ProductNumber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LotName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bd_rc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review_time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868" y="355599"/>
            <a:ext cx="13224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50000"/>
                  </a:schemeClr>
                </a:solidFill>
              </a:rPr>
              <a:t>.Merge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5193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46441" y="778011"/>
            <a:ext cx="123783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TheData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2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{ </a:t>
            </a:r>
          </a:p>
          <a:p>
            <a:r>
              <a:rPr lang="en-US" altLang="ko-KR" sz="1050" dirty="0" smtClean="0"/>
              <a:t>Date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Equip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ProductNumber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LotName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bd_rc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review_time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820" y="778011"/>
            <a:ext cx="123783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TheData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3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{ </a:t>
            </a:r>
          </a:p>
          <a:p>
            <a:r>
              <a:rPr lang="en-US" altLang="ko-KR" sz="1050" dirty="0" smtClean="0"/>
              <a:t>Date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Equip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ProductNumber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LotName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bd_rc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review_time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57212" y="778010"/>
            <a:ext cx="123783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merged</a:t>
            </a:r>
            <a:r>
              <a:rPr lang="en-US" altLang="ko-KR" sz="1050" dirty="0" err="1" smtClean="0"/>
              <a:t>Data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{ </a:t>
            </a:r>
          </a:p>
          <a:p>
            <a:r>
              <a:rPr lang="en-US" altLang="ko-KR" sz="1050" dirty="0" smtClean="0"/>
              <a:t>Date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smtClean="0"/>
              <a:t>Equip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ProductNumber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LotName</a:t>
            </a:r>
            <a:r>
              <a:rPr lang="en-US" altLang="ko-KR" sz="1050" dirty="0"/>
              <a:t>, </a:t>
            </a:r>
            <a:endParaRPr lang="en-US" altLang="ko-KR" sz="1050" dirty="0" smtClean="0"/>
          </a:p>
          <a:p>
            <a:r>
              <a:rPr lang="en-US" altLang="ko-KR" sz="1050" dirty="0" err="1" smtClean="0"/>
              <a:t>StripCount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bl_rc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bd_ok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bd_ng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bd_rc</a:t>
            </a:r>
            <a:r>
              <a:rPr lang="en-US" altLang="ko-KR" sz="1050" dirty="0" smtClean="0"/>
              <a:t>, 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fl_time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fd_time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bl_time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bd_time</a:t>
            </a:r>
            <a:r>
              <a:rPr lang="en-US" altLang="ko-KR" sz="1050" dirty="0" smtClean="0"/>
              <a:t>, </a:t>
            </a:r>
          </a:p>
          <a:p>
            <a:r>
              <a:rPr lang="en-US" altLang="ko-KR" sz="1050" dirty="0" err="1" smtClean="0"/>
              <a:t>review_time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7149" y="778011"/>
            <a:ext cx="3592650" cy="4131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 </a:t>
            </a:r>
            <a:endParaRPr lang="en-US" altLang="ko-KR" sz="1050" dirty="0" smtClean="0"/>
          </a:p>
          <a:p>
            <a:r>
              <a:rPr lang="en-US" altLang="ko-KR" sz="1050" dirty="0" smtClean="0"/>
              <a:t>1 </a:t>
            </a:r>
          </a:p>
          <a:p>
            <a:r>
              <a:rPr lang="en-US" altLang="ko-KR" sz="1050" dirty="0" smtClean="0"/>
              <a:t>1 </a:t>
            </a:r>
            <a:endParaRPr lang="en-US" altLang="ko-KR" sz="1050" dirty="0" smtClean="0"/>
          </a:p>
          <a:p>
            <a:r>
              <a:rPr lang="en-US" altLang="ko-KR" sz="1050" dirty="0" smtClean="0"/>
              <a:t>1</a:t>
            </a:r>
            <a:r>
              <a:rPr lang="en-US" altLang="ko-KR" sz="1050" dirty="0" smtClean="0"/>
              <a:t> </a:t>
            </a:r>
            <a:endParaRPr lang="en-US" altLang="ko-KR" sz="1050" dirty="0" smtClean="0"/>
          </a:p>
          <a:p>
            <a:r>
              <a:rPr lang="en-US" altLang="ko-KR" sz="1050" dirty="0" smtClean="0"/>
              <a:t>1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1+2+3 </a:t>
            </a:r>
          </a:p>
          <a:p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smtClean="0"/>
              <a:t>1 * 1.stripCount + 2 </a:t>
            </a:r>
            <a:r>
              <a:rPr lang="en-US" altLang="ko-KR" sz="1050" dirty="0"/>
              <a:t>* </a:t>
            </a:r>
            <a:r>
              <a:rPr lang="en-US" altLang="ko-KR" sz="1050" dirty="0" smtClean="0"/>
              <a:t>2.stripCount + 3 </a:t>
            </a:r>
            <a:r>
              <a:rPr lang="en-US" altLang="ko-KR" sz="1050" dirty="0"/>
              <a:t>* </a:t>
            </a:r>
            <a:r>
              <a:rPr lang="en-US" altLang="ko-KR" sz="1050" dirty="0" smtClean="0"/>
              <a:t>3.stripCount) </a:t>
            </a:r>
          </a:p>
          <a:p>
            <a:r>
              <a:rPr lang="en-US" altLang="ko-KR" sz="1050" dirty="0" smtClean="0"/>
              <a:t>/ </a:t>
            </a:r>
          </a:p>
          <a:p>
            <a:r>
              <a:rPr lang="en-US" altLang="ko-KR" sz="1050" dirty="0" smtClean="0"/>
              <a:t>(1.stripCount + 2.stripCount + 3.stripCount)</a:t>
            </a:r>
          </a:p>
          <a:p>
            <a:endParaRPr lang="en-US" altLang="ko-KR" sz="1050" dirty="0" smtClean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180081" y="1388225"/>
            <a:ext cx="40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180081" y="1548938"/>
            <a:ext cx="40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80081" y="1709651"/>
            <a:ext cx="40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180081" y="1870364"/>
            <a:ext cx="40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180081" y="2031076"/>
            <a:ext cx="40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오른쪽 중괄호 26"/>
          <p:cNvSpPr/>
          <p:nvPr/>
        </p:nvSpPr>
        <p:spPr>
          <a:xfrm>
            <a:off x="5180081" y="2377439"/>
            <a:ext cx="549892" cy="1421477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46184" y="2961219"/>
            <a:ext cx="5950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1+2+3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5191046" y="4077390"/>
            <a:ext cx="549892" cy="710739"/>
          </a:xfrm>
          <a:prstGeom prst="rightBrac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/>
          <p:cNvSpPr/>
          <p:nvPr/>
        </p:nvSpPr>
        <p:spPr>
          <a:xfrm>
            <a:off x="9491064" y="1388226"/>
            <a:ext cx="549892" cy="3393668"/>
          </a:xfrm>
          <a:prstGeom prst="rightBrace">
            <a:avLst>
              <a:gd name="adj1" fmla="val 8333"/>
              <a:gd name="adj2" fmla="val 49510"/>
            </a:avLst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3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490</Words>
  <Application>Microsoft Office PowerPoint</Application>
  <PresentationFormat>와이드스크린</PresentationFormat>
  <Paragraphs>185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</dc:creator>
  <cp:lastModifiedBy>st</cp:lastModifiedBy>
  <cp:revision>63</cp:revision>
  <dcterms:created xsi:type="dcterms:W3CDTF">2020-10-21T11:19:53Z</dcterms:created>
  <dcterms:modified xsi:type="dcterms:W3CDTF">2020-10-28T06:00:18Z</dcterms:modified>
</cp:coreProperties>
</file>