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emf" ContentType="image/x-emf"/>
  <Default Extension="png" ContentType="image/png"/>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 id="328" r:id="rId37"/>
    <p:sldId id="330" r:id="rId38"/>
    <p:sldId id="332" r:id="rId39"/>
    <p:sldId id="334" r:id="rId40"/>
    <p:sldId id="336" r:id="rId41"/>
    <p:sldId id="338" r:id="rId42"/>
    <p:sldId id="340" r:id="rId43"/>
    <p:sldId id="342" r:id="rId44"/>
    <p:sldId id="344" r:id="rId45"/>
    <p:sldId id="346" r:id="rId46"/>
    <p:sldId id="348" r:id="rId47"/>
    <p:sldId id="350" r:id="rId48"/>
    <p:sldId id="352" r:id="rId49"/>
    <p:sldId id="354" r:id="rId50"/>
    <p:sldId id="356" r:id="rId51"/>
    <p:sldId id="358" r:id="rId52"/>
    <p:sldId id="360" r:id="rId53"/>
    <p:sldId id="362" r:id="rId54"/>
    <p:sldId id="364" r:id="rId55"/>
    <p:sldId id="366" r:id="rId56"/>
    <p:sldId id="368" r:id="rId57"/>
    <p:sldId id="370" r:id="rId58"/>
    <p:sldId id="372" r:id="rId59"/>
    <p:sldId id="374" r:id="rId60"/>
    <p:sldId id="376" r:id="rId61"/>
    <p:sldId id="378" r:id="rId62"/>
    <p:sldId id="380" r:id="rId63"/>
    <p:sldId id="382" r:id="rId64"/>
    <p:sldId id="384" r:id="rId65"/>
    <p:sldId id="386" r:id="rId66"/>
    <p:sldId id="388" r:id="rId67"/>
    <p:sldId id="390" r:id="rId68"/>
    <p:sldId id="392" r:id="rId69"/>
    <p:sldId id="394" r:id="rId70"/>
  </p:sldIdLst>
  <p:sldSz cx="12192120" cy="6858000"/>
  <p:notesSz cx="6858000" cy="9144000"/>
  <p:custDataLst>
    <p:tags r:id="rId7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 Type="http://schemas.openxmlformats.org/officeDocument/2006/relationships/slide" Target="slides/slide3.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 Type="http://schemas.openxmlformats.org/officeDocument/2006/relationships/slide" Target="slides/slide4.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 Type="http://schemas.openxmlformats.org/officeDocument/2006/relationships/slide" Target="slides/slide5.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 Type="http://schemas.openxmlformats.org/officeDocument/2006/relationships/slide" Target="slides/slide6.xml" /><Relationship Id="rId70" Type="http://schemas.openxmlformats.org/officeDocument/2006/relationships/slide" Target="slides/slide69.xml" /><Relationship Id="rId71" Type="http://schemas.openxmlformats.org/officeDocument/2006/relationships/tags" Target="tags/tag1.xml" /><Relationship Id="rId72" Type="http://schemas.openxmlformats.org/officeDocument/2006/relationships/presProps" Target="presProps.xml" /><Relationship Id="rId73" Type="http://schemas.openxmlformats.org/officeDocument/2006/relationships/viewProps" Target="viewProps.xml" /><Relationship Id="rId74" Type="http://schemas.openxmlformats.org/officeDocument/2006/relationships/theme" Target="theme/theme1.xml" /><Relationship Id="rId75" Type="http://schemas.openxmlformats.org/officeDocument/2006/relationships/tableStyles" Target="tableStyles.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9.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30.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32.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33.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35.xlsx" /></Relationships>
</file>

<file path=ppt/charts/_rels/chart28.xml.rels>&#65279;<?xml version="1.0" encoding="utf-8" standalone="yes"?><Relationships xmlns="http://schemas.openxmlformats.org/package/2006/relationships"><Relationship Id="rId1" Type="http://schemas.openxmlformats.org/officeDocument/2006/relationships/package" Target="../embeddings/Microsoft_Excel_Worksheet37.xlsx" /></Relationships>
</file>

<file path=ppt/charts/_rels/chart29.xml.rels>&#65279;<?xml version="1.0" encoding="utf-8" standalone="yes"?><Relationships xmlns="http://schemas.openxmlformats.org/package/2006/relationships"><Relationship Id="rId1" Type="http://schemas.openxmlformats.org/officeDocument/2006/relationships/package" Target="../embeddings/Microsoft_Excel_Worksheet38.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30.xml.rels>&#65279;<?xml version="1.0" encoding="utf-8" standalone="yes"?><Relationships xmlns="http://schemas.openxmlformats.org/package/2006/relationships"><Relationship Id="rId1" Type="http://schemas.openxmlformats.org/officeDocument/2006/relationships/package" Target="../embeddings/Microsoft_Excel_Worksheet40.xlsx" /></Relationships>
</file>

<file path=ppt/charts/_rels/chart31.xml.rels>&#65279;<?xml version="1.0" encoding="utf-8" standalone="yes"?><Relationships xmlns="http://schemas.openxmlformats.org/package/2006/relationships"><Relationship Id="rId1" Type="http://schemas.openxmlformats.org/officeDocument/2006/relationships/package" Target="../embeddings/Microsoft_Excel_Worksheet41.xlsx" /></Relationships>
</file>

<file path=ppt/charts/_rels/chart32.xml.rels>&#65279;<?xml version="1.0" encoding="utf-8" standalone="yes"?><Relationships xmlns="http://schemas.openxmlformats.org/package/2006/relationships"><Relationship Id="rId1" Type="http://schemas.openxmlformats.org/officeDocument/2006/relationships/package" Target="../embeddings/Microsoft_Excel_Worksheet42.xlsx" /></Relationships>
</file>

<file path=ppt/charts/_rels/chart33.xml.rels>&#65279;<?xml version="1.0" encoding="utf-8" standalone="yes"?><Relationships xmlns="http://schemas.openxmlformats.org/package/2006/relationships"><Relationship Id="rId1" Type="http://schemas.openxmlformats.org/officeDocument/2006/relationships/package" Target="../embeddings/Microsoft_Excel_Worksheet43.xlsx" /></Relationships>
</file>

<file path=ppt/charts/_rels/chart34.xml.rels>&#65279;<?xml version="1.0" encoding="utf-8" standalone="yes"?><Relationships xmlns="http://schemas.openxmlformats.org/package/2006/relationships"><Relationship Id="rId1" Type="http://schemas.openxmlformats.org/officeDocument/2006/relationships/package" Target="../embeddings/Microsoft_Excel_Worksheet44.xlsx" /></Relationships>
</file>

<file path=ppt/charts/_rels/chart35.xml.rels>&#65279;<?xml version="1.0" encoding="utf-8" standalone="yes"?><Relationships xmlns="http://schemas.openxmlformats.org/package/2006/relationships"><Relationship Id="rId1" Type="http://schemas.openxmlformats.org/officeDocument/2006/relationships/package" Target="../embeddings/Microsoft_Excel_Worksheet45.xlsx" /></Relationships>
</file>

<file path=ppt/charts/_rels/chart36.xml.rels>&#65279;<?xml version="1.0" encoding="utf-8" standalone="yes"?><Relationships xmlns="http://schemas.openxmlformats.org/package/2006/relationships"><Relationship Id="rId1" Type="http://schemas.openxmlformats.org/officeDocument/2006/relationships/package" Target="../embeddings/Microsoft_Excel_Worksheet46.xlsx" /></Relationships>
</file>

<file path=ppt/charts/_rels/chart37.xml.rels>&#65279;<?xml version="1.0" encoding="utf-8" standalone="yes"?><Relationships xmlns="http://schemas.openxmlformats.org/package/2006/relationships"><Relationship Id="rId1" Type="http://schemas.openxmlformats.org/officeDocument/2006/relationships/package" Target="../embeddings/Microsoft_Excel_Worksheet48.xlsx" /></Relationships>
</file>

<file path=ppt/charts/_rels/chart38.xml.rels>&#65279;<?xml version="1.0" encoding="utf-8" standalone="yes"?><Relationships xmlns="http://schemas.openxmlformats.org/package/2006/relationships"><Relationship Id="rId1" Type="http://schemas.openxmlformats.org/officeDocument/2006/relationships/package" Target="../embeddings/Microsoft_Excel_Worksheet49.xlsx" /></Relationships>
</file>

<file path=ppt/charts/_rels/chart39.xml.rels>&#65279;<?xml version="1.0" encoding="utf-8" standalone="yes"?><Relationships xmlns="http://schemas.openxmlformats.org/package/2006/relationships"><Relationship Id="rId1" Type="http://schemas.openxmlformats.org/officeDocument/2006/relationships/package" Target="../embeddings/Microsoft_Excel_Worksheet50.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40.xml.rels>&#65279;<?xml version="1.0" encoding="utf-8" standalone="yes"?><Relationships xmlns="http://schemas.openxmlformats.org/package/2006/relationships"><Relationship Id="rId1" Type="http://schemas.openxmlformats.org/officeDocument/2006/relationships/package" Target="../embeddings/Microsoft_Excel_Worksheet51.xlsx" /></Relationships>
</file>

<file path=ppt/charts/_rels/chart41.xml.rels>&#65279;<?xml version="1.0" encoding="utf-8" standalone="yes"?><Relationships xmlns="http://schemas.openxmlformats.org/package/2006/relationships"><Relationship Id="rId1" Type="http://schemas.openxmlformats.org/officeDocument/2006/relationships/package" Target="../embeddings/Microsoft_Excel_Worksheet52.xlsx" /></Relationships>
</file>

<file path=ppt/charts/_rels/chart42.xml.rels>&#65279;<?xml version="1.0" encoding="utf-8" standalone="yes"?><Relationships xmlns="http://schemas.openxmlformats.org/package/2006/relationships"><Relationship Id="rId1" Type="http://schemas.openxmlformats.org/officeDocument/2006/relationships/package" Target="../embeddings/Microsoft_Excel_Worksheet53.xlsx" /></Relationships>
</file>

<file path=ppt/charts/_rels/chart43.xml.rels>&#65279;<?xml version="1.0" encoding="utf-8" standalone="yes"?><Relationships xmlns="http://schemas.openxmlformats.org/package/2006/relationships"><Relationship Id="rId1" Type="http://schemas.openxmlformats.org/officeDocument/2006/relationships/package" Target="../embeddings/Microsoft_Excel_Worksheet55.xlsx" /></Relationships>
</file>

<file path=ppt/charts/_rels/chart44.xml.rels>&#65279;<?xml version="1.0" encoding="utf-8" standalone="yes"?><Relationships xmlns="http://schemas.openxmlformats.org/package/2006/relationships"><Relationship Id="rId1" Type="http://schemas.openxmlformats.org/officeDocument/2006/relationships/package" Target="../embeddings/Microsoft_Excel_Worksheet57.xlsx" /></Relationships>
</file>

<file path=ppt/charts/_rels/chart45.xml.rels>&#65279;<?xml version="1.0" encoding="utf-8" standalone="yes"?><Relationships xmlns="http://schemas.openxmlformats.org/package/2006/relationships"><Relationship Id="rId1" Type="http://schemas.openxmlformats.org/officeDocument/2006/relationships/package" Target="../embeddings/Microsoft_Excel_Worksheet59.xlsx" /></Relationships>
</file>

<file path=ppt/charts/_rels/chart46.xml.rels>&#65279;<?xml version="1.0" encoding="utf-8" standalone="yes"?><Relationships xmlns="http://schemas.openxmlformats.org/package/2006/relationships"><Relationship Id="rId1" Type="http://schemas.openxmlformats.org/officeDocument/2006/relationships/package" Target="../embeddings/Microsoft_Excel_Worksheet61.xlsx" /></Relationships>
</file>

<file path=ppt/charts/_rels/chart47.xml.rels>&#65279;<?xml version="1.0" encoding="utf-8" standalone="yes"?><Relationships xmlns="http://schemas.openxmlformats.org/package/2006/relationships"><Relationship Id="rId1" Type="http://schemas.openxmlformats.org/officeDocument/2006/relationships/package" Target="../embeddings/Microsoft_Excel_Worksheet62.xlsx" /></Relationships>
</file>

<file path=ppt/charts/_rels/chart48.xml.rels>&#65279;<?xml version="1.0" encoding="utf-8" standalone="yes"?><Relationships xmlns="http://schemas.openxmlformats.org/package/2006/relationships"><Relationship Id="rId1" Type="http://schemas.openxmlformats.org/officeDocument/2006/relationships/package" Target="../embeddings/Microsoft_Excel_Worksheet64.xlsx" /></Relationships>
</file>

<file path=ppt/charts/_rels/chart49.xml.rels>&#65279;<?xml version="1.0" encoding="utf-8" standalone="yes"?><Relationships xmlns="http://schemas.openxmlformats.org/package/2006/relationships"><Relationship Id="rId1" Type="http://schemas.openxmlformats.org/officeDocument/2006/relationships/package" Target="../embeddings/Microsoft_Excel_Worksheet65.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50.xml.rels>&#65279;<?xml version="1.0" encoding="utf-8" standalone="yes"?><Relationships xmlns="http://schemas.openxmlformats.org/package/2006/relationships"><Relationship Id="rId1" Type="http://schemas.openxmlformats.org/officeDocument/2006/relationships/package" Target="../embeddings/Microsoft_Excel_Worksheet66.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Total</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Killed</c:v>
                </c:pt>
                <c:pt idx="1">
                  <c:v>Injured</c:v>
                </c:pt>
              </c:strCache>
            </c:strRef>
          </c:cat>
          <c:val>
            <c:numRef>
              <c:f>Sheet1!$B$2:$B$3</c:f>
              <c:numCache>
                <c:ptCount val="2"/>
                <c:pt idx="0">
                  <c:v>13883</c:v>
                </c:pt>
                <c:pt idx="1">
                  <c:v>35548</c:v>
                </c:pt>
              </c:numCache>
            </c:numRef>
          </c:val>
        </c:ser>
        <c:ser>
          <c:idx val="1"/>
          <c:order val="1"/>
          <c:tx>
            <c:strRef>
              <c:f>Sheet1!$C$1</c:f>
              <c:strCache>
                <c:ptCount val="1"/>
                <c:pt idx="0">
                  <c:v>Of them children</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Killed</c:v>
                </c:pt>
                <c:pt idx="1">
                  <c:v>Injured</c:v>
                </c:pt>
              </c:strCache>
            </c:strRef>
          </c:cat>
          <c:val>
            <c:numRef>
              <c:f>Sheet1!$C$2:$C$3</c:f>
              <c:numCache>
                <c:ptCount val="2"/>
                <c:pt idx="0">
                  <c:v>726</c:v>
                </c:pt>
                <c:pt idx="1">
                  <c:v>2234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casualties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Killed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Sheet1!$A$2:$A$43</c:f>
              <c:strCache>
                <c:ptCount val="42"/>
                <c:pt idx="0">
                  <c:v>Feb 24-28, 2022</c:v>
                </c:pt>
                <c:pt idx="1">
                  <c:v>Mar 2022</c:v>
                </c:pt>
                <c:pt idx="2">
                  <c:v>Apr 2022</c:v>
                </c:pt>
                <c:pt idx="3">
                  <c:v>May 2022</c:v>
                </c:pt>
                <c:pt idx="4">
                  <c:v>Jun 2022</c:v>
                </c:pt>
                <c:pt idx="5">
                  <c:v>Jul 2022</c:v>
                </c:pt>
                <c:pt idx="6">
                  <c:v>Aug 2022</c:v>
                </c:pt>
                <c:pt idx="7">
                  <c:v>Sep 2022</c:v>
                </c:pt>
                <c:pt idx="8">
                  <c:v>Oct 2022</c:v>
                </c:pt>
                <c:pt idx="9">
                  <c:v>Nov 2022</c:v>
                </c:pt>
                <c:pt idx="10">
                  <c:v>Dec 2022</c:v>
                </c:pt>
                <c:pt idx="11">
                  <c:v>Jan 2023</c:v>
                </c:pt>
                <c:pt idx="12">
                  <c:v>Feb 2023</c:v>
                </c:pt>
                <c:pt idx="13">
                  <c:v>Mar 2023</c:v>
                </c:pt>
                <c:pt idx="14">
                  <c:v>Apr 2023</c:v>
                </c:pt>
                <c:pt idx="15">
                  <c:v>May 2023</c:v>
                </c:pt>
                <c:pt idx="16">
                  <c:v>Jun 2023</c:v>
                </c:pt>
                <c:pt idx="17">
                  <c:v>Jul 2023</c:v>
                </c:pt>
                <c:pt idx="18">
                  <c:v>Aug 2023</c:v>
                </c:pt>
                <c:pt idx="19">
                  <c:v>Sep 2023</c:v>
                </c:pt>
                <c:pt idx="20">
                  <c:v>Oct 2023</c:v>
                </c:pt>
                <c:pt idx="21">
                  <c:v>Nov 2023</c:v>
                </c:pt>
                <c:pt idx="22">
                  <c:v>Dec 2023</c:v>
                </c:pt>
                <c:pt idx="23">
                  <c:v>Jan 2024</c:v>
                </c:pt>
                <c:pt idx="24">
                  <c:v>Feb 2024</c:v>
                </c:pt>
                <c:pt idx="25">
                  <c:v>Mar 2024</c:v>
                </c:pt>
                <c:pt idx="26">
                  <c:v>Apr 2024</c:v>
                </c:pt>
                <c:pt idx="27">
                  <c:v>May 2024</c:v>
                </c:pt>
                <c:pt idx="28">
                  <c:v>Jun 2024</c:v>
                </c:pt>
                <c:pt idx="29">
                  <c:v>Jul 2024</c:v>
                </c:pt>
                <c:pt idx="30">
                  <c:v>Aug 2024</c:v>
                </c:pt>
                <c:pt idx="31">
                  <c:v>Sep 2024</c:v>
                </c:pt>
                <c:pt idx="32">
                  <c:v>Oct 2024</c:v>
                </c:pt>
                <c:pt idx="33">
                  <c:v>Nov 2024</c:v>
                </c:pt>
                <c:pt idx="34">
                  <c:v>Dec 2024</c:v>
                </c:pt>
                <c:pt idx="35">
                  <c:v>Jan 2025</c:v>
                </c:pt>
                <c:pt idx="36">
                  <c:v>Feb 2025</c:v>
                </c:pt>
                <c:pt idx="37">
                  <c:v>Mar 2025</c:v>
                </c:pt>
                <c:pt idx="38">
                  <c:v>Apr 2025</c:v>
                </c:pt>
                <c:pt idx="39">
                  <c:v>May 2025</c:v>
                </c:pt>
                <c:pt idx="40">
                  <c:v>Jun 2025</c:v>
                </c:pt>
                <c:pt idx="41">
                  <c:v>Jul 2025</c:v>
                </c:pt>
              </c:strCache>
            </c:strRef>
          </c:cat>
          <c:val>
            <c:numRef>
              <c:f>Sheet1!$B$2:$B$43</c:f>
              <c:numCache>
                <c:ptCount val="42"/>
                <c:pt idx="0">
                  <c:v>378</c:v>
                </c:pt>
                <c:pt idx="1">
                  <c:v>4312</c:v>
                </c:pt>
                <c:pt idx="2">
                  <c:v>842</c:v>
                </c:pt>
                <c:pt idx="3">
                  <c:v>589</c:v>
                </c:pt>
                <c:pt idx="4">
                  <c:v>435</c:v>
                </c:pt>
                <c:pt idx="5">
                  <c:v>390</c:v>
                </c:pt>
                <c:pt idx="6">
                  <c:v>347</c:v>
                </c:pt>
                <c:pt idx="7">
                  <c:v>415</c:v>
                </c:pt>
                <c:pt idx="8">
                  <c:v>317</c:v>
                </c:pt>
                <c:pt idx="9">
                  <c:v>189</c:v>
                </c:pt>
                <c:pt idx="10">
                  <c:v>208</c:v>
                </c:pt>
                <c:pt idx="11">
                  <c:v>205</c:v>
                </c:pt>
                <c:pt idx="12">
                  <c:v>144</c:v>
                </c:pt>
                <c:pt idx="13">
                  <c:v>183</c:v>
                </c:pt>
                <c:pt idx="14">
                  <c:v>189</c:v>
                </c:pt>
                <c:pt idx="15">
                  <c:v>178</c:v>
                </c:pt>
                <c:pt idx="16">
                  <c:v>186</c:v>
                </c:pt>
                <c:pt idx="17">
                  <c:v>165</c:v>
                </c:pt>
                <c:pt idx="18">
                  <c:v>158</c:v>
                </c:pt>
                <c:pt idx="19">
                  <c:v>145</c:v>
                </c:pt>
                <c:pt idx="20">
                  <c:v>181</c:v>
                </c:pt>
                <c:pt idx="21">
                  <c:v>113</c:v>
                </c:pt>
                <c:pt idx="22">
                  <c:v>127</c:v>
                </c:pt>
                <c:pt idx="23">
                  <c:v>169</c:v>
                </c:pt>
                <c:pt idx="24">
                  <c:v>156</c:v>
                </c:pt>
                <c:pt idx="25">
                  <c:v>129</c:v>
                </c:pt>
                <c:pt idx="26">
                  <c:v>141</c:v>
                </c:pt>
                <c:pt idx="27">
                  <c:v>182</c:v>
                </c:pt>
                <c:pt idx="28">
                  <c:v>162</c:v>
                </c:pt>
                <c:pt idx="29">
                  <c:v>247</c:v>
                </c:pt>
                <c:pt idx="30">
                  <c:v>204</c:v>
                </c:pt>
                <c:pt idx="31">
                  <c:v>215</c:v>
                </c:pt>
                <c:pt idx="32">
                  <c:v>198</c:v>
                </c:pt>
                <c:pt idx="33">
                  <c:v>174</c:v>
                </c:pt>
                <c:pt idx="34">
                  <c:v>109</c:v>
                </c:pt>
                <c:pt idx="35">
                  <c:v>148</c:v>
                </c:pt>
                <c:pt idx="36">
                  <c:v>130</c:v>
                </c:pt>
                <c:pt idx="37">
                  <c:v>178</c:v>
                </c:pt>
                <c:pt idx="38">
                  <c:v>223</c:v>
                </c:pt>
                <c:pt idx="39">
                  <c:v>191</c:v>
                </c:pt>
                <c:pt idx="40">
                  <c:v>244</c:v>
                </c:pt>
                <c:pt idx="41">
                  <c:v>286</c:v>
                </c:pt>
              </c:numCache>
            </c:numRef>
          </c:val>
        </c:ser>
        <c:ser>
          <c:idx val="1"/>
          <c:order val="1"/>
          <c:tx>
            <c:strRef>
              <c:f>Sheet1!$C$1</c:f>
              <c:strCache>
                <c:ptCount val="1"/>
                <c:pt idx="0">
                  <c:v>Injured</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Sheet1!$A$2:$A$43</c:f>
              <c:strCache>
                <c:ptCount val="42"/>
                <c:pt idx="0">
                  <c:v>Feb 24-28, 2022</c:v>
                </c:pt>
                <c:pt idx="1">
                  <c:v>Mar 2022</c:v>
                </c:pt>
                <c:pt idx="2">
                  <c:v>Apr 2022</c:v>
                </c:pt>
                <c:pt idx="3">
                  <c:v>May 2022</c:v>
                </c:pt>
                <c:pt idx="4">
                  <c:v>Jun 2022</c:v>
                </c:pt>
                <c:pt idx="5">
                  <c:v>Jul 2022</c:v>
                </c:pt>
                <c:pt idx="6">
                  <c:v>Aug 2022</c:v>
                </c:pt>
                <c:pt idx="7">
                  <c:v>Sep 2022</c:v>
                </c:pt>
                <c:pt idx="8">
                  <c:v>Oct 2022</c:v>
                </c:pt>
                <c:pt idx="9">
                  <c:v>Nov 2022</c:v>
                </c:pt>
                <c:pt idx="10">
                  <c:v>Dec 2022</c:v>
                </c:pt>
                <c:pt idx="11">
                  <c:v>Jan 2023</c:v>
                </c:pt>
                <c:pt idx="12">
                  <c:v>Feb 2023</c:v>
                </c:pt>
                <c:pt idx="13">
                  <c:v>Mar 2023</c:v>
                </c:pt>
                <c:pt idx="14">
                  <c:v>Apr 2023</c:v>
                </c:pt>
                <c:pt idx="15">
                  <c:v>May 2023</c:v>
                </c:pt>
                <c:pt idx="16">
                  <c:v>Jun 2023</c:v>
                </c:pt>
                <c:pt idx="17">
                  <c:v>Jul 2023</c:v>
                </c:pt>
                <c:pt idx="18">
                  <c:v>Aug 2023</c:v>
                </c:pt>
                <c:pt idx="19">
                  <c:v>Sep 2023</c:v>
                </c:pt>
                <c:pt idx="20">
                  <c:v>Oct 2023</c:v>
                </c:pt>
                <c:pt idx="21">
                  <c:v>Nov 2023</c:v>
                </c:pt>
                <c:pt idx="22">
                  <c:v>Dec 2023</c:v>
                </c:pt>
                <c:pt idx="23">
                  <c:v>Jan 2024</c:v>
                </c:pt>
                <c:pt idx="24">
                  <c:v>Feb 2024</c:v>
                </c:pt>
                <c:pt idx="25">
                  <c:v>Mar 2024</c:v>
                </c:pt>
                <c:pt idx="26">
                  <c:v>Apr 2024</c:v>
                </c:pt>
                <c:pt idx="27">
                  <c:v>May 2024</c:v>
                </c:pt>
                <c:pt idx="28">
                  <c:v>Jun 2024</c:v>
                </c:pt>
                <c:pt idx="29">
                  <c:v>Jul 2024</c:v>
                </c:pt>
                <c:pt idx="30">
                  <c:v>Aug 2024</c:v>
                </c:pt>
                <c:pt idx="31">
                  <c:v>Sep 2024</c:v>
                </c:pt>
                <c:pt idx="32">
                  <c:v>Oct 2024</c:v>
                </c:pt>
                <c:pt idx="33">
                  <c:v>Nov 2024</c:v>
                </c:pt>
                <c:pt idx="34">
                  <c:v>Dec 2024</c:v>
                </c:pt>
                <c:pt idx="35">
                  <c:v>Jan 2025</c:v>
                </c:pt>
                <c:pt idx="36">
                  <c:v>Feb 2025</c:v>
                </c:pt>
                <c:pt idx="37">
                  <c:v>Mar 2025</c:v>
                </c:pt>
                <c:pt idx="38">
                  <c:v>Apr 2025</c:v>
                </c:pt>
                <c:pt idx="39">
                  <c:v>May 2025</c:v>
                </c:pt>
                <c:pt idx="40">
                  <c:v>Jun 2025</c:v>
                </c:pt>
                <c:pt idx="41">
                  <c:v>Jul 2025</c:v>
                </c:pt>
              </c:strCache>
            </c:strRef>
          </c:cat>
          <c:val>
            <c:numRef>
              <c:f>Sheet1!$C$2:$C$43</c:f>
              <c:numCache>
                <c:ptCount val="42"/>
                <c:pt idx="0">
                  <c:v>469</c:v>
                </c:pt>
                <c:pt idx="1">
                  <c:v>3018</c:v>
                </c:pt>
                <c:pt idx="2">
                  <c:v>1905</c:v>
                </c:pt>
                <c:pt idx="3">
                  <c:v>1152</c:v>
                </c:pt>
                <c:pt idx="4">
                  <c:v>1109</c:v>
                </c:pt>
                <c:pt idx="5">
                  <c:v>1154</c:v>
                </c:pt>
                <c:pt idx="6">
                  <c:v>922</c:v>
                </c:pt>
                <c:pt idx="7">
                  <c:v>986</c:v>
                </c:pt>
                <c:pt idx="8">
                  <c:v>795</c:v>
                </c:pt>
                <c:pt idx="9">
                  <c:v>542</c:v>
                </c:pt>
                <c:pt idx="10">
                  <c:v>617</c:v>
                </c:pt>
                <c:pt idx="11">
                  <c:v>539</c:v>
                </c:pt>
                <c:pt idx="12">
                  <c:v>457</c:v>
                </c:pt>
                <c:pt idx="13">
                  <c:v>590</c:v>
                </c:pt>
                <c:pt idx="14">
                  <c:v>493</c:v>
                </c:pt>
                <c:pt idx="15">
                  <c:v>687</c:v>
                </c:pt>
                <c:pt idx="16">
                  <c:v>693</c:v>
                </c:pt>
                <c:pt idx="17">
                  <c:v>690</c:v>
                </c:pt>
                <c:pt idx="18">
                  <c:v>561</c:v>
                </c:pt>
                <c:pt idx="19">
                  <c:v>548</c:v>
                </c:pt>
                <c:pt idx="20">
                  <c:v>433</c:v>
                </c:pt>
                <c:pt idx="21">
                  <c:v>363</c:v>
                </c:pt>
                <c:pt idx="22">
                  <c:v>597</c:v>
                </c:pt>
                <c:pt idx="23">
                  <c:v>524</c:v>
                </c:pt>
                <c:pt idx="24">
                  <c:v>360</c:v>
                </c:pt>
                <c:pt idx="25">
                  <c:v>498</c:v>
                </c:pt>
                <c:pt idx="26">
                  <c:v>603</c:v>
                </c:pt>
                <c:pt idx="27">
                  <c:v>732</c:v>
                </c:pt>
                <c:pt idx="28">
                  <c:v>725</c:v>
                </c:pt>
                <c:pt idx="29">
                  <c:v>1118</c:v>
                </c:pt>
                <c:pt idx="30">
                  <c:v>936</c:v>
                </c:pt>
                <c:pt idx="31">
                  <c:v>1268</c:v>
                </c:pt>
                <c:pt idx="32">
                  <c:v>940</c:v>
                </c:pt>
                <c:pt idx="33">
                  <c:v>912</c:v>
                </c:pt>
                <c:pt idx="34">
                  <c:v>522</c:v>
                </c:pt>
                <c:pt idx="35">
                  <c:v>770</c:v>
                </c:pt>
                <c:pt idx="36">
                  <c:v>592</c:v>
                </c:pt>
                <c:pt idx="37">
                  <c:v>922</c:v>
                </c:pt>
                <c:pt idx="38">
                  <c:v>1169</c:v>
                </c:pt>
                <c:pt idx="39">
                  <c:v>865</c:v>
                </c:pt>
                <c:pt idx="40">
                  <c:v>1384</c:v>
                </c:pt>
                <c:pt idx="41">
                  <c:v>1388</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casualties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Sheet1!$A$2:$A$13</c:f>
              <c:strCache>
                <c:ptCount val="12"/>
                <c:pt idx="0">
                  <c:v>Apr 14-Dec 31, 2014</c:v>
                </c:pt>
                <c:pt idx="1">
                  <c:v>2015</c:v>
                </c:pt>
                <c:pt idx="2">
                  <c:v>2016</c:v>
                </c:pt>
                <c:pt idx="3">
                  <c:v>2017</c:v>
                </c:pt>
                <c:pt idx="4">
                  <c:v>2018</c:v>
                </c:pt>
                <c:pt idx="5">
                  <c:v>2019</c:v>
                </c:pt>
                <c:pt idx="6">
                  <c:v>2020</c:v>
                </c:pt>
                <c:pt idx="7">
                  <c:v>2021</c:v>
                </c:pt>
                <c:pt idx="8">
                  <c:v>2022</c:v>
                </c:pt>
                <c:pt idx="9">
                  <c:v>2023</c:v>
                </c:pt>
                <c:pt idx="10">
                  <c:v>2024</c:v>
                </c:pt>
                <c:pt idx="11">
                  <c:v>Jan-May 2025</c:v>
                </c:pt>
              </c:strCache>
            </c:strRef>
          </c:cat>
          <c:val>
            <c:numRef>
              <c:f>Sheet1!$B$2:$B$13</c:f>
              <c:numCache>
                <c:ptCount val="12"/>
                <c:pt idx="0">
                  <c:v>2084</c:v>
                </c:pt>
                <c:pt idx="1">
                  <c:v>955</c:v>
                </c:pt>
                <c:pt idx="2">
                  <c:v>112</c:v>
                </c:pt>
                <c:pt idx="3">
                  <c:v>117</c:v>
                </c:pt>
                <c:pt idx="4">
                  <c:v>58</c:v>
                </c:pt>
                <c:pt idx="5">
                  <c:v>27</c:v>
                </c:pt>
                <c:pt idx="6">
                  <c:v>26</c:v>
                </c:pt>
                <c:pt idx="7">
                  <c:v>25</c:v>
                </c:pt>
                <c:pt idx="8">
                  <c:v>8428</c:v>
                </c:pt>
                <c:pt idx="9">
                  <c:v>1974</c:v>
                </c:pt>
                <c:pt idx="10">
                  <c:v>2086</c:v>
                </c:pt>
                <c:pt idx="11">
                  <c:v>859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civilian deaths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Killed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Explosive weapons with wide area effects*</c:v>
                </c:pt>
                <c:pt idx="1">
                  <c:v>Mines and explosive remnants of war (ERW)</c:v>
                </c:pt>
                <c:pt idx="2">
                  <c:v>Other**</c:v>
                </c:pt>
              </c:strCache>
            </c:strRef>
          </c:cat>
          <c:val>
            <c:numRef>
              <c:f>Sheet1!$B$2:$B$4</c:f>
              <c:numCache>
                <c:ptCount val="3"/>
                <c:pt idx="0">
                  <c:v>11548</c:v>
                </c:pt>
                <c:pt idx="1">
                  <c:v>442</c:v>
                </c:pt>
                <c:pt idx="2">
                  <c:v>1351</c:v>
                </c:pt>
              </c:numCache>
            </c:numRef>
          </c:val>
        </c:ser>
        <c:ser>
          <c:idx val="1"/>
          <c:order val="1"/>
          <c:tx>
            <c:strRef>
              <c:f>Sheet1!$C$1</c:f>
              <c:strCache>
                <c:ptCount val="1"/>
                <c:pt idx="0">
                  <c:v>Injured</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Explosive weapons with wide area effects*</c:v>
                </c:pt>
                <c:pt idx="1">
                  <c:v>Mines and explosive remnants of war (ERW)</c:v>
                </c:pt>
                <c:pt idx="2">
                  <c:v>Other**</c:v>
                </c:pt>
              </c:strCache>
            </c:strRef>
          </c:cat>
          <c:val>
            <c:numRef>
              <c:f>Sheet1!$C$2:$C$4</c:f>
              <c:numCache>
                <c:ptCount val="3"/>
                <c:pt idx="0">
                  <c:v>31400</c:v>
                </c:pt>
                <c:pt idx="1">
                  <c:v>1055</c:v>
                </c:pt>
                <c:pt idx="2">
                  <c:v>289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civilian casualties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Killed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Apr 14-Dec 31, 2014</c:v>
                </c:pt>
                <c:pt idx="1">
                  <c:v>2015</c:v>
                </c:pt>
                <c:pt idx="2">
                  <c:v>2016</c:v>
                </c:pt>
                <c:pt idx="3">
                  <c:v>2017</c:v>
                </c:pt>
                <c:pt idx="4">
                  <c:v>2018</c:v>
                </c:pt>
                <c:pt idx="5">
                  <c:v>2019</c:v>
                </c:pt>
                <c:pt idx="6">
                  <c:v>2020</c:v>
                </c:pt>
                <c:pt idx="7">
                  <c:v>2021</c:v>
                </c:pt>
                <c:pt idx="8">
                  <c:v>Feb 24, 2022-May 31, 2025</c:v>
                </c:pt>
              </c:strCache>
            </c:strRef>
          </c:cat>
          <c:val>
            <c:numRef>
              <c:f>Sheet1!$B$2:$B$10</c:f>
              <c:numCache>
                <c:ptCount val="9"/>
                <c:pt idx="0">
                  <c:v>40</c:v>
                </c:pt>
                <c:pt idx="1">
                  <c:v>123</c:v>
                </c:pt>
                <c:pt idx="2">
                  <c:v>56</c:v>
                </c:pt>
                <c:pt idx="3">
                  <c:v>66</c:v>
                </c:pt>
                <c:pt idx="4">
                  <c:v>35</c:v>
                </c:pt>
                <c:pt idx="5">
                  <c:v>17</c:v>
                </c:pt>
                <c:pt idx="6">
                  <c:v>17</c:v>
                </c:pt>
                <c:pt idx="7">
                  <c:v>12</c:v>
                </c:pt>
                <c:pt idx="8">
                  <c:v>442</c:v>
                </c:pt>
              </c:numCache>
            </c:numRef>
          </c:val>
        </c:ser>
        <c:ser>
          <c:idx val="1"/>
          <c:order val="1"/>
          <c:tx>
            <c:strRef>
              <c:f>Sheet1!$C$1</c:f>
              <c:strCache>
                <c:ptCount val="1"/>
                <c:pt idx="0">
                  <c:v>Injured</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Sheet1!$A$2:$A$10</c:f>
              <c:strCache>
                <c:ptCount val="9"/>
                <c:pt idx="0">
                  <c:v>Apr 14-Dec 31, 2014</c:v>
                </c:pt>
                <c:pt idx="1">
                  <c:v>2015</c:v>
                </c:pt>
                <c:pt idx="2">
                  <c:v>2016</c:v>
                </c:pt>
                <c:pt idx="3">
                  <c:v>2017</c:v>
                </c:pt>
                <c:pt idx="4">
                  <c:v>2018</c:v>
                </c:pt>
                <c:pt idx="5">
                  <c:v>2019</c:v>
                </c:pt>
                <c:pt idx="6">
                  <c:v>2020</c:v>
                </c:pt>
                <c:pt idx="7">
                  <c:v>2021</c:v>
                </c:pt>
                <c:pt idx="8">
                  <c:v>Feb 24, 2022-May 31, 2025</c:v>
                </c:pt>
              </c:strCache>
            </c:strRef>
          </c:cat>
          <c:val>
            <c:numRef>
              <c:f>Sheet1!$C$2:$C$10</c:f>
              <c:numCache>
                <c:ptCount val="9"/>
                <c:pt idx="0">
                  <c:v>40</c:v>
                </c:pt>
                <c:pt idx="1">
                  <c:v>240</c:v>
                </c:pt>
                <c:pt idx="2">
                  <c:v>181</c:v>
                </c:pt>
                <c:pt idx="3">
                  <c:v>180</c:v>
                </c:pt>
                <c:pt idx="4">
                  <c:v>85</c:v>
                </c:pt>
                <c:pt idx="5">
                  <c:v>42</c:v>
                </c:pt>
                <c:pt idx="6">
                  <c:v>59</c:v>
                </c:pt>
                <c:pt idx="7">
                  <c:v>46</c:v>
                </c:pt>
                <c:pt idx="8">
                  <c:v>1055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civilian casualties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Sheet1!$A$2:$A$33</c:f>
              <c:numCache>
                <c:formatCode>General</c:formatCode>
                <c:ptCount val="32"/>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pt idx="29">
                  <c:v>2022</c:v>
                </c:pt>
                <c:pt idx="30">
                  <c:v>2023</c:v>
                </c:pt>
                <c:pt idx="31">
                  <c:v>2024</c:v>
                </c:pt>
              </c:numCache>
            </c:numRef>
          </c:cat>
          <c:val>
            <c:numRef>
              <c:f>Sheet1!$B$2:$B$33</c:f>
              <c:numCache>
                <c:ptCount val="32"/>
                <c:pt idx="0">
                  <c:v>7.77</c:v>
                </c:pt>
                <c:pt idx="1">
                  <c:v>13.55</c:v>
                </c:pt>
                <c:pt idx="2">
                  <c:v>12.74</c:v>
                </c:pt>
                <c:pt idx="3">
                  <c:v>15.83</c:v>
                </c:pt>
                <c:pt idx="4">
                  <c:v>17.58</c:v>
                </c:pt>
                <c:pt idx="5">
                  <c:v>7.96</c:v>
                </c:pt>
                <c:pt idx="6">
                  <c:v>6.47</c:v>
                </c:pt>
                <c:pt idx="7">
                  <c:v>9.23</c:v>
                </c:pt>
                <c:pt idx="8">
                  <c:v>11.68</c:v>
                </c:pt>
                <c:pt idx="9">
                  <c:v>13.94</c:v>
                </c:pt>
                <c:pt idx="10">
                  <c:v>16.97</c:v>
                </c:pt>
                <c:pt idx="11">
                  <c:v>20.96</c:v>
                </c:pt>
                <c:pt idx="12">
                  <c:v>27.34</c:v>
                </c:pt>
                <c:pt idx="13">
                  <c:v>34.52</c:v>
                </c:pt>
                <c:pt idx="14">
                  <c:v>43.53</c:v>
                </c:pt>
                <c:pt idx="15">
                  <c:v>56.18</c:v>
                </c:pt>
                <c:pt idx="16">
                  <c:v>51.53</c:v>
                </c:pt>
                <c:pt idx="17">
                  <c:v>58.72</c:v>
                </c:pt>
                <c:pt idx="18">
                  <c:v>70.24</c:v>
                </c:pt>
                <c:pt idx="19">
                  <c:v>81.47</c:v>
                </c:pt>
                <c:pt idx="20">
                  <c:v>88.35</c:v>
                </c:pt>
                <c:pt idx="21">
                  <c:v>84.7</c:v>
                </c:pt>
                <c:pt idx="22">
                  <c:v>66.42</c:v>
                </c:pt>
                <c:pt idx="23">
                  <c:v>69.25</c:v>
                </c:pt>
                <c:pt idx="24">
                  <c:v>66.91</c:v>
                </c:pt>
                <c:pt idx="25">
                  <c:v>61.61</c:v>
                </c:pt>
                <c:pt idx="26">
                  <c:v>65.2</c:v>
                </c:pt>
                <c:pt idx="27">
                  <c:v>61.71</c:v>
                </c:pt>
                <c:pt idx="28">
                  <c:v>65.91</c:v>
                </c:pt>
                <c:pt idx="29">
                  <c:v>102.37</c:v>
                </c:pt>
                <c:pt idx="30">
                  <c:v>109.2</c:v>
                </c:pt>
                <c:pt idx="31">
                  <c:v>148.97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Military spending in billion current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Sheet1!$A$2:$A$26</c:f>
              <c:numCache>
                <c:formatCode>General</c:formatCod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numCache>
            </c:numRef>
          </c:cat>
          <c:val>
            <c:numRef>
              <c:f>Sheet1!$B$2:$B$26</c:f>
              <c:numCache>
                <c:ptCount val="25"/>
                <c:pt idx="0">
                  <c:v>1136.7</c:v>
                </c:pt>
                <c:pt idx="1">
                  <c:v>1088.6</c:v>
                </c:pt>
                <c:pt idx="2">
                  <c:v>1176.4</c:v>
                </c:pt>
                <c:pt idx="3">
                  <c:v>1428</c:v>
                </c:pt>
                <c:pt idx="4">
                  <c:v>1685</c:v>
                </c:pt>
                <c:pt idx="5">
                  <c:v>2405.5</c:v>
                </c:pt>
                <c:pt idx="6">
                  <c:v>2986.5</c:v>
                </c:pt>
                <c:pt idx="7">
                  <c:v>4096</c:v>
                </c:pt>
                <c:pt idx="8">
                  <c:v>4811</c:v>
                </c:pt>
                <c:pt idx="9">
                  <c:v>3452.5</c:v>
                </c:pt>
                <c:pt idx="10">
                  <c:v>3729.5</c:v>
                </c:pt>
                <c:pt idx="11">
                  <c:v>3684.6</c:v>
                </c:pt>
                <c:pt idx="12">
                  <c:v>4136.9</c:v>
                </c:pt>
                <c:pt idx="13">
                  <c:v>4386.4</c:v>
                </c:pt>
                <c:pt idx="14">
                  <c:v>3961.6</c:v>
                </c:pt>
                <c:pt idx="15">
                  <c:v>3502.7</c:v>
                </c:pt>
                <c:pt idx="16">
                  <c:v>3423.3</c:v>
                </c:pt>
                <c:pt idx="17">
                  <c:v>3647.6</c:v>
                </c:pt>
                <c:pt idx="18">
                  <c:v>4750.2</c:v>
                </c:pt>
                <c:pt idx="19">
                  <c:v>6262.4</c:v>
                </c:pt>
                <c:pt idx="20">
                  <c:v>6838.8</c:v>
                </c:pt>
                <c:pt idx="21">
                  <c:v>6898.1</c:v>
                </c:pt>
                <c:pt idx="22">
                  <c:v>41183.9</c:v>
                </c:pt>
                <c:pt idx="23">
                  <c:v>64908</c:v>
                </c:pt>
                <c:pt idx="24">
                  <c:v>64705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Military spending in million current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NA</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Sheet1!$A$2:$A$26</c:f>
              <c:strCach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strCache>
            </c:strRef>
          </c:cat>
          <c:val>
            <c:numRef>
              <c:f>Sheet1!$B$2:$B$26</c:f>
              <c:numCache>
                <c:ptCount val="25"/>
                <c:pt idx="0">
                  <c:v>0.0331</c:v>
                </c:pt>
                <c:pt idx="1">
                  <c:v>0.0355</c:v>
                </c:pt>
                <c:pt idx="2">
                  <c:v>0.0376</c:v>
                </c:pt>
                <c:pt idx="3">
                  <c:v>0.0367</c:v>
                </c:pt>
                <c:pt idx="4">
                  <c:v>0.033</c:v>
                </c:pt>
                <c:pt idx="5">
                  <c:v>0.0333</c:v>
                </c:pt>
                <c:pt idx="6">
                  <c:v>0.0325</c:v>
                </c:pt>
                <c:pt idx="7">
                  <c:v>0.0312</c:v>
                </c:pt>
                <c:pt idx="8">
                  <c:v>0.0315</c:v>
                </c:pt>
                <c:pt idx="9">
                  <c:v>0.0392</c:v>
                </c:pt>
                <c:pt idx="10">
                  <c:v>0.0359</c:v>
                </c:pt>
                <c:pt idx="11">
                  <c:v>0.0343</c:v>
                </c:pt>
                <c:pt idx="12">
                  <c:v>0.0369</c:v>
                </c:pt>
                <c:pt idx="13">
                  <c:v>0.0385</c:v>
                </c:pt>
                <c:pt idx="14">
                  <c:v>0.0411</c:v>
                </c:pt>
                <c:pt idx="15">
                  <c:v>0.0487</c:v>
                </c:pt>
                <c:pt idx="16">
                  <c:v>0.0543</c:v>
                </c:pt>
                <c:pt idx="17">
                  <c:v>0.0425</c:v>
                </c:pt>
                <c:pt idx="18">
                  <c:v>0.0372</c:v>
                </c:pt>
                <c:pt idx="19">
                  <c:v>0.0386</c:v>
                </c:pt>
                <c:pt idx="20">
                  <c:v>0.0414</c:v>
                </c:pt>
                <c:pt idx="21">
                  <c:v>0.0358</c:v>
                </c:pt>
                <c:pt idx="22">
                  <c:v>0.0461</c:v>
                </c:pt>
                <c:pt idx="23">
                  <c:v>0.054</c:v>
                </c:pt>
                <c:pt idx="24">
                  <c:v>0.0705</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025"/>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Ratio of military spending to GDP</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NA</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numRef>
              <c:f>Sheet1!$A$2:$A$26</c:f>
              <c:numCache>
                <c:formatCode>General</c:formatCode>
                <c:ptCount val="25"/>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pt idx="21">
                  <c:v>2021</c:v>
                </c:pt>
                <c:pt idx="22">
                  <c:v>2022</c:v>
                </c:pt>
                <c:pt idx="23">
                  <c:v>2023</c:v>
                </c:pt>
                <c:pt idx="24">
                  <c:v>2024</c:v>
                </c:pt>
              </c:numCache>
            </c:numRef>
          </c:cat>
          <c:val>
            <c:numRef>
              <c:f>Sheet1!$B$2:$B$26</c:f>
              <c:numCache>
                <c:ptCount val="25"/>
                <c:pt idx="0">
                  <c:v>0.0351</c:v>
                </c:pt>
                <c:pt idx="1">
                  <c:v>0.0277</c:v>
                </c:pt>
                <c:pt idx="2">
                  <c:v>0.0268</c:v>
                </c:pt>
                <c:pt idx="3">
                  <c:v>0.0275</c:v>
                </c:pt>
                <c:pt idx="4">
                  <c:v>0.0251</c:v>
                </c:pt>
                <c:pt idx="5">
                  <c:v>0.0279</c:v>
                </c:pt>
                <c:pt idx="6">
                  <c:v>0.0277</c:v>
                </c:pt>
                <c:pt idx="7">
                  <c:v>0.0287</c:v>
                </c:pt>
                <c:pt idx="8">
                  <c:v>0.0267</c:v>
                </c:pt>
                <c:pt idx="9">
                  <c:v>0.0284</c:v>
                </c:pt>
                <c:pt idx="10">
                  <c:v>0.0274</c:v>
                </c:pt>
                <c:pt idx="11">
                  <c:v>0.0226</c:v>
                </c:pt>
                <c:pt idx="12">
                  <c:v>0.0235</c:v>
                </c:pt>
                <c:pt idx="13">
                  <c:v>0.0239</c:v>
                </c:pt>
                <c:pt idx="14">
                  <c:v>0.0297</c:v>
                </c:pt>
                <c:pt idx="15">
                  <c:v>0.0385</c:v>
                </c:pt>
                <c:pt idx="16">
                  <c:v>0.0367</c:v>
                </c:pt>
                <c:pt idx="17">
                  <c:v>0.0324</c:v>
                </c:pt>
                <c:pt idx="18">
                  <c:v>0.0364</c:v>
                </c:pt>
                <c:pt idx="19">
                  <c:v>0.0407</c:v>
                </c:pt>
                <c:pt idx="20">
                  <c:v>0.044</c:v>
                </c:pt>
                <c:pt idx="21">
                  <c:v>0.0343</c:v>
                </c:pt>
                <c:pt idx="22">
                  <c:v>0.2564</c:v>
                </c:pt>
                <c:pt idx="23">
                  <c:v>0.3653</c:v>
                </c:pt>
                <c:pt idx="24">
                  <c:v>0.3448</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Ratio of military spending to GDP</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800" smtId="4294967295"/>
      </a:pPr>
      <a:endParaRPr sz="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Sheet1!$A$2:$A$13</c:f>
              <c:numCache>
                <c:formatCode>General</c:formatCode>
                <c:ptCount val="12"/>
                <c:pt idx="0">
                  <c:v>2014</c:v>
                </c:pt>
                <c:pt idx="1">
                  <c:v>2015</c:v>
                </c:pt>
                <c:pt idx="2">
                  <c:v>2016</c:v>
                </c:pt>
                <c:pt idx="3">
                  <c:v>2017</c:v>
                </c:pt>
                <c:pt idx="4">
                  <c:v>2018</c:v>
                </c:pt>
                <c:pt idx="5">
                  <c:v>2019</c:v>
                </c:pt>
                <c:pt idx="6">
                  <c:v>2020</c:v>
                </c:pt>
                <c:pt idx="7">
                  <c:v>2021</c:v>
                </c:pt>
                <c:pt idx="8">
                  <c:v>2022</c:v>
                </c:pt>
                <c:pt idx="9">
                  <c:v>2023</c:v>
                </c:pt>
                <c:pt idx="10">
                  <c:v>2024</c:v>
                </c:pt>
                <c:pt idx="11">
                  <c:v>2025</c:v>
                </c:pt>
              </c:numCache>
            </c:numRef>
          </c:cat>
          <c:val>
            <c:numRef>
              <c:f>Sheet1!$B$2:$B$13</c:f>
              <c:numCache>
                <c:ptCount val="12"/>
                <c:pt idx="0">
                  <c:v>943.3</c:v>
                </c:pt>
                <c:pt idx="1">
                  <c:v>895.7</c:v>
                </c:pt>
                <c:pt idx="2">
                  <c:v>911.7</c:v>
                </c:pt>
                <c:pt idx="3">
                  <c:v>918</c:v>
                </c:pt>
                <c:pt idx="4">
                  <c:v>972.7</c:v>
                </c:pt>
                <c:pt idx="5">
                  <c:v>1052.5</c:v>
                </c:pt>
                <c:pt idx="6">
                  <c:v>1096.5</c:v>
                </c:pt>
                <c:pt idx="7">
                  <c:v>1182.8</c:v>
                </c:pt>
                <c:pt idx="8">
                  <c:v>1190.4</c:v>
                </c:pt>
                <c:pt idx="9">
                  <c:v>1276.6</c:v>
                </c:pt>
                <c:pt idx="10">
                  <c:v>1451.5</c:v>
                </c:pt>
                <c:pt idx="11">
                  <c:v>1588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Expenditure in billion USD</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2025</c:v>
                </c:pt>
              </c:strCache>
            </c:strRef>
          </c:tx>
          <c:spPr>
            <a:solidFill>
              <a:srgbClr val="BABABA"/>
            </a:solidFill>
            <a:ln>
              <a:solidFill>
                <a:srgbClr val="BABABA"/>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Romania**</c:v>
                </c:pt>
                <c:pt idx="2">
                  <c:v>Czechia**</c:v>
                </c:pt>
                <c:pt idx="3">
                  <c:v>Hungary</c:v>
                </c:pt>
                <c:pt idx="4">
                  <c:v>Lithuania**</c:v>
                </c:pt>
                <c:pt idx="5">
                  <c:v>Slovakia</c:v>
                </c:pt>
                <c:pt idx="6">
                  <c:v>Bulgaria</c:v>
                </c:pt>
                <c:pt idx="7">
                  <c:v>Croatia</c:v>
                </c:pt>
                <c:pt idx="8">
                  <c:v>Latvia**</c:v>
                </c:pt>
                <c:pt idx="9">
                  <c:v>Slovenia</c:v>
                </c:pt>
                <c:pt idx="10">
                  <c:v>Estonia**</c:v>
                </c:pt>
                <c:pt idx="11">
                  <c:v>Albania</c:v>
                </c:pt>
                <c:pt idx="12">
                  <c:v>North Macedonia</c:v>
                </c:pt>
                <c:pt idx="13">
                  <c:v>Montenegro</c:v>
                </c:pt>
              </c:strCache>
            </c:strRef>
          </c:cat>
          <c:val>
            <c:numRef>
              <c:f>Sheet1!$B$2:$B$15</c:f>
              <c:numCache>
                <c:ptCount val="14"/>
                <c:pt idx="0">
                  <c:v>44314</c:v>
                </c:pt>
                <c:pt idx="1">
                  <c:v>9308</c:v>
                </c:pt>
                <c:pt idx="2">
                  <c:v>7223</c:v>
                </c:pt>
                <c:pt idx="3">
                  <c:v>4807</c:v>
                </c:pt>
                <c:pt idx="4">
                  <c:v>3607</c:v>
                </c:pt>
                <c:pt idx="5">
                  <c:v>3094</c:v>
                </c:pt>
                <c:pt idx="6">
                  <c:v>2389</c:v>
                </c:pt>
                <c:pt idx="7">
                  <c:v>2006</c:v>
                </c:pt>
                <c:pt idx="8">
                  <c:v>1653</c:v>
                </c:pt>
                <c:pt idx="9">
                  <c:v>1513</c:v>
                </c:pt>
                <c:pt idx="10">
                  <c:v>1504</c:v>
                </c:pt>
                <c:pt idx="11">
                  <c:v>570</c:v>
                </c:pt>
                <c:pt idx="12">
                  <c:v>358</c:v>
                </c:pt>
                <c:pt idx="13">
                  <c:v>174</c:v>
                </c:pt>
              </c:numCache>
            </c:numRef>
          </c:val>
        </c:ser>
        <c:ser>
          <c:idx val="1"/>
          <c:order val="1"/>
          <c:tx>
            <c:strRef>
              <c:f>Sheet1!$C$1</c:f>
              <c:strCache>
                <c:ptCount val="1"/>
                <c:pt idx="0">
                  <c:v>2024</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Romania**</c:v>
                </c:pt>
                <c:pt idx="2">
                  <c:v>Czechia**</c:v>
                </c:pt>
                <c:pt idx="3">
                  <c:v>Hungary</c:v>
                </c:pt>
                <c:pt idx="4">
                  <c:v>Lithuania**</c:v>
                </c:pt>
                <c:pt idx="5">
                  <c:v>Slovakia</c:v>
                </c:pt>
                <c:pt idx="6">
                  <c:v>Bulgaria</c:v>
                </c:pt>
                <c:pt idx="7">
                  <c:v>Croatia</c:v>
                </c:pt>
                <c:pt idx="8">
                  <c:v>Latvia**</c:v>
                </c:pt>
                <c:pt idx="9">
                  <c:v>Slovenia</c:v>
                </c:pt>
                <c:pt idx="10">
                  <c:v>Estonia**</c:v>
                </c:pt>
                <c:pt idx="11">
                  <c:v>Albania</c:v>
                </c:pt>
                <c:pt idx="12">
                  <c:v>North Macedonia</c:v>
                </c:pt>
                <c:pt idx="13">
                  <c:v>Montenegro</c:v>
                </c:pt>
              </c:strCache>
            </c:strRef>
          </c:cat>
          <c:val>
            <c:numRef>
              <c:f>Sheet1!$C$2:$C$15</c:f>
              <c:numCache>
                <c:ptCount val="14"/>
                <c:pt idx="0">
                  <c:v>34454</c:v>
                </c:pt>
                <c:pt idx="1">
                  <c:v>8312</c:v>
                </c:pt>
                <c:pt idx="2">
                  <c:v>7176</c:v>
                </c:pt>
                <c:pt idx="3">
                  <c:v>4736</c:v>
                </c:pt>
                <c:pt idx="4">
                  <c:v>2626</c:v>
                </c:pt>
                <c:pt idx="5">
                  <c:v>2800</c:v>
                </c:pt>
                <c:pt idx="6">
                  <c:v>2193</c:v>
                </c:pt>
                <c:pt idx="7">
                  <c:v>1731</c:v>
                </c:pt>
                <c:pt idx="8">
                  <c:v>1440</c:v>
                </c:pt>
                <c:pt idx="9">
                  <c:v>980</c:v>
                </c:pt>
                <c:pt idx="10">
                  <c:v>1424</c:v>
                </c:pt>
                <c:pt idx="11">
                  <c:v>463</c:v>
                </c:pt>
                <c:pt idx="12">
                  <c:v>315</c:v>
                </c:pt>
                <c:pt idx="13">
                  <c:v>138</c:v>
                </c:pt>
              </c:numCache>
            </c:numRef>
          </c:val>
        </c:ser>
        <c:ser>
          <c:idx val="2"/>
          <c:order val="2"/>
          <c:tx>
            <c:strRef>
              <c:f>Sheet1!$D$1</c:f>
              <c:strCache>
                <c:ptCount val="1"/>
                <c:pt idx="0">
                  <c:v>2023</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Romania**</c:v>
                </c:pt>
                <c:pt idx="2">
                  <c:v>Czechia**</c:v>
                </c:pt>
                <c:pt idx="3">
                  <c:v>Hungary</c:v>
                </c:pt>
                <c:pt idx="4">
                  <c:v>Lithuania**</c:v>
                </c:pt>
                <c:pt idx="5">
                  <c:v>Slovakia</c:v>
                </c:pt>
                <c:pt idx="6">
                  <c:v>Bulgaria</c:v>
                </c:pt>
                <c:pt idx="7">
                  <c:v>Croatia</c:v>
                </c:pt>
                <c:pt idx="8">
                  <c:v>Latvia**</c:v>
                </c:pt>
                <c:pt idx="9">
                  <c:v>Slovenia</c:v>
                </c:pt>
                <c:pt idx="10">
                  <c:v>Estonia**</c:v>
                </c:pt>
                <c:pt idx="11">
                  <c:v>Albania</c:v>
                </c:pt>
                <c:pt idx="12">
                  <c:v>North Macedonia</c:v>
                </c:pt>
                <c:pt idx="13">
                  <c:v>Montenegro</c:v>
                </c:pt>
              </c:strCache>
            </c:strRef>
          </c:cat>
          <c:val>
            <c:numRef>
              <c:f>Sheet1!$D$2:$D$15</c:f>
              <c:numCache>
                <c:ptCount val="14"/>
                <c:pt idx="0">
                  <c:v>26475</c:v>
                </c:pt>
                <c:pt idx="1">
                  <c:v>5607</c:v>
                </c:pt>
                <c:pt idx="2">
                  <c:v>4538</c:v>
                </c:pt>
                <c:pt idx="3">
                  <c:v>4360</c:v>
                </c:pt>
                <c:pt idx="4">
                  <c:v>2165</c:v>
                </c:pt>
                <c:pt idx="5">
                  <c:v>2445</c:v>
                </c:pt>
                <c:pt idx="6">
                  <c:v>1992</c:v>
                </c:pt>
                <c:pt idx="7">
                  <c:v>1410</c:v>
                </c:pt>
                <c:pt idx="8">
                  <c:v>1254</c:v>
                </c:pt>
                <c:pt idx="9">
                  <c:v>911</c:v>
                </c:pt>
                <c:pt idx="10">
                  <c:v>1238</c:v>
                </c:pt>
                <c:pt idx="11">
                  <c:v>409</c:v>
                </c:pt>
                <c:pt idx="12">
                  <c:v>265</c:v>
                </c:pt>
                <c:pt idx="13">
                  <c:v>114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Financial</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United States</c:v>
                </c:pt>
                <c:pt idx="1">
                  <c:v>EU institutions (Commission and Council)</c:v>
                </c:pt>
                <c:pt idx="2">
                  <c:v>Germany</c:v>
                </c:pt>
                <c:pt idx="3">
                  <c:v>United Kingdom</c:v>
                </c:pt>
                <c:pt idx="4">
                  <c:v>Japan</c:v>
                </c:pt>
                <c:pt idx="5">
                  <c:v>Canada</c:v>
                </c:pt>
                <c:pt idx="6">
                  <c:v>Denmark</c:v>
                </c:pt>
                <c:pt idx="7">
                  <c:v>Netherlands</c:v>
                </c:pt>
                <c:pt idx="8">
                  <c:v>Sweden</c:v>
                </c:pt>
                <c:pt idx="9">
                  <c:v>France</c:v>
                </c:pt>
                <c:pt idx="10">
                  <c:v>Norway</c:v>
                </c:pt>
                <c:pt idx="11">
                  <c:v>Poland</c:v>
                </c:pt>
                <c:pt idx="12">
                  <c:v>Finland</c:v>
                </c:pt>
                <c:pt idx="13">
                  <c:v>Belgium</c:v>
                </c:pt>
              </c:strCache>
            </c:strRef>
          </c:cat>
          <c:val>
            <c:numRef>
              <c:f>Sheet1!$B$2:$B$15</c:f>
              <c:numCache>
                <c:ptCount val="14"/>
                <c:pt idx="0">
                  <c:v>46.6</c:v>
                </c:pt>
                <c:pt idx="1">
                  <c:v>60.5</c:v>
                </c:pt>
                <c:pt idx="2">
                  <c:v>1.41</c:v>
                </c:pt>
                <c:pt idx="3">
                  <c:v>3.84</c:v>
                </c:pt>
                <c:pt idx="4">
                  <c:v>12.01</c:v>
                </c:pt>
                <c:pt idx="5">
                  <c:v>8.3</c:v>
                </c:pt>
                <c:pt idx="6">
                  <c:v>0.12</c:v>
                </c:pt>
                <c:pt idx="7">
                  <c:v>0.72</c:v>
                </c:pt>
                <c:pt idx="8">
                  <c:v>0.45</c:v>
                </c:pt>
                <c:pt idx="9">
                  <c:v>0.8</c:v>
                </c:pt>
                <c:pt idx="10">
                  <c:v>1.55</c:v>
                </c:pt>
                <c:pt idx="11">
                  <c:v>0.91</c:v>
                </c:pt>
                <c:pt idx="12">
                  <c:v>0.16</c:v>
                </c:pt>
                <c:pt idx="13">
                  <c:v>0.05</c:v>
                </c:pt>
              </c:numCache>
            </c:numRef>
          </c:val>
        </c:ser>
        <c:ser>
          <c:idx val="1"/>
          <c:order val="1"/>
          <c:tx>
            <c:strRef>
              <c:f>Sheet1!$C$1</c:f>
              <c:strCache>
                <c:ptCount val="1"/>
                <c:pt idx="0">
                  <c:v>Humanitarian</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United States</c:v>
                </c:pt>
                <c:pt idx="1">
                  <c:v>EU institutions (Commission and Council)</c:v>
                </c:pt>
                <c:pt idx="2">
                  <c:v>Germany</c:v>
                </c:pt>
                <c:pt idx="3">
                  <c:v>United Kingdom</c:v>
                </c:pt>
                <c:pt idx="4">
                  <c:v>Japan</c:v>
                </c:pt>
                <c:pt idx="5">
                  <c:v>Canada</c:v>
                </c:pt>
                <c:pt idx="6">
                  <c:v>Denmark</c:v>
                </c:pt>
                <c:pt idx="7">
                  <c:v>Netherlands</c:v>
                </c:pt>
                <c:pt idx="8">
                  <c:v>Sweden</c:v>
                </c:pt>
                <c:pt idx="9">
                  <c:v>France</c:v>
                </c:pt>
                <c:pt idx="10">
                  <c:v>Norway</c:v>
                </c:pt>
                <c:pt idx="11">
                  <c:v>Poland</c:v>
                </c:pt>
                <c:pt idx="12">
                  <c:v>Finland</c:v>
                </c:pt>
                <c:pt idx="13">
                  <c:v>Belgium</c:v>
                </c:pt>
              </c:strCache>
            </c:strRef>
          </c:cat>
          <c:val>
            <c:numRef>
              <c:f>Sheet1!$C$2:$C$15</c:f>
              <c:numCache>
                <c:ptCount val="14"/>
                <c:pt idx="0">
                  <c:v>3.42</c:v>
                </c:pt>
                <c:pt idx="1">
                  <c:v>2.7</c:v>
                </c:pt>
                <c:pt idx="2">
                  <c:v>3.37</c:v>
                </c:pt>
                <c:pt idx="3">
                  <c:v>0.99</c:v>
                </c:pt>
                <c:pt idx="4">
                  <c:v>1.5</c:v>
                </c:pt>
                <c:pt idx="5">
                  <c:v>0.53</c:v>
                </c:pt>
                <c:pt idx="6">
                  <c:v>0.82</c:v>
                </c:pt>
                <c:pt idx="7">
                  <c:v>0.8</c:v>
                </c:pt>
                <c:pt idx="8">
                  <c:v>0.42</c:v>
                </c:pt>
                <c:pt idx="9">
                  <c:v>0.8</c:v>
                </c:pt>
                <c:pt idx="10">
                  <c:v>0.98</c:v>
                </c:pt>
                <c:pt idx="11">
                  <c:v>0.49</c:v>
                </c:pt>
                <c:pt idx="12">
                  <c:v>0.24</c:v>
                </c:pt>
                <c:pt idx="13">
                  <c:v>0.39</c:v>
                </c:pt>
              </c:numCache>
            </c:numRef>
          </c:val>
        </c:ser>
        <c:ser>
          <c:idx val="2"/>
          <c:order val="2"/>
          <c:tx>
            <c:strRef>
              <c:f>Sheet1!$D$1</c:f>
              <c:strCache>
                <c:ptCount val="1"/>
                <c:pt idx="0">
                  <c:v>Military</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United States</c:v>
                </c:pt>
                <c:pt idx="1">
                  <c:v>EU institutions (Commission and Council)</c:v>
                </c:pt>
                <c:pt idx="2">
                  <c:v>Germany</c:v>
                </c:pt>
                <c:pt idx="3">
                  <c:v>United Kingdom</c:v>
                </c:pt>
                <c:pt idx="4">
                  <c:v>Japan</c:v>
                </c:pt>
                <c:pt idx="5">
                  <c:v>Canada</c:v>
                </c:pt>
                <c:pt idx="6">
                  <c:v>Denmark</c:v>
                </c:pt>
                <c:pt idx="7">
                  <c:v>Netherlands</c:v>
                </c:pt>
                <c:pt idx="8">
                  <c:v>Sweden</c:v>
                </c:pt>
                <c:pt idx="9">
                  <c:v>France</c:v>
                </c:pt>
                <c:pt idx="10">
                  <c:v>Norway</c:v>
                </c:pt>
                <c:pt idx="11">
                  <c:v>Poland</c:v>
                </c:pt>
                <c:pt idx="12">
                  <c:v>Finland</c:v>
                </c:pt>
                <c:pt idx="13">
                  <c:v>Belgium</c:v>
                </c:pt>
              </c:strCache>
            </c:strRef>
          </c:cat>
          <c:val>
            <c:numRef>
              <c:f>Sheet1!$D$2:$D$15</c:f>
              <c:numCache>
                <c:ptCount val="14"/>
                <c:pt idx="0">
                  <c:v>64.62</c:v>
                </c:pt>
                <c:pt idx="1">
                  <c:v>0</c:v>
                </c:pt>
                <c:pt idx="2">
                  <c:v>16.51</c:v>
                </c:pt>
                <c:pt idx="3">
                  <c:v>13.77</c:v>
                </c:pt>
                <c:pt idx="4">
                  <c:v>0</c:v>
                </c:pt>
                <c:pt idx="5">
                  <c:v>3.11</c:v>
                </c:pt>
                <c:pt idx="6">
                  <c:v>9.16</c:v>
                </c:pt>
                <c:pt idx="7">
                  <c:v>7.48</c:v>
                </c:pt>
                <c:pt idx="8">
                  <c:v>6.73</c:v>
                </c:pt>
                <c:pt idx="9">
                  <c:v>5.96</c:v>
                </c:pt>
                <c:pt idx="10">
                  <c:v>3.95</c:v>
                </c:pt>
                <c:pt idx="11">
                  <c:v>3.63</c:v>
                </c:pt>
                <c:pt idx="12">
                  <c:v>2.88</c:v>
                </c:pt>
                <c:pt idx="13">
                  <c:v>2.76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2025*</c:v>
                </c:pt>
              </c:strCache>
            </c:strRef>
          </c:tx>
          <c:spPr>
            <a:solidFill>
              <a:srgbClr val="BABABA"/>
            </a:solidFill>
            <a:ln>
              <a:solidFill>
                <a:srgbClr val="BABABA"/>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Latvia</c:v>
                </c:pt>
                <c:pt idx="2">
                  <c:v>Lithuania</c:v>
                </c:pt>
                <c:pt idx="3">
                  <c:v>Estonia</c:v>
                </c:pt>
                <c:pt idx="4">
                  <c:v>Romania</c:v>
                </c:pt>
                <c:pt idx="5">
                  <c:v>Bulgaria</c:v>
                </c:pt>
                <c:pt idx="6">
                  <c:v>Hungary</c:v>
                </c:pt>
                <c:pt idx="7">
                  <c:v>Slovakia</c:v>
                </c:pt>
                <c:pt idx="8">
                  <c:v>Montenegro</c:v>
                </c:pt>
                <c:pt idx="9">
                  <c:v>Croatia</c:v>
                </c:pt>
                <c:pt idx="10">
                  <c:v>Slovenia</c:v>
                </c:pt>
                <c:pt idx="11">
                  <c:v>Albania</c:v>
                </c:pt>
                <c:pt idx="12">
                  <c:v>North Macedonia</c:v>
                </c:pt>
                <c:pt idx="13">
                  <c:v>Czechia</c:v>
                </c:pt>
              </c:strCache>
            </c:strRef>
          </c:cat>
          <c:val>
            <c:numRef>
              <c:f>Sheet1!$B$2:$B$15</c:f>
              <c:numCache>
                <c:ptCount val="14"/>
                <c:pt idx="0">
                  <c:v>0.0448</c:v>
                </c:pt>
                <c:pt idx="1">
                  <c:v>0.04</c:v>
                </c:pt>
                <c:pt idx="2">
                  <c:v>0.0373</c:v>
                </c:pt>
                <c:pt idx="3">
                  <c:v>0.0338</c:v>
                </c:pt>
                <c:pt idx="4">
                  <c:v>0.0228</c:v>
                </c:pt>
                <c:pt idx="5">
                  <c:v>0.0206</c:v>
                </c:pt>
                <c:pt idx="6">
                  <c:v>0.0206</c:v>
                </c:pt>
                <c:pt idx="7">
                  <c:v>0.0204</c:v>
                </c:pt>
                <c:pt idx="8">
                  <c:v>0.0203</c:v>
                </c:pt>
                <c:pt idx="9">
                  <c:v>0.0203</c:v>
                </c:pt>
                <c:pt idx="10">
                  <c:v>0.0202</c:v>
                </c:pt>
                <c:pt idx="11">
                  <c:v>0.0201</c:v>
                </c:pt>
                <c:pt idx="12">
                  <c:v>0.02</c:v>
                </c:pt>
                <c:pt idx="13">
                  <c:v>0.02</c:v>
                </c:pt>
              </c:numCache>
            </c:numRef>
          </c:val>
        </c:ser>
        <c:ser>
          <c:idx val="1"/>
          <c:order val="1"/>
          <c:tx>
            <c:strRef>
              <c:f>Sheet1!$C$1</c:f>
              <c:strCache>
                <c:ptCount val="1"/>
                <c:pt idx="0">
                  <c:v>2024</c:v>
                </c:pt>
              </c:strCache>
            </c:strRef>
          </c:tx>
          <c:spPr>
            <a:solidFill>
              <a:srgbClr val="0F283E"/>
            </a:solidFill>
            <a:ln>
              <a:solidFill>
                <a:srgbClr val="0F283E"/>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Latvia</c:v>
                </c:pt>
                <c:pt idx="2">
                  <c:v>Lithuania</c:v>
                </c:pt>
                <c:pt idx="3">
                  <c:v>Estonia</c:v>
                </c:pt>
                <c:pt idx="4">
                  <c:v>Romania</c:v>
                </c:pt>
                <c:pt idx="5">
                  <c:v>Bulgaria</c:v>
                </c:pt>
                <c:pt idx="6">
                  <c:v>Hungary</c:v>
                </c:pt>
                <c:pt idx="7">
                  <c:v>Slovakia</c:v>
                </c:pt>
                <c:pt idx="8">
                  <c:v>Montenegro</c:v>
                </c:pt>
                <c:pt idx="9">
                  <c:v>Croatia</c:v>
                </c:pt>
                <c:pt idx="10">
                  <c:v>Slovenia</c:v>
                </c:pt>
                <c:pt idx="11">
                  <c:v>Albania</c:v>
                </c:pt>
                <c:pt idx="12">
                  <c:v>North Macedonia</c:v>
                </c:pt>
                <c:pt idx="13">
                  <c:v>Czechia</c:v>
                </c:pt>
              </c:strCache>
            </c:strRef>
          </c:cat>
          <c:val>
            <c:numRef>
              <c:f>Sheet1!$C$2:$C$15</c:f>
              <c:numCache>
                <c:ptCount val="14"/>
                <c:pt idx="0">
                  <c:v>0.0412</c:v>
                </c:pt>
                <c:pt idx="1">
                  <c:v>0.0315</c:v>
                </c:pt>
                <c:pt idx="2">
                  <c:v>0.0285</c:v>
                </c:pt>
                <c:pt idx="3">
                  <c:v>0.0343</c:v>
                </c:pt>
                <c:pt idx="4">
                  <c:v>0.0225</c:v>
                </c:pt>
                <c:pt idx="5">
                  <c:v>0.0218</c:v>
                </c:pt>
                <c:pt idx="6">
                  <c:v>0.0211</c:v>
                </c:pt>
                <c:pt idx="7">
                  <c:v>0.02</c:v>
                </c:pt>
                <c:pt idx="8">
                  <c:v>0.0202</c:v>
                </c:pt>
                <c:pt idx="9">
                  <c:v>0.0181</c:v>
                </c:pt>
                <c:pt idx="10">
                  <c:v>0.0129</c:v>
                </c:pt>
                <c:pt idx="11">
                  <c:v>0.0203</c:v>
                </c:pt>
                <c:pt idx="12">
                  <c:v>0.0222</c:v>
                </c:pt>
                <c:pt idx="13">
                  <c:v>0.021</c:v>
                </c:pt>
              </c:numCache>
            </c:numRef>
          </c:val>
        </c:ser>
        <c:ser>
          <c:idx val="2"/>
          <c:order val="2"/>
          <c:tx>
            <c:strRef>
              <c:f>Sheet1!$D$1</c:f>
              <c:strCache>
                <c:ptCount val="1"/>
                <c:pt idx="0">
                  <c:v>2020</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Poland</c:v>
                </c:pt>
                <c:pt idx="1">
                  <c:v>Latvia</c:v>
                </c:pt>
                <c:pt idx="2">
                  <c:v>Lithuania</c:v>
                </c:pt>
                <c:pt idx="3">
                  <c:v>Estonia</c:v>
                </c:pt>
                <c:pt idx="4">
                  <c:v>Romania</c:v>
                </c:pt>
                <c:pt idx="5">
                  <c:v>Bulgaria</c:v>
                </c:pt>
                <c:pt idx="6">
                  <c:v>Hungary</c:v>
                </c:pt>
                <c:pt idx="7">
                  <c:v>Slovakia</c:v>
                </c:pt>
                <c:pt idx="8">
                  <c:v>Montenegro</c:v>
                </c:pt>
                <c:pt idx="9">
                  <c:v>Croatia</c:v>
                </c:pt>
                <c:pt idx="10">
                  <c:v>Slovenia</c:v>
                </c:pt>
                <c:pt idx="11">
                  <c:v>Albania</c:v>
                </c:pt>
                <c:pt idx="12">
                  <c:v>North Macedonia</c:v>
                </c:pt>
                <c:pt idx="13">
                  <c:v>Czechia</c:v>
                </c:pt>
              </c:strCache>
            </c:strRef>
          </c:cat>
          <c:val>
            <c:numRef>
              <c:f>Sheet1!$D$2:$D$15</c:f>
              <c:numCache>
                <c:ptCount val="14"/>
                <c:pt idx="0">
                  <c:v>0.023</c:v>
                </c:pt>
                <c:pt idx="1">
                  <c:v>0.0232</c:v>
                </c:pt>
                <c:pt idx="2">
                  <c:v>0.0228</c:v>
                </c:pt>
                <c:pt idx="3">
                  <c:v>0.0238</c:v>
                </c:pt>
                <c:pt idx="4">
                  <c:v>0.0238</c:v>
                </c:pt>
                <c:pt idx="5">
                  <c:v>0.0193</c:v>
                </c:pt>
                <c:pt idx="6">
                  <c:v>0.0133</c:v>
                </c:pt>
                <c:pt idx="7">
                  <c:v>0.0186</c:v>
                </c:pt>
                <c:pt idx="8">
                  <c:v>0.0191</c:v>
                </c:pt>
                <c:pt idx="9">
                  <c:v>0.0187</c:v>
                </c:pt>
                <c:pt idx="10">
                  <c:v>0.012</c:v>
                </c:pt>
                <c:pt idx="11">
                  <c:v>0.0147</c:v>
                </c:pt>
                <c:pt idx="12">
                  <c:v>0.0127</c:v>
                </c:pt>
                <c:pt idx="13">
                  <c:v>0.0143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as of May 31, 2025</c:v>
                </c:pt>
              </c:strCache>
            </c:strRef>
          </c:tx>
          <c:spPr>
            <a:solidFill>
              <a:srgbClr val="2875DD"/>
            </a:solidFill>
            <a:ln>
              <a:solidFill>
                <a:srgbClr val="2875DD"/>
              </a:solidFill>
            </a:ln>
          </c:spPr>
          <c:invertIfNegative val="0"/>
          <c:dPt>
            <c:idx val="2"/>
            <c:invertIfNegative val="0"/>
            <c:spPr>
              <a:solidFill>
                <a:srgbClr val="BABABA"/>
              </a:solidFill>
            </c:spPr>
          </c:dPt>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Sheet1!$A$2:$A$4</c:f>
              <c:strCache>
                <c:ptCount val="3"/>
                <c:pt idx="0">
                  <c:v>Europe</c:v>
                </c:pt>
                <c:pt idx="1">
                  <c:v>Other regions</c:v>
                </c:pt>
                <c:pt idx="2">
                  <c:v>Total worldwide</c:v>
                </c:pt>
              </c:strCache>
            </c:strRef>
          </c:cat>
          <c:val>
            <c:numRef>
              <c:f>Sheet1!$B$2:$B$4</c:f>
              <c:numCache>
                <c:ptCount val="3"/>
                <c:pt idx="0">
                  <c:v>5059.11</c:v>
                </c:pt>
                <c:pt idx="1">
                  <c:v>560.56</c:v>
                </c:pt>
                <c:pt idx="2">
                  <c:v>5619.67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refugees in thousands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Border crossings from Ukraine</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Poland</c:v>
                </c:pt>
                <c:pt idx="1">
                  <c:v>Hungary</c:v>
                </c:pt>
                <c:pt idx="2">
                  <c:v>Romania</c:v>
                </c:pt>
                <c:pt idx="3">
                  <c:v>Slovakia</c:v>
                </c:pt>
                <c:pt idx="4">
                  <c:v>Russia</c:v>
                </c:pt>
                <c:pt idx="5">
                  <c:v>Moldova</c:v>
                </c:pt>
                <c:pt idx="6">
                  <c:v>Belarus</c:v>
                </c:pt>
              </c:strCache>
            </c:strRef>
          </c:cat>
          <c:val>
            <c:numRef>
              <c:f>Sheet1!$B$2:$B$8</c:f>
              <c:numCache>
                <c:ptCount val="7"/>
                <c:pt idx="0">
                  <c:v>26531.89</c:v>
                </c:pt>
                <c:pt idx="1">
                  <c:v>6089.76</c:v>
                </c:pt>
                <c:pt idx="2">
                  <c:v>5716.76</c:v>
                </c:pt>
                <c:pt idx="3">
                  <c:v>2908.26</c:v>
                </c:pt>
                <c:pt idx="4">
                  <c:v>2852.4</c:v>
                </c:pt>
                <c:pt idx="5">
                  <c:v>1217.34</c:v>
                </c:pt>
                <c:pt idx="6">
                  <c:v>15.89</c:v>
                </c:pt>
              </c:numCache>
            </c:numRef>
          </c:val>
        </c:ser>
        <c:ser>
          <c:idx val="1"/>
          <c:order val="1"/>
          <c:tx>
            <c:strRef>
              <c:f>Sheet1!$C$1</c:f>
              <c:strCache>
                <c:ptCount val="1"/>
                <c:pt idx="0">
                  <c:v>Border crossings to Ukraine</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txPr>
                <a:bodyPr/>
                <a:p>
                  <a:pPr>
                    <a:defRPr smtId="4294967295">
                      <a:noFill/>
                    </a:defRPr>
                  </a:pPr>
                  <a:endParaRPr smtId="4294967295">
                    <a:noFill/>
                  </a:endParaRPr>
                </a:p>
              </c:txPr>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Poland</c:v>
                </c:pt>
                <c:pt idx="1">
                  <c:v>Hungary</c:v>
                </c:pt>
                <c:pt idx="2">
                  <c:v>Romania</c:v>
                </c:pt>
                <c:pt idx="3">
                  <c:v>Slovakia</c:v>
                </c:pt>
                <c:pt idx="4">
                  <c:v>Russia</c:v>
                </c:pt>
                <c:pt idx="5">
                  <c:v>Moldova</c:v>
                </c:pt>
                <c:pt idx="6">
                  <c:v>Belarus</c:v>
                </c:pt>
              </c:strCache>
            </c:strRef>
          </c:cat>
          <c:val>
            <c:numRef>
              <c:f>Sheet1!$C$2:$C$7</c:f>
              <c:numCache>
                <c:ptCount val="6"/>
                <c:pt idx="0">
                  <c:v>24544.92</c:v>
                </c:pt>
                <c:pt idx="1">
                  <c:v>5630.62</c:v>
                </c:pt>
                <c:pt idx="2">
                  <c:v>4947.91</c:v>
                </c:pt>
                <c:pt idx="3">
                  <c:v>2847.28</c:v>
                </c:pt>
                <c:pt idx="5">
                  <c:v>1026.7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Border crossings in thousands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Sheet1!$A$2:$A$1278</c:f>
              <c:strCache>
                <c:ptCount val="1277"/>
                <c:pt idx="0">
                  <c:v>1/1/2022</c:v>
                </c:pt>
                <c:pt idx="1">
                  <c:v>1/2/2022</c:v>
                </c:pt>
                <c:pt idx="2">
                  <c:v>1/3/2022</c:v>
                </c:pt>
                <c:pt idx="3">
                  <c:v>1/4/2022</c:v>
                </c:pt>
                <c:pt idx="4">
                  <c:v>1/5/2022</c:v>
                </c:pt>
                <c:pt idx="5">
                  <c:v>1/6/2022</c:v>
                </c:pt>
                <c:pt idx="6">
                  <c:v>1/7/2022</c:v>
                </c:pt>
                <c:pt idx="7">
                  <c:v>1/8/2022</c:v>
                </c:pt>
                <c:pt idx="8">
                  <c:v>1/9/2022</c:v>
                </c:pt>
                <c:pt idx="9">
                  <c:v>1/10/2022</c:v>
                </c:pt>
                <c:pt idx="10">
                  <c:v>1/11/2022</c:v>
                </c:pt>
                <c:pt idx="11">
                  <c:v>1/12/2022</c:v>
                </c:pt>
                <c:pt idx="12">
                  <c:v>1/13/2022</c:v>
                </c:pt>
                <c:pt idx="13">
                  <c:v>1/14/2022</c:v>
                </c:pt>
                <c:pt idx="14">
                  <c:v>1/15/2022</c:v>
                </c:pt>
                <c:pt idx="15">
                  <c:v>1/16/2022</c:v>
                </c:pt>
                <c:pt idx="16">
                  <c:v>1/17/2022</c:v>
                </c:pt>
                <c:pt idx="17">
                  <c:v>1/18/2022</c:v>
                </c:pt>
                <c:pt idx="18">
                  <c:v>1/19/2022</c:v>
                </c:pt>
                <c:pt idx="19">
                  <c:v>1/20/2022</c:v>
                </c:pt>
                <c:pt idx="20">
                  <c:v>1/21/2022</c:v>
                </c:pt>
                <c:pt idx="21">
                  <c:v>1/22/2022</c:v>
                </c:pt>
                <c:pt idx="22">
                  <c:v>1/23/2022</c:v>
                </c:pt>
                <c:pt idx="23">
                  <c:v>1/24/2022</c:v>
                </c:pt>
                <c:pt idx="24">
                  <c:v>1/25/2022</c:v>
                </c:pt>
                <c:pt idx="25">
                  <c:v>1/26/2022</c:v>
                </c:pt>
                <c:pt idx="26">
                  <c:v>1/27/2022</c:v>
                </c:pt>
                <c:pt idx="27">
                  <c:v>1/28/2022</c:v>
                </c:pt>
                <c:pt idx="28">
                  <c:v>1/29/2022</c:v>
                </c:pt>
                <c:pt idx="29">
                  <c:v>1/30/2022</c:v>
                </c:pt>
                <c:pt idx="30">
                  <c:v>1/31/2022</c:v>
                </c:pt>
                <c:pt idx="31">
                  <c:v>2/1/2022</c:v>
                </c:pt>
                <c:pt idx="32">
                  <c:v>2/2/2022</c:v>
                </c:pt>
                <c:pt idx="33">
                  <c:v>2/3/2022</c:v>
                </c:pt>
                <c:pt idx="34">
                  <c:v>2/4/2022</c:v>
                </c:pt>
                <c:pt idx="35">
                  <c:v>2/5/2022</c:v>
                </c:pt>
                <c:pt idx="36">
                  <c:v>2/6/2022</c:v>
                </c:pt>
                <c:pt idx="37">
                  <c:v>2/7/2022</c:v>
                </c:pt>
                <c:pt idx="38">
                  <c:v>2/8/2022</c:v>
                </c:pt>
                <c:pt idx="39">
                  <c:v>2/9/2022</c:v>
                </c:pt>
                <c:pt idx="40">
                  <c:v>2/10/2022</c:v>
                </c:pt>
                <c:pt idx="41">
                  <c:v>2/11/2022</c:v>
                </c:pt>
                <c:pt idx="42">
                  <c:v>2/12/2022</c:v>
                </c:pt>
                <c:pt idx="43">
                  <c:v>2/13/2022</c:v>
                </c:pt>
                <c:pt idx="44">
                  <c:v>2/14/2022</c:v>
                </c:pt>
                <c:pt idx="45">
                  <c:v>2/15/2022</c:v>
                </c:pt>
                <c:pt idx="46">
                  <c:v>2/16/2022</c:v>
                </c:pt>
                <c:pt idx="47">
                  <c:v>2/17/2022</c:v>
                </c:pt>
                <c:pt idx="48">
                  <c:v>2/18/2022</c:v>
                </c:pt>
                <c:pt idx="49">
                  <c:v>2/19/2022</c:v>
                </c:pt>
                <c:pt idx="50">
                  <c:v>2/20/2022</c:v>
                </c:pt>
                <c:pt idx="51">
                  <c:v>2/21/2022</c:v>
                </c:pt>
                <c:pt idx="52">
                  <c:v>2/22/2022</c:v>
                </c:pt>
                <c:pt idx="53">
                  <c:v>2/23/2022</c:v>
                </c:pt>
                <c:pt idx="54">
                  <c:v>2/24/2022</c:v>
                </c:pt>
                <c:pt idx="55">
                  <c:v>2/25/2022</c:v>
                </c:pt>
                <c:pt idx="56">
                  <c:v>2/26/2022</c:v>
                </c:pt>
                <c:pt idx="57">
                  <c:v>2/27/2022</c:v>
                </c:pt>
                <c:pt idx="58">
                  <c:v>2/28/2022</c:v>
                </c:pt>
                <c:pt idx="59">
                  <c:v>3/1/2022</c:v>
                </c:pt>
                <c:pt idx="60">
                  <c:v>3/2/2022</c:v>
                </c:pt>
                <c:pt idx="61">
                  <c:v>3/3/2022</c:v>
                </c:pt>
                <c:pt idx="62">
                  <c:v>3/4/2022</c:v>
                </c:pt>
                <c:pt idx="63">
                  <c:v>3/5/2022</c:v>
                </c:pt>
                <c:pt idx="64">
                  <c:v>3/6/2022</c:v>
                </c:pt>
                <c:pt idx="65">
                  <c:v>3/7/2022</c:v>
                </c:pt>
                <c:pt idx="66">
                  <c:v>3/8/2022</c:v>
                </c:pt>
                <c:pt idx="67">
                  <c:v>3/9/2022</c:v>
                </c:pt>
                <c:pt idx="68">
                  <c:v>3/10/2022</c:v>
                </c:pt>
                <c:pt idx="69">
                  <c:v>3/11/2022</c:v>
                </c:pt>
                <c:pt idx="70">
                  <c:v>3/12/2022</c:v>
                </c:pt>
                <c:pt idx="71">
                  <c:v>3/13/2022</c:v>
                </c:pt>
                <c:pt idx="72">
                  <c:v>3/14/2022</c:v>
                </c:pt>
                <c:pt idx="73">
                  <c:v>3/15/2022</c:v>
                </c:pt>
                <c:pt idx="74">
                  <c:v>3/16/2022</c:v>
                </c:pt>
                <c:pt idx="75">
                  <c:v>3/17/2022</c:v>
                </c:pt>
                <c:pt idx="76">
                  <c:v>3/18/2022</c:v>
                </c:pt>
                <c:pt idx="77">
                  <c:v>3/19/2022</c:v>
                </c:pt>
                <c:pt idx="78">
                  <c:v>3/20/2022</c:v>
                </c:pt>
                <c:pt idx="79">
                  <c:v>3/21/2022</c:v>
                </c:pt>
                <c:pt idx="80">
                  <c:v>3/22/2022</c:v>
                </c:pt>
                <c:pt idx="81">
                  <c:v>3/23/2022</c:v>
                </c:pt>
                <c:pt idx="82">
                  <c:v>3/24/2022</c:v>
                </c:pt>
                <c:pt idx="83">
                  <c:v>3/25/2022</c:v>
                </c:pt>
                <c:pt idx="84">
                  <c:v>3/26/2022</c:v>
                </c:pt>
                <c:pt idx="85">
                  <c:v>3/27/2022</c:v>
                </c:pt>
                <c:pt idx="86">
                  <c:v>3/28/2022</c:v>
                </c:pt>
                <c:pt idx="87">
                  <c:v>3/29/2022</c:v>
                </c:pt>
                <c:pt idx="88">
                  <c:v>3/30/2022</c:v>
                </c:pt>
                <c:pt idx="89">
                  <c:v>3/31/2022</c:v>
                </c:pt>
                <c:pt idx="90">
                  <c:v>4/1/2022</c:v>
                </c:pt>
                <c:pt idx="91">
                  <c:v>4/2/2022</c:v>
                </c:pt>
                <c:pt idx="92">
                  <c:v>4/3/2022</c:v>
                </c:pt>
                <c:pt idx="93">
                  <c:v>4/4/2022</c:v>
                </c:pt>
                <c:pt idx="94">
                  <c:v>4/5/2022</c:v>
                </c:pt>
                <c:pt idx="95">
                  <c:v>4/6/2022</c:v>
                </c:pt>
                <c:pt idx="96">
                  <c:v>4/7/2022</c:v>
                </c:pt>
                <c:pt idx="97">
                  <c:v>4/8/2022</c:v>
                </c:pt>
                <c:pt idx="98">
                  <c:v>4/9/2022</c:v>
                </c:pt>
                <c:pt idx="99">
                  <c:v>4/10/2022</c:v>
                </c:pt>
                <c:pt idx="100">
                  <c:v>4/11/2022</c:v>
                </c:pt>
                <c:pt idx="101">
                  <c:v>4/12/2022</c:v>
                </c:pt>
                <c:pt idx="102">
                  <c:v>4/13/2022</c:v>
                </c:pt>
                <c:pt idx="103">
                  <c:v>4/14/2022</c:v>
                </c:pt>
                <c:pt idx="104">
                  <c:v>4/15/2022</c:v>
                </c:pt>
                <c:pt idx="105">
                  <c:v>4/16/2022</c:v>
                </c:pt>
                <c:pt idx="106">
                  <c:v>4/17/2022</c:v>
                </c:pt>
                <c:pt idx="107">
                  <c:v>4/18/2022</c:v>
                </c:pt>
                <c:pt idx="108">
                  <c:v>4/19/2022</c:v>
                </c:pt>
                <c:pt idx="109">
                  <c:v>4/20/2022</c:v>
                </c:pt>
                <c:pt idx="110">
                  <c:v>4/21/2022</c:v>
                </c:pt>
                <c:pt idx="111">
                  <c:v>4/22/2022</c:v>
                </c:pt>
                <c:pt idx="112">
                  <c:v>4/23/2022</c:v>
                </c:pt>
                <c:pt idx="113">
                  <c:v>4/24/2022</c:v>
                </c:pt>
                <c:pt idx="114">
                  <c:v>4/25/2022</c:v>
                </c:pt>
                <c:pt idx="115">
                  <c:v>4/26/2022</c:v>
                </c:pt>
                <c:pt idx="116">
                  <c:v>4/27/2022</c:v>
                </c:pt>
                <c:pt idx="117">
                  <c:v>4/28/2022</c:v>
                </c:pt>
                <c:pt idx="118">
                  <c:v>4/29/2022</c:v>
                </c:pt>
                <c:pt idx="119">
                  <c:v>4/30/2022</c:v>
                </c:pt>
                <c:pt idx="120">
                  <c:v>5/1/2022</c:v>
                </c:pt>
                <c:pt idx="121">
                  <c:v>5/2/2022</c:v>
                </c:pt>
                <c:pt idx="122">
                  <c:v>5/3/2022</c:v>
                </c:pt>
                <c:pt idx="123">
                  <c:v>5/4/2022</c:v>
                </c:pt>
                <c:pt idx="124">
                  <c:v>5/5/2022</c:v>
                </c:pt>
                <c:pt idx="125">
                  <c:v>5/6/2022</c:v>
                </c:pt>
                <c:pt idx="126">
                  <c:v>5/7/2022</c:v>
                </c:pt>
                <c:pt idx="127">
                  <c:v>5/8/2022</c:v>
                </c:pt>
                <c:pt idx="128">
                  <c:v>5/9/2022</c:v>
                </c:pt>
                <c:pt idx="129">
                  <c:v>5/10/2022</c:v>
                </c:pt>
                <c:pt idx="130">
                  <c:v>5/11/2022</c:v>
                </c:pt>
                <c:pt idx="131">
                  <c:v>5/12/2022</c:v>
                </c:pt>
                <c:pt idx="132">
                  <c:v>5/13/2022</c:v>
                </c:pt>
                <c:pt idx="133">
                  <c:v>5/14/2022</c:v>
                </c:pt>
                <c:pt idx="134">
                  <c:v>5/15/2022</c:v>
                </c:pt>
                <c:pt idx="135">
                  <c:v>5/16/2022</c:v>
                </c:pt>
                <c:pt idx="136">
                  <c:v>5/17/2022</c:v>
                </c:pt>
                <c:pt idx="137">
                  <c:v>5/18/2022</c:v>
                </c:pt>
                <c:pt idx="138">
                  <c:v>5/19/2022</c:v>
                </c:pt>
                <c:pt idx="139">
                  <c:v>5/20/2022</c:v>
                </c:pt>
                <c:pt idx="140">
                  <c:v>5/21/2022</c:v>
                </c:pt>
                <c:pt idx="141">
                  <c:v>5/22/2022</c:v>
                </c:pt>
                <c:pt idx="142">
                  <c:v>5/23/2022</c:v>
                </c:pt>
                <c:pt idx="143">
                  <c:v>5/24/2022</c:v>
                </c:pt>
                <c:pt idx="144">
                  <c:v>5/25/2022</c:v>
                </c:pt>
                <c:pt idx="145">
                  <c:v>5/26/2022</c:v>
                </c:pt>
                <c:pt idx="146">
                  <c:v>5/27/2022</c:v>
                </c:pt>
                <c:pt idx="147">
                  <c:v>5/28/2022</c:v>
                </c:pt>
                <c:pt idx="148">
                  <c:v>5/29/2022</c:v>
                </c:pt>
                <c:pt idx="149">
                  <c:v>5/30/2022</c:v>
                </c:pt>
                <c:pt idx="150">
                  <c:v>5/31/2022</c:v>
                </c:pt>
                <c:pt idx="151">
                  <c:v>6/1/2022</c:v>
                </c:pt>
                <c:pt idx="152">
                  <c:v>6/2/2022</c:v>
                </c:pt>
                <c:pt idx="153">
                  <c:v>6/3/2022</c:v>
                </c:pt>
                <c:pt idx="154">
                  <c:v>6/4/2022</c:v>
                </c:pt>
                <c:pt idx="155">
                  <c:v>6/5/2022</c:v>
                </c:pt>
                <c:pt idx="156">
                  <c:v>6/6/2022</c:v>
                </c:pt>
                <c:pt idx="157">
                  <c:v>6/7/2022</c:v>
                </c:pt>
                <c:pt idx="158">
                  <c:v>6/8/2022</c:v>
                </c:pt>
                <c:pt idx="159">
                  <c:v>6/9/2022</c:v>
                </c:pt>
                <c:pt idx="160">
                  <c:v>6/10/2022</c:v>
                </c:pt>
                <c:pt idx="161">
                  <c:v>6/11/2022</c:v>
                </c:pt>
                <c:pt idx="162">
                  <c:v>6/12/2022</c:v>
                </c:pt>
                <c:pt idx="163">
                  <c:v>6/13/2022</c:v>
                </c:pt>
                <c:pt idx="164">
                  <c:v>6/14/2022</c:v>
                </c:pt>
                <c:pt idx="165">
                  <c:v>6/15/2022</c:v>
                </c:pt>
                <c:pt idx="166">
                  <c:v>6/16/2022</c:v>
                </c:pt>
                <c:pt idx="167">
                  <c:v>6/17/2022</c:v>
                </c:pt>
                <c:pt idx="168">
                  <c:v>6/18/2022</c:v>
                </c:pt>
                <c:pt idx="169">
                  <c:v>6/19/2022</c:v>
                </c:pt>
                <c:pt idx="170">
                  <c:v>6/20/2022</c:v>
                </c:pt>
                <c:pt idx="171">
                  <c:v>6/21/2022</c:v>
                </c:pt>
                <c:pt idx="172">
                  <c:v>6/22/2022</c:v>
                </c:pt>
                <c:pt idx="173">
                  <c:v>6/23/2022</c:v>
                </c:pt>
                <c:pt idx="174">
                  <c:v>6/24/2022</c:v>
                </c:pt>
                <c:pt idx="175">
                  <c:v>6/25/2022</c:v>
                </c:pt>
                <c:pt idx="176">
                  <c:v>6/26/2022</c:v>
                </c:pt>
                <c:pt idx="177">
                  <c:v>6/27/2022</c:v>
                </c:pt>
                <c:pt idx="178">
                  <c:v>6/28/2022</c:v>
                </c:pt>
                <c:pt idx="179">
                  <c:v>6/29/2022</c:v>
                </c:pt>
                <c:pt idx="180">
                  <c:v>6/30/2022</c:v>
                </c:pt>
                <c:pt idx="181">
                  <c:v>7/1/2022</c:v>
                </c:pt>
                <c:pt idx="182">
                  <c:v>7/2/2022</c:v>
                </c:pt>
                <c:pt idx="183">
                  <c:v>7/3/2022</c:v>
                </c:pt>
                <c:pt idx="184">
                  <c:v>7/4/2022</c:v>
                </c:pt>
                <c:pt idx="185">
                  <c:v>7/5/2022</c:v>
                </c:pt>
                <c:pt idx="186">
                  <c:v>7/6/2022</c:v>
                </c:pt>
                <c:pt idx="187">
                  <c:v>7/7/2022</c:v>
                </c:pt>
                <c:pt idx="188">
                  <c:v>7/8/2022</c:v>
                </c:pt>
                <c:pt idx="189">
                  <c:v>7/9/2022</c:v>
                </c:pt>
                <c:pt idx="190">
                  <c:v>7/10/2022</c:v>
                </c:pt>
                <c:pt idx="191">
                  <c:v>7/11/2022</c:v>
                </c:pt>
                <c:pt idx="192">
                  <c:v>7/12/2022</c:v>
                </c:pt>
                <c:pt idx="193">
                  <c:v>7/13/2022</c:v>
                </c:pt>
                <c:pt idx="194">
                  <c:v>7/14/2022</c:v>
                </c:pt>
                <c:pt idx="195">
                  <c:v>7/15/2022</c:v>
                </c:pt>
                <c:pt idx="196">
                  <c:v>7/16/2022</c:v>
                </c:pt>
                <c:pt idx="197">
                  <c:v>7/17/2022</c:v>
                </c:pt>
                <c:pt idx="198">
                  <c:v>7/18/2022</c:v>
                </c:pt>
                <c:pt idx="199">
                  <c:v>7/19/2022</c:v>
                </c:pt>
                <c:pt idx="200">
                  <c:v>7/20/2022</c:v>
                </c:pt>
                <c:pt idx="201">
                  <c:v>7/21/2022</c:v>
                </c:pt>
                <c:pt idx="202">
                  <c:v>7/22/2022</c:v>
                </c:pt>
                <c:pt idx="203">
                  <c:v>7/23/2022</c:v>
                </c:pt>
                <c:pt idx="204">
                  <c:v>7/24/2022</c:v>
                </c:pt>
                <c:pt idx="205">
                  <c:v>7/25/2022</c:v>
                </c:pt>
                <c:pt idx="206">
                  <c:v>7/26/2022</c:v>
                </c:pt>
                <c:pt idx="207">
                  <c:v>7/27/2022</c:v>
                </c:pt>
                <c:pt idx="208">
                  <c:v>7/28/2022</c:v>
                </c:pt>
                <c:pt idx="209">
                  <c:v>7/29/2022</c:v>
                </c:pt>
                <c:pt idx="210">
                  <c:v>7/30/2022</c:v>
                </c:pt>
                <c:pt idx="211">
                  <c:v>7/31/2022</c:v>
                </c:pt>
                <c:pt idx="212">
                  <c:v>8/1/2022</c:v>
                </c:pt>
                <c:pt idx="213">
                  <c:v>8/2/2022</c:v>
                </c:pt>
                <c:pt idx="214">
                  <c:v>8/3/2022</c:v>
                </c:pt>
                <c:pt idx="215">
                  <c:v>8/4/2022</c:v>
                </c:pt>
                <c:pt idx="216">
                  <c:v>8/5/2022</c:v>
                </c:pt>
                <c:pt idx="217">
                  <c:v>8/6/2022</c:v>
                </c:pt>
                <c:pt idx="218">
                  <c:v>8/7/2022</c:v>
                </c:pt>
                <c:pt idx="219">
                  <c:v>8/8/2022</c:v>
                </c:pt>
                <c:pt idx="220">
                  <c:v>8/9/2022</c:v>
                </c:pt>
                <c:pt idx="221">
                  <c:v>8/10/2022</c:v>
                </c:pt>
                <c:pt idx="222">
                  <c:v>8/11/2022</c:v>
                </c:pt>
                <c:pt idx="223">
                  <c:v>8/12/2022</c:v>
                </c:pt>
                <c:pt idx="224">
                  <c:v>8/13/2022</c:v>
                </c:pt>
                <c:pt idx="225">
                  <c:v>8/14/2022</c:v>
                </c:pt>
                <c:pt idx="226">
                  <c:v>8/15/2022</c:v>
                </c:pt>
                <c:pt idx="227">
                  <c:v>8/16/2022</c:v>
                </c:pt>
                <c:pt idx="228">
                  <c:v>8/17/2022</c:v>
                </c:pt>
                <c:pt idx="229">
                  <c:v>8/18/2022</c:v>
                </c:pt>
                <c:pt idx="230">
                  <c:v>8/19/2022</c:v>
                </c:pt>
                <c:pt idx="231">
                  <c:v>8/20/2022</c:v>
                </c:pt>
                <c:pt idx="232">
                  <c:v>8/21/2022</c:v>
                </c:pt>
                <c:pt idx="233">
                  <c:v>8/22/2022</c:v>
                </c:pt>
                <c:pt idx="234">
                  <c:v>8/23/2022</c:v>
                </c:pt>
                <c:pt idx="235">
                  <c:v>8/24/2022</c:v>
                </c:pt>
                <c:pt idx="236">
                  <c:v>8/25/2022</c:v>
                </c:pt>
                <c:pt idx="237">
                  <c:v>8/26/2022</c:v>
                </c:pt>
                <c:pt idx="238">
                  <c:v>8/27/2022</c:v>
                </c:pt>
                <c:pt idx="239">
                  <c:v>8/28/2022</c:v>
                </c:pt>
                <c:pt idx="240">
                  <c:v>8/29/2022</c:v>
                </c:pt>
                <c:pt idx="241">
                  <c:v>8/30/2022</c:v>
                </c:pt>
                <c:pt idx="242">
                  <c:v>8/31/2022</c:v>
                </c:pt>
                <c:pt idx="243">
                  <c:v>9/1/2022</c:v>
                </c:pt>
                <c:pt idx="244">
                  <c:v>9/2/2022</c:v>
                </c:pt>
                <c:pt idx="245">
                  <c:v>9/3/2022</c:v>
                </c:pt>
                <c:pt idx="246">
                  <c:v>9/4/2022</c:v>
                </c:pt>
                <c:pt idx="247">
                  <c:v>9/5/2022</c:v>
                </c:pt>
                <c:pt idx="248">
                  <c:v>9/6/2022</c:v>
                </c:pt>
                <c:pt idx="249">
                  <c:v>9/7/2022</c:v>
                </c:pt>
                <c:pt idx="250">
                  <c:v>9/8/2022</c:v>
                </c:pt>
                <c:pt idx="251">
                  <c:v>9/9/2022</c:v>
                </c:pt>
                <c:pt idx="252">
                  <c:v>9/10/2022</c:v>
                </c:pt>
                <c:pt idx="253">
                  <c:v>9/11/2022</c:v>
                </c:pt>
                <c:pt idx="254">
                  <c:v>9/12/2022</c:v>
                </c:pt>
                <c:pt idx="255">
                  <c:v>9/13/2022</c:v>
                </c:pt>
                <c:pt idx="256">
                  <c:v>9/14/2022</c:v>
                </c:pt>
                <c:pt idx="257">
                  <c:v>9/15/2022</c:v>
                </c:pt>
                <c:pt idx="258">
                  <c:v>9/16/2022</c:v>
                </c:pt>
                <c:pt idx="259">
                  <c:v>9/17/2022</c:v>
                </c:pt>
                <c:pt idx="260">
                  <c:v>9/18/2022</c:v>
                </c:pt>
                <c:pt idx="261">
                  <c:v>9/19/2022</c:v>
                </c:pt>
                <c:pt idx="262">
                  <c:v>9/20/2022</c:v>
                </c:pt>
                <c:pt idx="263">
                  <c:v>9/21/2022</c:v>
                </c:pt>
                <c:pt idx="264">
                  <c:v>9/22/2022</c:v>
                </c:pt>
                <c:pt idx="265">
                  <c:v>9/23/2022</c:v>
                </c:pt>
                <c:pt idx="266">
                  <c:v>9/24/2022</c:v>
                </c:pt>
                <c:pt idx="267">
                  <c:v>9/25/2022</c:v>
                </c:pt>
                <c:pt idx="268">
                  <c:v>9/26/2022</c:v>
                </c:pt>
                <c:pt idx="269">
                  <c:v>9/27/2022</c:v>
                </c:pt>
                <c:pt idx="270">
                  <c:v>9/28/2022</c:v>
                </c:pt>
                <c:pt idx="271">
                  <c:v>9/29/2022</c:v>
                </c:pt>
                <c:pt idx="272">
                  <c:v>9/30/2022</c:v>
                </c:pt>
                <c:pt idx="273">
                  <c:v>10/1/2022</c:v>
                </c:pt>
                <c:pt idx="274">
                  <c:v>10/2/2022</c:v>
                </c:pt>
                <c:pt idx="275">
                  <c:v>10/3/2022</c:v>
                </c:pt>
                <c:pt idx="276">
                  <c:v>10/4/2022</c:v>
                </c:pt>
                <c:pt idx="277">
                  <c:v>10/5/2022</c:v>
                </c:pt>
                <c:pt idx="278">
                  <c:v>10/6/2022</c:v>
                </c:pt>
                <c:pt idx="279">
                  <c:v>10/7/2022</c:v>
                </c:pt>
                <c:pt idx="280">
                  <c:v>10/8/2022</c:v>
                </c:pt>
                <c:pt idx="281">
                  <c:v>10/9/2022</c:v>
                </c:pt>
                <c:pt idx="282">
                  <c:v>10/10/2022</c:v>
                </c:pt>
                <c:pt idx="283">
                  <c:v>10/11/2022</c:v>
                </c:pt>
                <c:pt idx="284">
                  <c:v>10/12/2022</c:v>
                </c:pt>
                <c:pt idx="285">
                  <c:v>10/13/2022</c:v>
                </c:pt>
                <c:pt idx="286">
                  <c:v>10/14/2022</c:v>
                </c:pt>
                <c:pt idx="287">
                  <c:v>10/15/2022</c:v>
                </c:pt>
                <c:pt idx="288">
                  <c:v>10/16/2022</c:v>
                </c:pt>
                <c:pt idx="289">
                  <c:v>10/17/2022</c:v>
                </c:pt>
                <c:pt idx="290">
                  <c:v>10/18/2022</c:v>
                </c:pt>
                <c:pt idx="291">
                  <c:v>10/19/2022</c:v>
                </c:pt>
                <c:pt idx="292">
                  <c:v>10/20/2022</c:v>
                </c:pt>
                <c:pt idx="293">
                  <c:v>10/21/2022</c:v>
                </c:pt>
                <c:pt idx="294">
                  <c:v>10/22/2022</c:v>
                </c:pt>
                <c:pt idx="295">
                  <c:v>10/23/2022</c:v>
                </c:pt>
                <c:pt idx="296">
                  <c:v>10/24/2022</c:v>
                </c:pt>
                <c:pt idx="297">
                  <c:v>10/25/2022</c:v>
                </c:pt>
                <c:pt idx="298">
                  <c:v>10/26/2022</c:v>
                </c:pt>
                <c:pt idx="299">
                  <c:v>10/27/2022</c:v>
                </c:pt>
                <c:pt idx="300">
                  <c:v>10/28/2022</c:v>
                </c:pt>
                <c:pt idx="301">
                  <c:v>10/29/2022</c:v>
                </c:pt>
                <c:pt idx="302">
                  <c:v>10/30/2022</c:v>
                </c:pt>
                <c:pt idx="303">
                  <c:v>10/31/2022</c:v>
                </c:pt>
                <c:pt idx="304">
                  <c:v>11/1/2022</c:v>
                </c:pt>
                <c:pt idx="305">
                  <c:v>11/2/2022</c:v>
                </c:pt>
                <c:pt idx="306">
                  <c:v>11/3/2022</c:v>
                </c:pt>
                <c:pt idx="307">
                  <c:v>11/4/2022</c:v>
                </c:pt>
                <c:pt idx="308">
                  <c:v>11/5/2022</c:v>
                </c:pt>
                <c:pt idx="309">
                  <c:v>11/6/2022</c:v>
                </c:pt>
                <c:pt idx="310">
                  <c:v>11/7/2022</c:v>
                </c:pt>
                <c:pt idx="311">
                  <c:v>11/8/2022</c:v>
                </c:pt>
                <c:pt idx="312">
                  <c:v>11/9/2022</c:v>
                </c:pt>
                <c:pt idx="313">
                  <c:v>11/10/2022</c:v>
                </c:pt>
                <c:pt idx="314">
                  <c:v>11/11/2022</c:v>
                </c:pt>
                <c:pt idx="315">
                  <c:v>11/12/2022</c:v>
                </c:pt>
                <c:pt idx="316">
                  <c:v>11/13/2022</c:v>
                </c:pt>
                <c:pt idx="317">
                  <c:v>11/14/2022</c:v>
                </c:pt>
                <c:pt idx="318">
                  <c:v>11/15/2022</c:v>
                </c:pt>
                <c:pt idx="319">
                  <c:v>11/16/2022</c:v>
                </c:pt>
                <c:pt idx="320">
                  <c:v>11/17/2022</c:v>
                </c:pt>
                <c:pt idx="321">
                  <c:v>11/18/2022</c:v>
                </c:pt>
                <c:pt idx="322">
                  <c:v>11/19/2022</c:v>
                </c:pt>
                <c:pt idx="323">
                  <c:v>11/20/2022</c:v>
                </c:pt>
                <c:pt idx="324">
                  <c:v>11/21/2022</c:v>
                </c:pt>
                <c:pt idx="325">
                  <c:v>11/22/2022</c:v>
                </c:pt>
                <c:pt idx="326">
                  <c:v>11/23/2022</c:v>
                </c:pt>
                <c:pt idx="327">
                  <c:v>11/24/2022</c:v>
                </c:pt>
                <c:pt idx="328">
                  <c:v>11/25/2022</c:v>
                </c:pt>
                <c:pt idx="329">
                  <c:v>11/26/2022</c:v>
                </c:pt>
                <c:pt idx="330">
                  <c:v>11/27/2022</c:v>
                </c:pt>
                <c:pt idx="331">
                  <c:v>11/28/2022</c:v>
                </c:pt>
                <c:pt idx="332">
                  <c:v>11/29/2022</c:v>
                </c:pt>
                <c:pt idx="333">
                  <c:v>11/30/2022</c:v>
                </c:pt>
                <c:pt idx="334">
                  <c:v>12/1/2022</c:v>
                </c:pt>
                <c:pt idx="335">
                  <c:v>12/2/2022</c:v>
                </c:pt>
                <c:pt idx="336">
                  <c:v>12/3/2022</c:v>
                </c:pt>
                <c:pt idx="337">
                  <c:v>12/4/2022</c:v>
                </c:pt>
                <c:pt idx="338">
                  <c:v>12/5/2022</c:v>
                </c:pt>
                <c:pt idx="339">
                  <c:v>12/6/2022</c:v>
                </c:pt>
                <c:pt idx="340">
                  <c:v>12/7/2022</c:v>
                </c:pt>
                <c:pt idx="341">
                  <c:v>12/8/2022</c:v>
                </c:pt>
                <c:pt idx="342">
                  <c:v>12/9/2022</c:v>
                </c:pt>
                <c:pt idx="343">
                  <c:v>12/10/2022</c:v>
                </c:pt>
                <c:pt idx="344">
                  <c:v>12/11/2022</c:v>
                </c:pt>
                <c:pt idx="345">
                  <c:v>12/12/2022</c:v>
                </c:pt>
                <c:pt idx="346">
                  <c:v>12/13/2022</c:v>
                </c:pt>
                <c:pt idx="347">
                  <c:v>12/14/2022</c:v>
                </c:pt>
                <c:pt idx="348">
                  <c:v>12/15/2022</c:v>
                </c:pt>
                <c:pt idx="349">
                  <c:v>12/16/2022</c:v>
                </c:pt>
                <c:pt idx="350">
                  <c:v>12/17/2022</c:v>
                </c:pt>
                <c:pt idx="351">
                  <c:v>12/18/2022</c:v>
                </c:pt>
                <c:pt idx="352">
                  <c:v>12/19/2022</c:v>
                </c:pt>
                <c:pt idx="353">
                  <c:v>12/20/2022</c:v>
                </c:pt>
                <c:pt idx="354">
                  <c:v>12/21/2022</c:v>
                </c:pt>
                <c:pt idx="355">
                  <c:v>12/22/2022</c:v>
                </c:pt>
                <c:pt idx="356">
                  <c:v>12/23/2022</c:v>
                </c:pt>
                <c:pt idx="357">
                  <c:v>12/24/2022</c:v>
                </c:pt>
                <c:pt idx="358">
                  <c:v>12/25/2022</c:v>
                </c:pt>
                <c:pt idx="359">
                  <c:v>12/26/2022</c:v>
                </c:pt>
                <c:pt idx="360">
                  <c:v>12/27/2022</c:v>
                </c:pt>
                <c:pt idx="361">
                  <c:v>12/28/2022</c:v>
                </c:pt>
                <c:pt idx="362">
                  <c:v>12/29/2022</c:v>
                </c:pt>
                <c:pt idx="363">
                  <c:v>12/30/2022</c:v>
                </c:pt>
                <c:pt idx="364">
                  <c:v>12/31/2022</c:v>
                </c:pt>
                <c:pt idx="365">
                  <c:v>1/1/2023</c:v>
                </c:pt>
                <c:pt idx="366">
                  <c:v>1/2/2023</c:v>
                </c:pt>
                <c:pt idx="367">
                  <c:v>1/3/2023</c:v>
                </c:pt>
                <c:pt idx="368">
                  <c:v>1/4/2023</c:v>
                </c:pt>
                <c:pt idx="369">
                  <c:v>1/5/2023</c:v>
                </c:pt>
                <c:pt idx="370">
                  <c:v>1/6/2023</c:v>
                </c:pt>
                <c:pt idx="371">
                  <c:v>1/7/2023</c:v>
                </c:pt>
                <c:pt idx="372">
                  <c:v>1/8/2023</c:v>
                </c:pt>
                <c:pt idx="373">
                  <c:v>1/9/2023</c:v>
                </c:pt>
                <c:pt idx="374">
                  <c:v>1/10/2023</c:v>
                </c:pt>
                <c:pt idx="375">
                  <c:v>1/11/2023</c:v>
                </c:pt>
                <c:pt idx="376">
                  <c:v>1/12/2023</c:v>
                </c:pt>
                <c:pt idx="377">
                  <c:v>1/13/2023</c:v>
                </c:pt>
                <c:pt idx="378">
                  <c:v>1/14/2023</c:v>
                </c:pt>
                <c:pt idx="379">
                  <c:v>1/15/2023</c:v>
                </c:pt>
                <c:pt idx="380">
                  <c:v>1/16/2023</c:v>
                </c:pt>
                <c:pt idx="381">
                  <c:v>1/17/2023</c:v>
                </c:pt>
                <c:pt idx="382">
                  <c:v>1/18/2023</c:v>
                </c:pt>
                <c:pt idx="383">
                  <c:v>1/19/2023</c:v>
                </c:pt>
                <c:pt idx="384">
                  <c:v>1/20/2023</c:v>
                </c:pt>
                <c:pt idx="385">
                  <c:v>1/21/2023</c:v>
                </c:pt>
                <c:pt idx="386">
                  <c:v>1/22/2023</c:v>
                </c:pt>
                <c:pt idx="387">
                  <c:v>1/23/2023</c:v>
                </c:pt>
                <c:pt idx="388">
                  <c:v>1/24/2023</c:v>
                </c:pt>
                <c:pt idx="389">
                  <c:v>1/25/2023</c:v>
                </c:pt>
                <c:pt idx="390">
                  <c:v>1/26/2023</c:v>
                </c:pt>
                <c:pt idx="391">
                  <c:v>1/27/2023</c:v>
                </c:pt>
                <c:pt idx="392">
                  <c:v>1/28/2023</c:v>
                </c:pt>
                <c:pt idx="393">
                  <c:v>1/29/2023</c:v>
                </c:pt>
                <c:pt idx="394">
                  <c:v>1/30/2023</c:v>
                </c:pt>
                <c:pt idx="395">
                  <c:v>1/31/2023</c:v>
                </c:pt>
                <c:pt idx="396">
                  <c:v>2/1/2023</c:v>
                </c:pt>
                <c:pt idx="397">
                  <c:v>2/2/2023</c:v>
                </c:pt>
                <c:pt idx="398">
                  <c:v>2/3/2023</c:v>
                </c:pt>
                <c:pt idx="399">
                  <c:v>2/4/2023</c:v>
                </c:pt>
                <c:pt idx="400">
                  <c:v>2/5/2023</c:v>
                </c:pt>
                <c:pt idx="401">
                  <c:v>2/6/2023</c:v>
                </c:pt>
                <c:pt idx="402">
                  <c:v>2/7/2023</c:v>
                </c:pt>
                <c:pt idx="403">
                  <c:v>2/8/2023</c:v>
                </c:pt>
                <c:pt idx="404">
                  <c:v>2/9/2023</c:v>
                </c:pt>
                <c:pt idx="405">
                  <c:v>2/10/2023</c:v>
                </c:pt>
                <c:pt idx="406">
                  <c:v>2/11/2023</c:v>
                </c:pt>
                <c:pt idx="407">
                  <c:v>2/12/2023</c:v>
                </c:pt>
                <c:pt idx="408">
                  <c:v>2/13/2023</c:v>
                </c:pt>
                <c:pt idx="409">
                  <c:v>2/14/2023</c:v>
                </c:pt>
                <c:pt idx="410">
                  <c:v>2/15/2023</c:v>
                </c:pt>
                <c:pt idx="411">
                  <c:v>2/16/2023</c:v>
                </c:pt>
                <c:pt idx="412">
                  <c:v>2/17/2023</c:v>
                </c:pt>
                <c:pt idx="413">
                  <c:v>2/18/2023</c:v>
                </c:pt>
                <c:pt idx="414">
                  <c:v>2/19/2023</c:v>
                </c:pt>
                <c:pt idx="415">
                  <c:v>2/20/2023</c:v>
                </c:pt>
                <c:pt idx="416">
                  <c:v>2/21/2023</c:v>
                </c:pt>
                <c:pt idx="417">
                  <c:v>2/22/2023</c:v>
                </c:pt>
                <c:pt idx="418">
                  <c:v>2/23/2023</c:v>
                </c:pt>
                <c:pt idx="419">
                  <c:v>2/24/2023</c:v>
                </c:pt>
                <c:pt idx="420">
                  <c:v>2/25/2023</c:v>
                </c:pt>
                <c:pt idx="421">
                  <c:v>2/26/2023</c:v>
                </c:pt>
                <c:pt idx="422">
                  <c:v>2/27/2023</c:v>
                </c:pt>
                <c:pt idx="423">
                  <c:v>2/28/2023</c:v>
                </c:pt>
                <c:pt idx="424">
                  <c:v>3/1/2023</c:v>
                </c:pt>
                <c:pt idx="425">
                  <c:v>3/2/2023</c:v>
                </c:pt>
                <c:pt idx="426">
                  <c:v>3/3/2023</c:v>
                </c:pt>
                <c:pt idx="427">
                  <c:v>3/4/2023</c:v>
                </c:pt>
                <c:pt idx="428">
                  <c:v>3/5/2023</c:v>
                </c:pt>
                <c:pt idx="429">
                  <c:v>3/6/2023</c:v>
                </c:pt>
                <c:pt idx="430">
                  <c:v>3/7/2023</c:v>
                </c:pt>
                <c:pt idx="431">
                  <c:v>3/8/2023</c:v>
                </c:pt>
                <c:pt idx="432">
                  <c:v>3/9/2023</c:v>
                </c:pt>
                <c:pt idx="433">
                  <c:v>3/10/2023</c:v>
                </c:pt>
                <c:pt idx="434">
                  <c:v>3/11/2023</c:v>
                </c:pt>
                <c:pt idx="435">
                  <c:v>3/12/2023</c:v>
                </c:pt>
                <c:pt idx="436">
                  <c:v>3/13/2023</c:v>
                </c:pt>
                <c:pt idx="437">
                  <c:v>3/14/2023</c:v>
                </c:pt>
                <c:pt idx="438">
                  <c:v>3/15/2023</c:v>
                </c:pt>
                <c:pt idx="439">
                  <c:v>3/16/2023</c:v>
                </c:pt>
                <c:pt idx="440">
                  <c:v>3/17/2023</c:v>
                </c:pt>
                <c:pt idx="441">
                  <c:v>3/18/2023</c:v>
                </c:pt>
                <c:pt idx="442">
                  <c:v>3/19/2023</c:v>
                </c:pt>
                <c:pt idx="443">
                  <c:v>3/20/2023</c:v>
                </c:pt>
                <c:pt idx="444">
                  <c:v>3/21/2023</c:v>
                </c:pt>
                <c:pt idx="445">
                  <c:v>3/22/2023</c:v>
                </c:pt>
                <c:pt idx="446">
                  <c:v>3/23/2023</c:v>
                </c:pt>
                <c:pt idx="447">
                  <c:v>3/24/2023</c:v>
                </c:pt>
                <c:pt idx="448">
                  <c:v>3/25/2023</c:v>
                </c:pt>
                <c:pt idx="449">
                  <c:v>3/26/2023</c:v>
                </c:pt>
                <c:pt idx="450">
                  <c:v>3/27/2023</c:v>
                </c:pt>
                <c:pt idx="451">
                  <c:v>3/28/2023</c:v>
                </c:pt>
                <c:pt idx="452">
                  <c:v>3/29/2023</c:v>
                </c:pt>
                <c:pt idx="453">
                  <c:v>3/30/2023</c:v>
                </c:pt>
                <c:pt idx="454">
                  <c:v>3/31/2023</c:v>
                </c:pt>
                <c:pt idx="455">
                  <c:v>4/1/2023</c:v>
                </c:pt>
                <c:pt idx="456">
                  <c:v>4/2/2023</c:v>
                </c:pt>
                <c:pt idx="457">
                  <c:v>4/3/2023</c:v>
                </c:pt>
                <c:pt idx="458">
                  <c:v>4/4/2023</c:v>
                </c:pt>
                <c:pt idx="459">
                  <c:v>4/5/2023</c:v>
                </c:pt>
                <c:pt idx="460">
                  <c:v>4/6/2023</c:v>
                </c:pt>
                <c:pt idx="461">
                  <c:v>4/7/2023</c:v>
                </c:pt>
                <c:pt idx="462">
                  <c:v>4/8/2023</c:v>
                </c:pt>
                <c:pt idx="463">
                  <c:v>4/9/2023</c:v>
                </c:pt>
                <c:pt idx="464">
                  <c:v>4/10/2023</c:v>
                </c:pt>
                <c:pt idx="465">
                  <c:v>4/11/2023</c:v>
                </c:pt>
                <c:pt idx="466">
                  <c:v>4/12/2023</c:v>
                </c:pt>
                <c:pt idx="467">
                  <c:v>4/13/2023</c:v>
                </c:pt>
                <c:pt idx="468">
                  <c:v>4/14/2023</c:v>
                </c:pt>
                <c:pt idx="469">
                  <c:v>4/15/2023</c:v>
                </c:pt>
                <c:pt idx="470">
                  <c:v>4/16/2023</c:v>
                </c:pt>
                <c:pt idx="471">
                  <c:v>4/17/2023</c:v>
                </c:pt>
                <c:pt idx="472">
                  <c:v>4/18/2023</c:v>
                </c:pt>
                <c:pt idx="473">
                  <c:v>4/19/2023</c:v>
                </c:pt>
                <c:pt idx="474">
                  <c:v>4/20/2023</c:v>
                </c:pt>
                <c:pt idx="475">
                  <c:v>4/21/2023</c:v>
                </c:pt>
                <c:pt idx="476">
                  <c:v>4/22/2023</c:v>
                </c:pt>
                <c:pt idx="477">
                  <c:v>4/23/2023</c:v>
                </c:pt>
                <c:pt idx="478">
                  <c:v>4/24/2023</c:v>
                </c:pt>
                <c:pt idx="479">
                  <c:v>4/25/2023</c:v>
                </c:pt>
                <c:pt idx="480">
                  <c:v>4/26/2023</c:v>
                </c:pt>
                <c:pt idx="481">
                  <c:v>4/27/2023</c:v>
                </c:pt>
                <c:pt idx="482">
                  <c:v>4/28/2023</c:v>
                </c:pt>
                <c:pt idx="483">
                  <c:v>4/29/2023</c:v>
                </c:pt>
                <c:pt idx="484">
                  <c:v>4/30/2023</c:v>
                </c:pt>
                <c:pt idx="485">
                  <c:v>5/1/2023</c:v>
                </c:pt>
                <c:pt idx="486">
                  <c:v>5/2/2023</c:v>
                </c:pt>
                <c:pt idx="487">
                  <c:v>5/3/2023</c:v>
                </c:pt>
                <c:pt idx="488">
                  <c:v>5/4/2023</c:v>
                </c:pt>
                <c:pt idx="489">
                  <c:v>5/5/2023</c:v>
                </c:pt>
                <c:pt idx="490">
                  <c:v>5/6/2023</c:v>
                </c:pt>
                <c:pt idx="491">
                  <c:v>5/7/2023</c:v>
                </c:pt>
                <c:pt idx="492">
                  <c:v>5/8/2023</c:v>
                </c:pt>
                <c:pt idx="493">
                  <c:v>5/9/2023</c:v>
                </c:pt>
                <c:pt idx="494">
                  <c:v>5/10/2023</c:v>
                </c:pt>
                <c:pt idx="495">
                  <c:v>5/11/2023</c:v>
                </c:pt>
                <c:pt idx="496">
                  <c:v>5/12/2023</c:v>
                </c:pt>
                <c:pt idx="497">
                  <c:v>5/13/2023</c:v>
                </c:pt>
                <c:pt idx="498">
                  <c:v>5/14/2023</c:v>
                </c:pt>
                <c:pt idx="499">
                  <c:v>5/15/2023</c:v>
                </c:pt>
                <c:pt idx="500">
                  <c:v>5/16/2023</c:v>
                </c:pt>
                <c:pt idx="501">
                  <c:v>5/17/2023</c:v>
                </c:pt>
                <c:pt idx="502">
                  <c:v>5/18/2023</c:v>
                </c:pt>
                <c:pt idx="503">
                  <c:v>5/19/2023</c:v>
                </c:pt>
                <c:pt idx="504">
                  <c:v>5/20/2023</c:v>
                </c:pt>
                <c:pt idx="505">
                  <c:v>5/21/2023</c:v>
                </c:pt>
                <c:pt idx="506">
                  <c:v>5/22/2023</c:v>
                </c:pt>
                <c:pt idx="507">
                  <c:v>5/23/2023</c:v>
                </c:pt>
                <c:pt idx="508">
                  <c:v>5/24/2023</c:v>
                </c:pt>
                <c:pt idx="509">
                  <c:v>5/25/2023</c:v>
                </c:pt>
                <c:pt idx="510">
                  <c:v>5/26/2023</c:v>
                </c:pt>
                <c:pt idx="511">
                  <c:v>5/27/2023</c:v>
                </c:pt>
                <c:pt idx="512">
                  <c:v>5/28/2023</c:v>
                </c:pt>
                <c:pt idx="513">
                  <c:v>5/29/2023</c:v>
                </c:pt>
                <c:pt idx="514">
                  <c:v>5/30/2023</c:v>
                </c:pt>
                <c:pt idx="515">
                  <c:v>5/31/2023</c:v>
                </c:pt>
                <c:pt idx="516">
                  <c:v>6/1/2023</c:v>
                </c:pt>
                <c:pt idx="517">
                  <c:v>6/2/2023</c:v>
                </c:pt>
                <c:pt idx="518">
                  <c:v>6/3/2023</c:v>
                </c:pt>
                <c:pt idx="519">
                  <c:v>6/4/2023</c:v>
                </c:pt>
                <c:pt idx="520">
                  <c:v>6/5/2023</c:v>
                </c:pt>
                <c:pt idx="521">
                  <c:v>6/6/2023</c:v>
                </c:pt>
                <c:pt idx="522">
                  <c:v>6/7/2023</c:v>
                </c:pt>
                <c:pt idx="523">
                  <c:v>6/8/2023</c:v>
                </c:pt>
                <c:pt idx="524">
                  <c:v>6/9/2023</c:v>
                </c:pt>
                <c:pt idx="525">
                  <c:v>6/10/2023</c:v>
                </c:pt>
                <c:pt idx="526">
                  <c:v>6/11/2023</c:v>
                </c:pt>
                <c:pt idx="527">
                  <c:v>6/12/2023</c:v>
                </c:pt>
                <c:pt idx="528">
                  <c:v>6/13/2023</c:v>
                </c:pt>
                <c:pt idx="529">
                  <c:v>6/14/2023</c:v>
                </c:pt>
                <c:pt idx="530">
                  <c:v>6/15/2023</c:v>
                </c:pt>
                <c:pt idx="531">
                  <c:v>6/16/2023</c:v>
                </c:pt>
                <c:pt idx="532">
                  <c:v>6/17/2023</c:v>
                </c:pt>
                <c:pt idx="533">
                  <c:v>6/18/2023</c:v>
                </c:pt>
                <c:pt idx="534">
                  <c:v>6/19/2023</c:v>
                </c:pt>
                <c:pt idx="535">
                  <c:v>6/20/2023</c:v>
                </c:pt>
                <c:pt idx="536">
                  <c:v>6/21/2023</c:v>
                </c:pt>
                <c:pt idx="537">
                  <c:v>6/22/2023</c:v>
                </c:pt>
                <c:pt idx="538">
                  <c:v>6/23/2023</c:v>
                </c:pt>
                <c:pt idx="539">
                  <c:v>6/24/2023</c:v>
                </c:pt>
                <c:pt idx="540">
                  <c:v>6/25/2023</c:v>
                </c:pt>
                <c:pt idx="541">
                  <c:v>6/26/2023</c:v>
                </c:pt>
                <c:pt idx="542">
                  <c:v>6/27/2023</c:v>
                </c:pt>
                <c:pt idx="543">
                  <c:v>6/28/2023</c:v>
                </c:pt>
                <c:pt idx="544">
                  <c:v>6/29/2023</c:v>
                </c:pt>
                <c:pt idx="545">
                  <c:v>6/30/2023</c:v>
                </c:pt>
                <c:pt idx="546">
                  <c:v>7/1/2023</c:v>
                </c:pt>
                <c:pt idx="547">
                  <c:v>7/2/2023</c:v>
                </c:pt>
                <c:pt idx="548">
                  <c:v>7/3/2023</c:v>
                </c:pt>
                <c:pt idx="549">
                  <c:v>7/4/2023</c:v>
                </c:pt>
                <c:pt idx="550">
                  <c:v>7/5/2023</c:v>
                </c:pt>
                <c:pt idx="551">
                  <c:v>7/6/2023</c:v>
                </c:pt>
                <c:pt idx="552">
                  <c:v>7/7/2023</c:v>
                </c:pt>
                <c:pt idx="553">
                  <c:v>7/8/2023</c:v>
                </c:pt>
                <c:pt idx="554">
                  <c:v>7/9/2023</c:v>
                </c:pt>
                <c:pt idx="555">
                  <c:v>7/10/2023</c:v>
                </c:pt>
                <c:pt idx="556">
                  <c:v>7/11/2023</c:v>
                </c:pt>
                <c:pt idx="557">
                  <c:v>7/12/2023</c:v>
                </c:pt>
                <c:pt idx="558">
                  <c:v>7/13/2023</c:v>
                </c:pt>
                <c:pt idx="559">
                  <c:v>7/14/2023</c:v>
                </c:pt>
                <c:pt idx="560">
                  <c:v>7/15/2023</c:v>
                </c:pt>
                <c:pt idx="561">
                  <c:v>7/16/2023</c:v>
                </c:pt>
                <c:pt idx="562">
                  <c:v>7/17/2023</c:v>
                </c:pt>
                <c:pt idx="563">
                  <c:v>7/18/2023</c:v>
                </c:pt>
                <c:pt idx="564">
                  <c:v>7/19/2023</c:v>
                </c:pt>
                <c:pt idx="565">
                  <c:v>7/20/2023</c:v>
                </c:pt>
                <c:pt idx="566">
                  <c:v>7/21/2023</c:v>
                </c:pt>
                <c:pt idx="567">
                  <c:v>7/22/2023</c:v>
                </c:pt>
                <c:pt idx="568">
                  <c:v>7/23/2023</c:v>
                </c:pt>
                <c:pt idx="569">
                  <c:v>7/24/2023</c:v>
                </c:pt>
                <c:pt idx="570">
                  <c:v>7/25/2023</c:v>
                </c:pt>
                <c:pt idx="571">
                  <c:v>7/26/2023</c:v>
                </c:pt>
                <c:pt idx="572">
                  <c:v>7/27/2023</c:v>
                </c:pt>
                <c:pt idx="573">
                  <c:v>7/28/2023</c:v>
                </c:pt>
                <c:pt idx="574">
                  <c:v>7/29/2023</c:v>
                </c:pt>
                <c:pt idx="575">
                  <c:v>7/30/2023</c:v>
                </c:pt>
                <c:pt idx="576">
                  <c:v>7/31/2023</c:v>
                </c:pt>
                <c:pt idx="577">
                  <c:v>8/1/2023</c:v>
                </c:pt>
                <c:pt idx="578">
                  <c:v>8/2/2023</c:v>
                </c:pt>
                <c:pt idx="579">
                  <c:v>8/3/2023</c:v>
                </c:pt>
                <c:pt idx="580">
                  <c:v>8/4/2023</c:v>
                </c:pt>
                <c:pt idx="581">
                  <c:v>8/5/2023</c:v>
                </c:pt>
                <c:pt idx="582">
                  <c:v>8/6/2023</c:v>
                </c:pt>
                <c:pt idx="583">
                  <c:v>8/7/2023</c:v>
                </c:pt>
                <c:pt idx="584">
                  <c:v>8/8/2023</c:v>
                </c:pt>
                <c:pt idx="585">
                  <c:v>8/9/2023</c:v>
                </c:pt>
                <c:pt idx="586">
                  <c:v>8/10/2023</c:v>
                </c:pt>
                <c:pt idx="587">
                  <c:v>8/11/2023</c:v>
                </c:pt>
                <c:pt idx="588">
                  <c:v>8/12/2023</c:v>
                </c:pt>
                <c:pt idx="589">
                  <c:v>8/13/2023</c:v>
                </c:pt>
                <c:pt idx="590">
                  <c:v>8/14/2023</c:v>
                </c:pt>
                <c:pt idx="591">
                  <c:v>8/15/2023</c:v>
                </c:pt>
                <c:pt idx="592">
                  <c:v>8/16/2023</c:v>
                </c:pt>
                <c:pt idx="593">
                  <c:v>8/17/2023</c:v>
                </c:pt>
                <c:pt idx="594">
                  <c:v>8/18/2023</c:v>
                </c:pt>
                <c:pt idx="595">
                  <c:v>8/19/2023</c:v>
                </c:pt>
                <c:pt idx="596">
                  <c:v>8/20/2023</c:v>
                </c:pt>
                <c:pt idx="597">
                  <c:v>8/21/2023</c:v>
                </c:pt>
                <c:pt idx="598">
                  <c:v>8/22/2023</c:v>
                </c:pt>
                <c:pt idx="599">
                  <c:v>8/23/2023</c:v>
                </c:pt>
                <c:pt idx="600">
                  <c:v>8/24/2023</c:v>
                </c:pt>
                <c:pt idx="601">
                  <c:v>8/25/2023</c:v>
                </c:pt>
                <c:pt idx="602">
                  <c:v>8/26/2023</c:v>
                </c:pt>
                <c:pt idx="603">
                  <c:v>8/27/2023</c:v>
                </c:pt>
                <c:pt idx="604">
                  <c:v>8/28/2023</c:v>
                </c:pt>
                <c:pt idx="605">
                  <c:v>8/29/2023</c:v>
                </c:pt>
                <c:pt idx="606">
                  <c:v>8/30/2023</c:v>
                </c:pt>
                <c:pt idx="607">
                  <c:v>8/31/2023</c:v>
                </c:pt>
                <c:pt idx="608">
                  <c:v>9/1/2023</c:v>
                </c:pt>
                <c:pt idx="609">
                  <c:v>9/2/2023</c:v>
                </c:pt>
                <c:pt idx="610">
                  <c:v>9/3/2023</c:v>
                </c:pt>
                <c:pt idx="611">
                  <c:v>9/4/2023</c:v>
                </c:pt>
                <c:pt idx="612">
                  <c:v>9/5/2023</c:v>
                </c:pt>
                <c:pt idx="613">
                  <c:v>9/6/2023</c:v>
                </c:pt>
                <c:pt idx="614">
                  <c:v>9/7/2023</c:v>
                </c:pt>
                <c:pt idx="615">
                  <c:v>9/8/2023</c:v>
                </c:pt>
                <c:pt idx="616">
                  <c:v>9/9/2023</c:v>
                </c:pt>
                <c:pt idx="617">
                  <c:v>9/10/2023</c:v>
                </c:pt>
                <c:pt idx="618">
                  <c:v>9/11/2023</c:v>
                </c:pt>
                <c:pt idx="619">
                  <c:v>9/12/2023</c:v>
                </c:pt>
                <c:pt idx="620">
                  <c:v>9/13/2023</c:v>
                </c:pt>
                <c:pt idx="621">
                  <c:v>9/14/2023</c:v>
                </c:pt>
                <c:pt idx="622">
                  <c:v>9/15/2023</c:v>
                </c:pt>
                <c:pt idx="623">
                  <c:v>9/16/2023</c:v>
                </c:pt>
                <c:pt idx="624">
                  <c:v>9/17/2023</c:v>
                </c:pt>
                <c:pt idx="625">
                  <c:v>9/18/2023</c:v>
                </c:pt>
                <c:pt idx="626">
                  <c:v>9/19/2023</c:v>
                </c:pt>
                <c:pt idx="627">
                  <c:v>9/20/2023</c:v>
                </c:pt>
                <c:pt idx="628">
                  <c:v>9/21/2023</c:v>
                </c:pt>
                <c:pt idx="629">
                  <c:v>9/22/2023</c:v>
                </c:pt>
                <c:pt idx="630">
                  <c:v>9/23/2023</c:v>
                </c:pt>
                <c:pt idx="631">
                  <c:v>9/24/2023</c:v>
                </c:pt>
                <c:pt idx="632">
                  <c:v>9/25/2023</c:v>
                </c:pt>
                <c:pt idx="633">
                  <c:v>9/26/2023</c:v>
                </c:pt>
                <c:pt idx="634">
                  <c:v>9/27/2023</c:v>
                </c:pt>
                <c:pt idx="635">
                  <c:v>9/28/2023</c:v>
                </c:pt>
                <c:pt idx="636">
                  <c:v>9/29/2023</c:v>
                </c:pt>
                <c:pt idx="637">
                  <c:v>9/30/2023</c:v>
                </c:pt>
                <c:pt idx="638">
                  <c:v>10/1/2023</c:v>
                </c:pt>
                <c:pt idx="639">
                  <c:v>10/2/2023</c:v>
                </c:pt>
                <c:pt idx="640">
                  <c:v>10/3/2023</c:v>
                </c:pt>
                <c:pt idx="641">
                  <c:v>10/4/2023</c:v>
                </c:pt>
                <c:pt idx="642">
                  <c:v>10/5/2023</c:v>
                </c:pt>
                <c:pt idx="643">
                  <c:v>10/6/2023</c:v>
                </c:pt>
                <c:pt idx="644">
                  <c:v>10/7/2023</c:v>
                </c:pt>
                <c:pt idx="645">
                  <c:v>10/8/2023</c:v>
                </c:pt>
                <c:pt idx="646">
                  <c:v>10/9/2023</c:v>
                </c:pt>
                <c:pt idx="647">
                  <c:v>10/10/2023</c:v>
                </c:pt>
                <c:pt idx="648">
                  <c:v>10/11/2023</c:v>
                </c:pt>
                <c:pt idx="649">
                  <c:v>10/12/2023</c:v>
                </c:pt>
                <c:pt idx="650">
                  <c:v>10/13/2023</c:v>
                </c:pt>
                <c:pt idx="651">
                  <c:v>10/14/2023</c:v>
                </c:pt>
                <c:pt idx="652">
                  <c:v>10/15/2023</c:v>
                </c:pt>
                <c:pt idx="653">
                  <c:v>10/16/2023</c:v>
                </c:pt>
                <c:pt idx="654">
                  <c:v>10/17/2023</c:v>
                </c:pt>
                <c:pt idx="655">
                  <c:v>10/18/2023</c:v>
                </c:pt>
                <c:pt idx="656">
                  <c:v>10/19/2023</c:v>
                </c:pt>
                <c:pt idx="657">
                  <c:v>10/20/2023</c:v>
                </c:pt>
                <c:pt idx="658">
                  <c:v>10/21/2023</c:v>
                </c:pt>
                <c:pt idx="659">
                  <c:v>10/22/2023</c:v>
                </c:pt>
                <c:pt idx="660">
                  <c:v>10/23/2023</c:v>
                </c:pt>
                <c:pt idx="661">
                  <c:v>10/24/2023</c:v>
                </c:pt>
                <c:pt idx="662">
                  <c:v>10/25/2023</c:v>
                </c:pt>
                <c:pt idx="663">
                  <c:v>10/26/2023</c:v>
                </c:pt>
                <c:pt idx="664">
                  <c:v>10/27/2023</c:v>
                </c:pt>
                <c:pt idx="665">
                  <c:v>10/28/2023</c:v>
                </c:pt>
                <c:pt idx="666">
                  <c:v>10/29/2023</c:v>
                </c:pt>
                <c:pt idx="667">
                  <c:v>10/30/2023</c:v>
                </c:pt>
                <c:pt idx="668">
                  <c:v>10/31/2023</c:v>
                </c:pt>
                <c:pt idx="669">
                  <c:v>11/1/2023</c:v>
                </c:pt>
                <c:pt idx="670">
                  <c:v>11/2/2023</c:v>
                </c:pt>
                <c:pt idx="671">
                  <c:v>11/3/2023</c:v>
                </c:pt>
                <c:pt idx="672">
                  <c:v>11/4/2023</c:v>
                </c:pt>
                <c:pt idx="673">
                  <c:v>11/5/2023</c:v>
                </c:pt>
                <c:pt idx="674">
                  <c:v>11/6/2023</c:v>
                </c:pt>
                <c:pt idx="675">
                  <c:v>11/7/2023</c:v>
                </c:pt>
                <c:pt idx="676">
                  <c:v>11/8/2023</c:v>
                </c:pt>
                <c:pt idx="677">
                  <c:v>11/9/2023</c:v>
                </c:pt>
                <c:pt idx="678">
                  <c:v>11/10/2023</c:v>
                </c:pt>
                <c:pt idx="679">
                  <c:v>11/11/2023</c:v>
                </c:pt>
                <c:pt idx="680">
                  <c:v>11/12/2023</c:v>
                </c:pt>
                <c:pt idx="681">
                  <c:v>11/13/2023</c:v>
                </c:pt>
                <c:pt idx="682">
                  <c:v>11/14/2023</c:v>
                </c:pt>
                <c:pt idx="683">
                  <c:v>11/15/2023</c:v>
                </c:pt>
                <c:pt idx="684">
                  <c:v>11/16/2023</c:v>
                </c:pt>
                <c:pt idx="685">
                  <c:v>11/17/2023</c:v>
                </c:pt>
                <c:pt idx="686">
                  <c:v>11/18/2023</c:v>
                </c:pt>
                <c:pt idx="687">
                  <c:v>11/19/2023</c:v>
                </c:pt>
                <c:pt idx="688">
                  <c:v>11/20/2023</c:v>
                </c:pt>
                <c:pt idx="689">
                  <c:v>11/21/2023</c:v>
                </c:pt>
                <c:pt idx="690">
                  <c:v>11/22/2023</c:v>
                </c:pt>
                <c:pt idx="691">
                  <c:v>11/23/2023</c:v>
                </c:pt>
                <c:pt idx="692">
                  <c:v>11/24/2023</c:v>
                </c:pt>
                <c:pt idx="693">
                  <c:v>11/25/2023</c:v>
                </c:pt>
                <c:pt idx="694">
                  <c:v>11/26/2023</c:v>
                </c:pt>
                <c:pt idx="695">
                  <c:v>11/27/2023</c:v>
                </c:pt>
                <c:pt idx="696">
                  <c:v>11/28/2023</c:v>
                </c:pt>
                <c:pt idx="697">
                  <c:v>11/29/2023</c:v>
                </c:pt>
                <c:pt idx="698">
                  <c:v>11/30/2023</c:v>
                </c:pt>
                <c:pt idx="699">
                  <c:v>12/1/2023</c:v>
                </c:pt>
                <c:pt idx="700">
                  <c:v>12/2/2023</c:v>
                </c:pt>
                <c:pt idx="701">
                  <c:v>12/3/2023</c:v>
                </c:pt>
                <c:pt idx="702">
                  <c:v>12/4/2023</c:v>
                </c:pt>
                <c:pt idx="703">
                  <c:v>12/5/2023</c:v>
                </c:pt>
                <c:pt idx="704">
                  <c:v>12/6/2023</c:v>
                </c:pt>
                <c:pt idx="705">
                  <c:v>12/7/2023</c:v>
                </c:pt>
                <c:pt idx="706">
                  <c:v>12/8/2023</c:v>
                </c:pt>
                <c:pt idx="707">
                  <c:v>12/9/2023</c:v>
                </c:pt>
                <c:pt idx="708">
                  <c:v>12/10/2023</c:v>
                </c:pt>
                <c:pt idx="709">
                  <c:v>12/11/2023</c:v>
                </c:pt>
                <c:pt idx="710">
                  <c:v>12/12/2023</c:v>
                </c:pt>
                <c:pt idx="711">
                  <c:v>12/13/2023</c:v>
                </c:pt>
                <c:pt idx="712">
                  <c:v>12/14/2023</c:v>
                </c:pt>
                <c:pt idx="713">
                  <c:v>12/15/2023</c:v>
                </c:pt>
                <c:pt idx="714">
                  <c:v>12/16/2023</c:v>
                </c:pt>
                <c:pt idx="715">
                  <c:v>12/17/2023</c:v>
                </c:pt>
                <c:pt idx="716">
                  <c:v>12/18/2023</c:v>
                </c:pt>
                <c:pt idx="717">
                  <c:v>12/19/2023</c:v>
                </c:pt>
                <c:pt idx="718">
                  <c:v>12/20/2023</c:v>
                </c:pt>
                <c:pt idx="719">
                  <c:v>12/21/2023</c:v>
                </c:pt>
                <c:pt idx="720">
                  <c:v>12/22/2023</c:v>
                </c:pt>
                <c:pt idx="721">
                  <c:v>12/23/2023</c:v>
                </c:pt>
                <c:pt idx="722">
                  <c:v>12/24/2023</c:v>
                </c:pt>
                <c:pt idx="723">
                  <c:v>12/25/2023</c:v>
                </c:pt>
                <c:pt idx="724">
                  <c:v>12/26/2023</c:v>
                </c:pt>
                <c:pt idx="725">
                  <c:v>12/27/2023</c:v>
                </c:pt>
                <c:pt idx="726">
                  <c:v>12/28/2023</c:v>
                </c:pt>
                <c:pt idx="727">
                  <c:v>12/29/2023</c:v>
                </c:pt>
                <c:pt idx="728">
                  <c:v>12/30/2023</c:v>
                </c:pt>
                <c:pt idx="729">
                  <c:v>12/31/2023</c:v>
                </c:pt>
                <c:pt idx="730">
                  <c:v>1/1/2024</c:v>
                </c:pt>
                <c:pt idx="731">
                  <c:v>1/2/2024</c:v>
                </c:pt>
                <c:pt idx="732">
                  <c:v>1/3/2024</c:v>
                </c:pt>
                <c:pt idx="733">
                  <c:v>1/4/2024</c:v>
                </c:pt>
                <c:pt idx="734">
                  <c:v>1/5/2024</c:v>
                </c:pt>
                <c:pt idx="735">
                  <c:v>1/6/2024</c:v>
                </c:pt>
                <c:pt idx="736">
                  <c:v>1/7/2024</c:v>
                </c:pt>
                <c:pt idx="737">
                  <c:v>1/8/2024</c:v>
                </c:pt>
                <c:pt idx="738">
                  <c:v>1/9/2024</c:v>
                </c:pt>
                <c:pt idx="739">
                  <c:v>1/10/2024</c:v>
                </c:pt>
                <c:pt idx="740">
                  <c:v>1/11/2024</c:v>
                </c:pt>
                <c:pt idx="741">
                  <c:v>1/12/2024</c:v>
                </c:pt>
                <c:pt idx="742">
                  <c:v>1/13/2024</c:v>
                </c:pt>
                <c:pt idx="743">
                  <c:v>1/14/2024</c:v>
                </c:pt>
                <c:pt idx="744">
                  <c:v>1/15/2024</c:v>
                </c:pt>
                <c:pt idx="745">
                  <c:v>1/16/2024</c:v>
                </c:pt>
                <c:pt idx="746">
                  <c:v>1/17/2024</c:v>
                </c:pt>
                <c:pt idx="747">
                  <c:v>1/18/2024</c:v>
                </c:pt>
                <c:pt idx="748">
                  <c:v>1/19/2024</c:v>
                </c:pt>
                <c:pt idx="749">
                  <c:v>1/20/2024</c:v>
                </c:pt>
                <c:pt idx="750">
                  <c:v>1/21/2024</c:v>
                </c:pt>
                <c:pt idx="751">
                  <c:v>1/22/2024</c:v>
                </c:pt>
                <c:pt idx="752">
                  <c:v>1/23/2024</c:v>
                </c:pt>
                <c:pt idx="753">
                  <c:v>1/24/2024</c:v>
                </c:pt>
                <c:pt idx="754">
                  <c:v>1/25/2024</c:v>
                </c:pt>
                <c:pt idx="755">
                  <c:v>1/26/2024</c:v>
                </c:pt>
                <c:pt idx="756">
                  <c:v>1/27/2024</c:v>
                </c:pt>
                <c:pt idx="757">
                  <c:v>1/28/2024</c:v>
                </c:pt>
                <c:pt idx="758">
                  <c:v>1/29/2024</c:v>
                </c:pt>
                <c:pt idx="759">
                  <c:v>1/30/2024</c:v>
                </c:pt>
                <c:pt idx="760">
                  <c:v>1/31/2024</c:v>
                </c:pt>
                <c:pt idx="761">
                  <c:v>2/1/2024</c:v>
                </c:pt>
                <c:pt idx="762">
                  <c:v>2/2/2024</c:v>
                </c:pt>
                <c:pt idx="763">
                  <c:v>2/3/2024</c:v>
                </c:pt>
                <c:pt idx="764">
                  <c:v>2/4/2024</c:v>
                </c:pt>
                <c:pt idx="765">
                  <c:v>2/5/2024</c:v>
                </c:pt>
                <c:pt idx="766">
                  <c:v>2/6/2024</c:v>
                </c:pt>
                <c:pt idx="767">
                  <c:v>2/7/2024</c:v>
                </c:pt>
                <c:pt idx="768">
                  <c:v>2/8/2024</c:v>
                </c:pt>
                <c:pt idx="769">
                  <c:v>2/9/2024</c:v>
                </c:pt>
                <c:pt idx="770">
                  <c:v>2/10/2024</c:v>
                </c:pt>
                <c:pt idx="771">
                  <c:v>2/11/2024</c:v>
                </c:pt>
                <c:pt idx="772">
                  <c:v>2/12/2024</c:v>
                </c:pt>
                <c:pt idx="773">
                  <c:v>2/13/2024</c:v>
                </c:pt>
                <c:pt idx="774">
                  <c:v>2/14/2024</c:v>
                </c:pt>
                <c:pt idx="775">
                  <c:v>2/15/2024</c:v>
                </c:pt>
                <c:pt idx="776">
                  <c:v>2/16/2024</c:v>
                </c:pt>
                <c:pt idx="777">
                  <c:v>2/17/2024</c:v>
                </c:pt>
                <c:pt idx="778">
                  <c:v>2/18/2024</c:v>
                </c:pt>
                <c:pt idx="779">
                  <c:v>2/19/2024</c:v>
                </c:pt>
                <c:pt idx="780">
                  <c:v>2/20/2024</c:v>
                </c:pt>
                <c:pt idx="781">
                  <c:v>2/21/2024</c:v>
                </c:pt>
                <c:pt idx="782">
                  <c:v>2/22/2024</c:v>
                </c:pt>
                <c:pt idx="783">
                  <c:v>2/23/2024</c:v>
                </c:pt>
                <c:pt idx="784">
                  <c:v>2/24/2024</c:v>
                </c:pt>
                <c:pt idx="785">
                  <c:v>2/25/2024</c:v>
                </c:pt>
                <c:pt idx="786">
                  <c:v>2/26/2024</c:v>
                </c:pt>
                <c:pt idx="787">
                  <c:v>2/27/2024</c:v>
                </c:pt>
                <c:pt idx="788">
                  <c:v>2/28/2024</c:v>
                </c:pt>
                <c:pt idx="789">
                  <c:v>2/29/2024</c:v>
                </c:pt>
                <c:pt idx="790">
                  <c:v>3/1/2024</c:v>
                </c:pt>
                <c:pt idx="791">
                  <c:v>3/2/2024</c:v>
                </c:pt>
                <c:pt idx="792">
                  <c:v>3/3/2024</c:v>
                </c:pt>
                <c:pt idx="793">
                  <c:v>3/4/2024</c:v>
                </c:pt>
                <c:pt idx="794">
                  <c:v>3/5/2024</c:v>
                </c:pt>
                <c:pt idx="795">
                  <c:v>3/6/2024</c:v>
                </c:pt>
                <c:pt idx="796">
                  <c:v>3/7/2024</c:v>
                </c:pt>
                <c:pt idx="797">
                  <c:v>3/8/2024</c:v>
                </c:pt>
                <c:pt idx="798">
                  <c:v>3/9/2024</c:v>
                </c:pt>
                <c:pt idx="799">
                  <c:v>3/10/2024</c:v>
                </c:pt>
                <c:pt idx="800">
                  <c:v>3/11/2024</c:v>
                </c:pt>
                <c:pt idx="801">
                  <c:v>3/12/2024</c:v>
                </c:pt>
                <c:pt idx="802">
                  <c:v>3/13/2024</c:v>
                </c:pt>
                <c:pt idx="803">
                  <c:v>3/14/2024</c:v>
                </c:pt>
                <c:pt idx="804">
                  <c:v>3/15/2024</c:v>
                </c:pt>
                <c:pt idx="805">
                  <c:v>3/16/2024</c:v>
                </c:pt>
                <c:pt idx="806">
                  <c:v>3/17/2024</c:v>
                </c:pt>
                <c:pt idx="807">
                  <c:v>3/18/2024</c:v>
                </c:pt>
                <c:pt idx="808">
                  <c:v>3/19/2024</c:v>
                </c:pt>
                <c:pt idx="809">
                  <c:v>3/20/2024</c:v>
                </c:pt>
                <c:pt idx="810">
                  <c:v>3/21/2024</c:v>
                </c:pt>
                <c:pt idx="811">
                  <c:v>3/22/2024</c:v>
                </c:pt>
                <c:pt idx="812">
                  <c:v>3/23/2024</c:v>
                </c:pt>
                <c:pt idx="813">
                  <c:v>3/24/2024</c:v>
                </c:pt>
                <c:pt idx="814">
                  <c:v>3/25/2024</c:v>
                </c:pt>
                <c:pt idx="815">
                  <c:v>3/26/2024</c:v>
                </c:pt>
                <c:pt idx="816">
                  <c:v>3/27/2024</c:v>
                </c:pt>
                <c:pt idx="817">
                  <c:v>3/28/2024</c:v>
                </c:pt>
                <c:pt idx="818">
                  <c:v>3/29/2024</c:v>
                </c:pt>
                <c:pt idx="819">
                  <c:v>3/30/2024</c:v>
                </c:pt>
                <c:pt idx="820">
                  <c:v>3/31/2024</c:v>
                </c:pt>
                <c:pt idx="821">
                  <c:v>4/1/2024</c:v>
                </c:pt>
                <c:pt idx="822">
                  <c:v>4/2/2024</c:v>
                </c:pt>
                <c:pt idx="823">
                  <c:v>4/3/2024</c:v>
                </c:pt>
                <c:pt idx="824">
                  <c:v>4/4/2024</c:v>
                </c:pt>
                <c:pt idx="825">
                  <c:v>4/5/2024</c:v>
                </c:pt>
                <c:pt idx="826">
                  <c:v>4/6/2024</c:v>
                </c:pt>
                <c:pt idx="827">
                  <c:v>4/7/2024</c:v>
                </c:pt>
                <c:pt idx="828">
                  <c:v>4/8/2024</c:v>
                </c:pt>
                <c:pt idx="829">
                  <c:v>4/9/2024</c:v>
                </c:pt>
                <c:pt idx="830">
                  <c:v>4/10/2024</c:v>
                </c:pt>
                <c:pt idx="831">
                  <c:v>4/11/2024</c:v>
                </c:pt>
                <c:pt idx="832">
                  <c:v>4/12/2024</c:v>
                </c:pt>
                <c:pt idx="833">
                  <c:v>4/13/2024</c:v>
                </c:pt>
                <c:pt idx="834">
                  <c:v>4/14/2024</c:v>
                </c:pt>
                <c:pt idx="835">
                  <c:v>4/15/2024</c:v>
                </c:pt>
                <c:pt idx="836">
                  <c:v>4/16/2024</c:v>
                </c:pt>
                <c:pt idx="837">
                  <c:v>4/17/2024</c:v>
                </c:pt>
                <c:pt idx="838">
                  <c:v>4/18/2024</c:v>
                </c:pt>
                <c:pt idx="839">
                  <c:v>4/19/2024</c:v>
                </c:pt>
                <c:pt idx="840">
                  <c:v>4/20/2024</c:v>
                </c:pt>
                <c:pt idx="841">
                  <c:v>4/21/2024</c:v>
                </c:pt>
                <c:pt idx="842">
                  <c:v>4/22/2024</c:v>
                </c:pt>
                <c:pt idx="843">
                  <c:v>4/23/2024</c:v>
                </c:pt>
                <c:pt idx="844">
                  <c:v>4/24/2024</c:v>
                </c:pt>
                <c:pt idx="845">
                  <c:v>4/25/2024</c:v>
                </c:pt>
                <c:pt idx="846">
                  <c:v>4/26/2024</c:v>
                </c:pt>
                <c:pt idx="847">
                  <c:v>4/27/2024</c:v>
                </c:pt>
                <c:pt idx="848">
                  <c:v>4/28/2024</c:v>
                </c:pt>
                <c:pt idx="849">
                  <c:v>4/29/2024</c:v>
                </c:pt>
                <c:pt idx="850">
                  <c:v>4/30/2024</c:v>
                </c:pt>
                <c:pt idx="851">
                  <c:v>5/1/2024</c:v>
                </c:pt>
                <c:pt idx="852">
                  <c:v>5/2/2024</c:v>
                </c:pt>
                <c:pt idx="853">
                  <c:v>5/3/2024</c:v>
                </c:pt>
                <c:pt idx="854">
                  <c:v>5/4/2024</c:v>
                </c:pt>
                <c:pt idx="855">
                  <c:v>5/5/2024</c:v>
                </c:pt>
                <c:pt idx="856">
                  <c:v>5/6/2024</c:v>
                </c:pt>
                <c:pt idx="857">
                  <c:v>5/7/2024</c:v>
                </c:pt>
                <c:pt idx="858">
                  <c:v>5/8/2024</c:v>
                </c:pt>
                <c:pt idx="859">
                  <c:v>5/9/2024</c:v>
                </c:pt>
                <c:pt idx="860">
                  <c:v>5/10/2024</c:v>
                </c:pt>
                <c:pt idx="861">
                  <c:v>5/11/2024</c:v>
                </c:pt>
                <c:pt idx="862">
                  <c:v>5/12/2024</c:v>
                </c:pt>
                <c:pt idx="863">
                  <c:v>5/13/2024</c:v>
                </c:pt>
                <c:pt idx="864">
                  <c:v>5/14/2024</c:v>
                </c:pt>
                <c:pt idx="865">
                  <c:v>5/15/2024</c:v>
                </c:pt>
                <c:pt idx="866">
                  <c:v>5/16/2024</c:v>
                </c:pt>
                <c:pt idx="867">
                  <c:v>5/17/2024</c:v>
                </c:pt>
                <c:pt idx="868">
                  <c:v>5/18/2024</c:v>
                </c:pt>
                <c:pt idx="869">
                  <c:v>5/19/2024</c:v>
                </c:pt>
                <c:pt idx="870">
                  <c:v>5/20/2024</c:v>
                </c:pt>
                <c:pt idx="871">
                  <c:v>5/21/2024</c:v>
                </c:pt>
                <c:pt idx="872">
                  <c:v>5/22/2024</c:v>
                </c:pt>
                <c:pt idx="873">
                  <c:v>5/23/2024</c:v>
                </c:pt>
                <c:pt idx="874">
                  <c:v>5/24/2024</c:v>
                </c:pt>
                <c:pt idx="875">
                  <c:v>5/25/2024</c:v>
                </c:pt>
                <c:pt idx="876">
                  <c:v>5/26/2024</c:v>
                </c:pt>
                <c:pt idx="877">
                  <c:v>5/27/2024</c:v>
                </c:pt>
                <c:pt idx="878">
                  <c:v>5/28/2024</c:v>
                </c:pt>
                <c:pt idx="879">
                  <c:v>5/29/2024</c:v>
                </c:pt>
                <c:pt idx="880">
                  <c:v>5/30/2024</c:v>
                </c:pt>
                <c:pt idx="881">
                  <c:v>5/31/2024</c:v>
                </c:pt>
                <c:pt idx="882">
                  <c:v>6/1/2024</c:v>
                </c:pt>
                <c:pt idx="883">
                  <c:v>6/2/2024</c:v>
                </c:pt>
                <c:pt idx="884">
                  <c:v>6/3/2024</c:v>
                </c:pt>
                <c:pt idx="885">
                  <c:v>6/4/2024</c:v>
                </c:pt>
                <c:pt idx="886">
                  <c:v>6/5/2024</c:v>
                </c:pt>
                <c:pt idx="887">
                  <c:v>6/6/2024</c:v>
                </c:pt>
                <c:pt idx="888">
                  <c:v>6/7/2024</c:v>
                </c:pt>
                <c:pt idx="889">
                  <c:v>6/8/2024</c:v>
                </c:pt>
                <c:pt idx="890">
                  <c:v>6/9/2024</c:v>
                </c:pt>
                <c:pt idx="891">
                  <c:v>6/10/2024</c:v>
                </c:pt>
                <c:pt idx="892">
                  <c:v>6/11/2024</c:v>
                </c:pt>
                <c:pt idx="893">
                  <c:v>6/12/2024</c:v>
                </c:pt>
                <c:pt idx="894">
                  <c:v>6/13/2024</c:v>
                </c:pt>
                <c:pt idx="895">
                  <c:v>6/14/2024</c:v>
                </c:pt>
                <c:pt idx="896">
                  <c:v>6/15/2024</c:v>
                </c:pt>
                <c:pt idx="897">
                  <c:v>6/16/2024</c:v>
                </c:pt>
                <c:pt idx="898">
                  <c:v>6/17/2024</c:v>
                </c:pt>
                <c:pt idx="899">
                  <c:v>6/18/2024</c:v>
                </c:pt>
                <c:pt idx="900">
                  <c:v>6/19/2024</c:v>
                </c:pt>
                <c:pt idx="901">
                  <c:v>6/20/2024</c:v>
                </c:pt>
                <c:pt idx="902">
                  <c:v>6/21/2024</c:v>
                </c:pt>
                <c:pt idx="903">
                  <c:v>6/22/2024</c:v>
                </c:pt>
                <c:pt idx="904">
                  <c:v>6/23/2024</c:v>
                </c:pt>
                <c:pt idx="905">
                  <c:v>6/24/2024</c:v>
                </c:pt>
                <c:pt idx="906">
                  <c:v>6/25/2024</c:v>
                </c:pt>
                <c:pt idx="907">
                  <c:v>6/26/2024</c:v>
                </c:pt>
                <c:pt idx="908">
                  <c:v>6/27/2024</c:v>
                </c:pt>
                <c:pt idx="909">
                  <c:v>6/28/2024</c:v>
                </c:pt>
                <c:pt idx="910">
                  <c:v>6/29/2024</c:v>
                </c:pt>
                <c:pt idx="911">
                  <c:v>6/30/2024</c:v>
                </c:pt>
                <c:pt idx="912">
                  <c:v>7/1/2024</c:v>
                </c:pt>
                <c:pt idx="913">
                  <c:v>7/2/2024</c:v>
                </c:pt>
                <c:pt idx="914">
                  <c:v>7/3/2024</c:v>
                </c:pt>
                <c:pt idx="915">
                  <c:v>7/4/2024</c:v>
                </c:pt>
                <c:pt idx="916">
                  <c:v>7/5/2024</c:v>
                </c:pt>
                <c:pt idx="917">
                  <c:v>7/6/2024</c:v>
                </c:pt>
                <c:pt idx="918">
                  <c:v>7/7/2024</c:v>
                </c:pt>
                <c:pt idx="919">
                  <c:v>7/8/2024</c:v>
                </c:pt>
                <c:pt idx="920">
                  <c:v>7/9/2024</c:v>
                </c:pt>
                <c:pt idx="921">
                  <c:v>7/10/2024</c:v>
                </c:pt>
                <c:pt idx="922">
                  <c:v>7/11/2024</c:v>
                </c:pt>
                <c:pt idx="923">
                  <c:v>7/12/2024</c:v>
                </c:pt>
                <c:pt idx="924">
                  <c:v>7/13/2024</c:v>
                </c:pt>
                <c:pt idx="925">
                  <c:v>7/14/2024</c:v>
                </c:pt>
                <c:pt idx="926">
                  <c:v>7/15/2024</c:v>
                </c:pt>
                <c:pt idx="927">
                  <c:v>7/16/2024</c:v>
                </c:pt>
                <c:pt idx="928">
                  <c:v>7/17/2024</c:v>
                </c:pt>
                <c:pt idx="929">
                  <c:v>7/18/2024</c:v>
                </c:pt>
                <c:pt idx="930">
                  <c:v>7/19/2024</c:v>
                </c:pt>
                <c:pt idx="931">
                  <c:v>7/20/2024</c:v>
                </c:pt>
                <c:pt idx="932">
                  <c:v>7/21/2024</c:v>
                </c:pt>
                <c:pt idx="933">
                  <c:v>7/22/2024</c:v>
                </c:pt>
                <c:pt idx="934">
                  <c:v>7/23/2024</c:v>
                </c:pt>
                <c:pt idx="935">
                  <c:v>7/24/2024</c:v>
                </c:pt>
                <c:pt idx="936">
                  <c:v>7/25/2024</c:v>
                </c:pt>
                <c:pt idx="937">
                  <c:v>7/26/2024</c:v>
                </c:pt>
                <c:pt idx="938">
                  <c:v>7/27/2024</c:v>
                </c:pt>
                <c:pt idx="939">
                  <c:v>7/28/2024</c:v>
                </c:pt>
                <c:pt idx="940">
                  <c:v>7/29/2024</c:v>
                </c:pt>
                <c:pt idx="941">
                  <c:v>7/30/2024</c:v>
                </c:pt>
                <c:pt idx="942">
                  <c:v>7/31/2024</c:v>
                </c:pt>
                <c:pt idx="943">
                  <c:v>8/1/2024</c:v>
                </c:pt>
                <c:pt idx="944">
                  <c:v>8/2/2024</c:v>
                </c:pt>
                <c:pt idx="945">
                  <c:v>8/3/2024</c:v>
                </c:pt>
                <c:pt idx="946">
                  <c:v>8/4/2024</c:v>
                </c:pt>
                <c:pt idx="947">
                  <c:v>8/5/2024</c:v>
                </c:pt>
                <c:pt idx="948">
                  <c:v>8/6/2024</c:v>
                </c:pt>
                <c:pt idx="949">
                  <c:v>8/7/2024</c:v>
                </c:pt>
                <c:pt idx="950">
                  <c:v>8/8/2024</c:v>
                </c:pt>
                <c:pt idx="951">
                  <c:v>8/9/2024</c:v>
                </c:pt>
                <c:pt idx="952">
                  <c:v>8/10/2024</c:v>
                </c:pt>
                <c:pt idx="953">
                  <c:v>8/11/2024</c:v>
                </c:pt>
                <c:pt idx="954">
                  <c:v>8/12/2024</c:v>
                </c:pt>
                <c:pt idx="955">
                  <c:v>8/13/2024</c:v>
                </c:pt>
                <c:pt idx="956">
                  <c:v>8/14/2024</c:v>
                </c:pt>
                <c:pt idx="957">
                  <c:v>8/15/2024</c:v>
                </c:pt>
                <c:pt idx="958">
                  <c:v>8/16/2024</c:v>
                </c:pt>
                <c:pt idx="959">
                  <c:v>8/17/2024</c:v>
                </c:pt>
                <c:pt idx="960">
                  <c:v>8/18/2024</c:v>
                </c:pt>
                <c:pt idx="961">
                  <c:v>8/19/2024</c:v>
                </c:pt>
                <c:pt idx="962">
                  <c:v>8/20/2024</c:v>
                </c:pt>
                <c:pt idx="963">
                  <c:v>8/21/2024</c:v>
                </c:pt>
                <c:pt idx="964">
                  <c:v>8/22/2024</c:v>
                </c:pt>
                <c:pt idx="965">
                  <c:v>8/23/2024</c:v>
                </c:pt>
                <c:pt idx="966">
                  <c:v>8/24/2024</c:v>
                </c:pt>
                <c:pt idx="967">
                  <c:v>8/25/2024</c:v>
                </c:pt>
                <c:pt idx="968">
                  <c:v>8/26/2024</c:v>
                </c:pt>
                <c:pt idx="969">
                  <c:v>8/27/2024</c:v>
                </c:pt>
                <c:pt idx="970">
                  <c:v>8/28/2024</c:v>
                </c:pt>
                <c:pt idx="971">
                  <c:v>8/29/2024</c:v>
                </c:pt>
                <c:pt idx="972">
                  <c:v>8/30/2024</c:v>
                </c:pt>
                <c:pt idx="973">
                  <c:v>8/31/2024</c:v>
                </c:pt>
                <c:pt idx="974">
                  <c:v>9/1/2024</c:v>
                </c:pt>
                <c:pt idx="975">
                  <c:v>9/2/2024</c:v>
                </c:pt>
                <c:pt idx="976">
                  <c:v>9/3/2024</c:v>
                </c:pt>
                <c:pt idx="977">
                  <c:v>9/4/2024</c:v>
                </c:pt>
                <c:pt idx="978">
                  <c:v>9/5/2024</c:v>
                </c:pt>
                <c:pt idx="979">
                  <c:v>9/6/2024</c:v>
                </c:pt>
                <c:pt idx="980">
                  <c:v>9/7/2024</c:v>
                </c:pt>
                <c:pt idx="981">
                  <c:v>9/8/2024</c:v>
                </c:pt>
                <c:pt idx="982">
                  <c:v>9/9/2024</c:v>
                </c:pt>
                <c:pt idx="983">
                  <c:v>9/10/2024</c:v>
                </c:pt>
                <c:pt idx="984">
                  <c:v>9/11/2024</c:v>
                </c:pt>
                <c:pt idx="985">
                  <c:v>9/12/2024</c:v>
                </c:pt>
                <c:pt idx="986">
                  <c:v>9/13/2024</c:v>
                </c:pt>
                <c:pt idx="987">
                  <c:v>9/14/2024</c:v>
                </c:pt>
                <c:pt idx="988">
                  <c:v>9/15/2024</c:v>
                </c:pt>
                <c:pt idx="989">
                  <c:v>9/16/2024</c:v>
                </c:pt>
                <c:pt idx="990">
                  <c:v>9/17/2024</c:v>
                </c:pt>
                <c:pt idx="991">
                  <c:v>9/18/2024</c:v>
                </c:pt>
                <c:pt idx="992">
                  <c:v>9/19/2024</c:v>
                </c:pt>
                <c:pt idx="993">
                  <c:v>9/20/2024</c:v>
                </c:pt>
                <c:pt idx="994">
                  <c:v>9/21/2024</c:v>
                </c:pt>
                <c:pt idx="995">
                  <c:v>9/22/2024</c:v>
                </c:pt>
                <c:pt idx="996">
                  <c:v>9/23/2024</c:v>
                </c:pt>
                <c:pt idx="997">
                  <c:v>9/24/2024</c:v>
                </c:pt>
                <c:pt idx="998">
                  <c:v>9/25/2024</c:v>
                </c:pt>
                <c:pt idx="999">
                  <c:v>9/26/2024</c:v>
                </c:pt>
                <c:pt idx="1000">
                  <c:v>9/27/2024</c:v>
                </c:pt>
                <c:pt idx="1001">
                  <c:v>9/28/2024</c:v>
                </c:pt>
                <c:pt idx="1002">
                  <c:v>9/29/2024</c:v>
                </c:pt>
                <c:pt idx="1003">
                  <c:v>9/30/2024</c:v>
                </c:pt>
                <c:pt idx="1004">
                  <c:v>10/1/2024</c:v>
                </c:pt>
                <c:pt idx="1005">
                  <c:v>10/2/2024</c:v>
                </c:pt>
                <c:pt idx="1006">
                  <c:v>10/3/2024</c:v>
                </c:pt>
                <c:pt idx="1007">
                  <c:v>10/4/2024</c:v>
                </c:pt>
                <c:pt idx="1008">
                  <c:v>10/5/2024</c:v>
                </c:pt>
                <c:pt idx="1009">
                  <c:v>10/6/2024</c:v>
                </c:pt>
                <c:pt idx="1010">
                  <c:v>10/7/2024</c:v>
                </c:pt>
                <c:pt idx="1011">
                  <c:v>10/8/2024</c:v>
                </c:pt>
                <c:pt idx="1012">
                  <c:v>10/9/2024</c:v>
                </c:pt>
                <c:pt idx="1013">
                  <c:v>10/10/2024</c:v>
                </c:pt>
                <c:pt idx="1014">
                  <c:v>10/11/2024</c:v>
                </c:pt>
                <c:pt idx="1015">
                  <c:v>10/12/2024</c:v>
                </c:pt>
                <c:pt idx="1016">
                  <c:v>10/13/2024</c:v>
                </c:pt>
                <c:pt idx="1017">
                  <c:v>10/14/2024</c:v>
                </c:pt>
                <c:pt idx="1018">
                  <c:v>10/15/2024</c:v>
                </c:pt>
                <c:pt idx="1019">
                  <c:v>10/16/2024</c:v>
                </c:pt>
                <c:pt idx="1020">
                  <c:v>10/17/2024</c:v>
                </c:pt>
                <c:pt idx="1021">
                  <c:v>10/18/2024</c:v>
                </c:pt>
                <c:pt idx="1022">
                  <c:v>10/19/2024</c:v>
                </c:pt>
                <c:pt idx="1023">
                  <c:v>10/20/2024</c:v>
                </c:pt>
                <c:pt idx="1024">
                  <c:v>10/21/2024</c:v>
                </c:pt>
                <c:pt idx="1025">
                  <c:v>10/22/2024</c:v>
                </c:pt>
                <c:pt idx="1026">
                  <c:v>10/23/2024</c:v>
                </c:pt>
                <c:pt idx="1027">
                  <c:v>10/24/2024</c:v>
                </c:pt>
                <c:pt idx="1028">
                  <c:v>10/25/2024</c:v>
                </c:pt>
                <c:pt idx="1029">
                  <c:v>10/26/2024</c:v>
                </c:pt>
                <c:pt idx="1030">
                  <c:v>10/27/2024</c:v>
                </c:pt>
                <c:pt idx="1031">
                  <c:v>10/28/2024</c:v>
                </c:pt>
                <c:pt idx="1032">
                  <c:v>10/29/2024</c:v>
                </c:pt>
                <c:pt idx="1033">
                  <c:v>10/30/2024</c:v>
                </c:pt>
                <c:pt idx="1034">
                  <c:v>10/31/2024</c:v>
                </c:pt>
                <c:pt idx="1035">
                  <c:v>11/1/2024</c:v>
                </c:pt>
                <c:pt idx="1036">
                  <c:v>11/2/2024</c:v>
                </c:pt>
                <c:pt idx="1037">
                  <c:v>11/3/2024</c:v>
                </c:pt>
                <c:pt idx="1038">
                  <c:v>11/4/2024</c:v>
                </c:pt>
                <c:pt idx="1039">
                  <c:v>11/5/2024</c:v>
                </c:pt>
                <c:pt idx="1040">
                  <c:v>11/6/2024</c:v>
                </c:pt>
                <c:pt idx="1041">
                  <c:v>11/7/2024</c:v>
                </c:pt>
                <c:pt idx="1042">
                  <c:v>11/8/2024</c:v>
                </c:pt>
                <c:pt idx="1043">
                  <c:v>11/9/2024</c:v>
                </c:pt>
                <c:pt idx="1044">
                  <c:v>11/10/2024</c:v>
                </c:pt>
                <c:pt idx="1045">
                  <c:v>11/11/2024</c:v>
                </c:pt>
                <c:pt idx="1046">
                  <c:v>11/12/2024</c:v>
                </c:pt>
                <c:pt idx="1047">
                  <c:v>11/13/2024</c:v>
                </c:pt>
                <c:pt idx="1048">
                  <c:v>11/14/2024</c:v>
                </c:pt>
                <c:pt idx="1049">
                  <c:v>11/15/2024</c:v>
                </c:pt>
                <c:pt idx="1050">
                  <c:v>11/16/2024</c:v>
                </c:pt>
                <c:pt idx="1051">
                  <c:v>11/17/2024</c:v>
                </c:pt>
                <c:pt idx="1052">
                  <c:v>11/18/2024</c:v>
                </c:pt>
                <c:pt idx="1053">
                  <c:v>11/19/2024</c:v>
                </c:pt>
                <c:pt idx="1054">
                  <c:v>11/20/2024</c:v>
                </c:pt>
                <c:pt idx="1055">
                  <c:v>11/21/2024</c:v>
                </c:pt>
                <c:pt idx="1056">
                  <c:v>11/22/2024</c:v>
                </c:pt>
                <c:pt idx="1057">
                  <c:v>11/23/2024</c:v>
                </c:pt>
                <c:pt idx="1058">
                  <c:v>11/24/2024</c:v>
                </c:pt>
                <c:pt idx="1059">
                  <c:v>11/25/2024</c:v>
                </c:pt>
                <c:pt idx="1060">
                  <c:v>11/26/2024</c:v>
                </c:pt>
                <c:pt idx="1061">
                  <c:v>11/27/2024</c:v>
                </c:pt>
                <c:pt idx="1062">
                  <c:v>11/28/2024</c:v>
                </c:pt>
                <c:pt idx="1063">
                  <c:v>11/29/2024</c:v>
                </c:pt>
                <c:pt idx="1064">
                  <c:v>11/30/2024</c:v>
                </c:pt>
                <c:pt idx="1065">
                  <c:v>12/1/2024</c:v>
                </c:pt>
                <c:pt idx="1066">
                  <c:v>12/2/2024</c:v>
                </c:pt>
                <c:pt idx="1067">
                  <c:v>12/3/2024</c:v>
                </c:pt>
                <c:pt idx="1068">
                  <c:v>12/4/2024</c:v>
                </c:pt>
                <c:pt idx="1069">
                  <c:v>12/5/2024</c:v>
                </c:pt>
                <c:pt idx="1070">
                  <c:v>12/6/2024</c:v>
                </c:pt>
                <c:pt idx="1071">
                  <c:v>12/7/2024</c:v>
                </c:pt>
                <c:pt idx="1072">
                  <c:v>12/8/2024</c:v>
                </c:pt>
                <c:pt idx="1073">
                  <c:v>12/9/2024</c:v>
                </c:pt>
                <c:pt idx="1074">
                  <c:v>12/10/2024</c:v>
                </c:pt>
                <c:pt idx="1075">
                  <c:v>12/11/2024</c:v>
                </c:pt>
                <c:pt idx="1076">
                  <c:v>12/12/2024</c:v>
                </c:pt>
                <c:pt idx="1077">
                  <c:v>12/13/2024</c:v>
                </c:pt>
                <c:pt idx="1078">
                  <c:v>12/14/2024</c:v>
                </c:pt>
                <c:pt idx="1079">
                  <c:v>12/15/2024</c:v>
                </c:pt>
                <c:pt idx="1080">
                  <c:v>12/16/2024</c:v>
                </c:pt>
                <c:pt idx="1081">
                  <c:v>12/17/2024</c:v>
                </c:pt>
                <c:pt idx="1082">
                  <c:v>12/18/2024</c:v>
                </c:pt>
                <c:pt idx="1083">
                  <c:v>12/19/2024</c:v>
                </c:pt>
                <c:pt idx="1084">
                  <c:v>12/20/2024</c:v>
                </c:pt>
                <c:pt idx="1085">
                  <c:v>12/21/2024</c:v>
                </c:pt>
                <c:pt idx="1086">
                  <c:v>12/22/2024</c:v>
                </c:pt>
                <c:pt idx="1087">
                  <c:v>12/23/2024</c:v>
                </c:pt>
                <c:pt idx="1088">
                  <c:v>12/24/2024</c:v>
                </c:pt>
                <c:pt idx="1089">
                  <c:v>12/25/2024</c:v>
                </c:pt>
                <c:pt idx="1090">
                  <c:v>12/26/2024</c:v>
                </c:pt>
                <c:pt idx="1091">
                  <c:v>12/27/2024</c:v>
                </c:pt>
                <c:pt idx="1092">
                  <c:v>12/28/2024</c:v>
                </c:pt>
                <c:pt idx="1093">
                  <c:v>12/29/2024</c:v>
                </c:pt>
                <c:pt idx="1094">
                  <c:v>12/30/2024</c:v>
                </c:pt>
                <c:pt idx="1095">
                  <c:v>12/31/2024</c:v>
                </c:pt>
                <c:pt idx="1096">
                  <c:v>1/1/2025</c:v>
                </c:pt>
                <c:pt idx="1097">
                  <c:v>1/2/2025</c:v>
                </c:pt>
                <c:pt idx="1098">
                  <c:v>1/3/2025</c:v>
                </c:pt>
                <c:pt idx="1099">
                  <c:v>1/4/2025</c:v>
                </c:pt>
                <c:pt idx="1100">
                  <c:v>1/5/2025</c:v>
                </c:pt>
                <c:pt idx="1101">
                  <c:v>1/6/2025</c:v>
                </c:pt>
                <c:pt idx="1102">
                  <c:v>1/7/2025</c:v>
                </c:pt>
                <c:pt idx="1103">
                  <c:v>1/8/2025</c:v>
                </c:pt>
                <c:pt idx="1104">
                  <c:v>1/9/2025</c:v>
                </c:pt>
                <c:pt idx="1105">
                  <c:v>1/10/2025</c:v>
                </c:pt>
                <c:pt idx="1106">
                  <c:v>1/11/2025</c:v>
                </c:pt>
                <c:pt idx="1107">
                  <c:v>1/12/2025</c:v>
                </c:pt>
                <c:pt idx="1108">
                  <c:v>1/13/2025</c:v>
                </c:pt>
                <c:pt idx="1109">
                  <c:v>1/14/2025</c:v>
                </c:pt>
                <c:pt idx="1110">
                  <c:v>1/15/2025</c:v>
                </c:pt>
                <c:pt idx="1111">
                  <c:v>1/16/2025</c:v>
                </c:pt>
                <c:pt idx="1112">
                  <c:v>1/17/2025</c:v>
                </c:pt>
                <c:pt idx="1113">
                  <c:v>1/18/2025</c:v>
                </c:pt>
                <c:pt idx="1114">
                  <c:v>1/19/2025</c:v>
                </c:pt>
                <c:pt idx="1115">
                  <c:v>1/20/2025</c:v>
                </c:pt>
                <c:pt idx="1116">
                  <c:v>1/21/2025</c:v>
                </c:pt>
                <c:pt idx="1117">
                  <c:v>1/22/2025</c:v>
                </c:pt>
                <c:pt idx="1118">
                  <c:v>1/23/2025</c:v>
                </c:pt>
                <c:pt idx="1119">
                  <c:v>1/24/2025</c:v>
                </c:pt>
                <c:pt idx="1120">
                  <c:v>1/25/2025</c:v>
                </c:pt>
                <c:pt idx="1121">
                  <c:v>1/26/2025</c:v>
                </c:pt>
                <c:pt idx="1122">
                  <c:v>1/27/2025</c:v>
                </c:pt>
                <c:pt idx="1123">
                  <c:v>1/28/2025</c:v>
                </c:pt>
                <c:pt idx="1124">
                  <c:v>1/29/2025</c:v>
                </c:pt>
                <c:pt idx="1125">
                  <c:v>1/30/2025</c:v>
                </c:pt>
                <c:pt idx="1126">
                  <c:v>1/31/2025</c:v>
                </c:pt>
                <c:pt idx="1127">
                  <c:v>2/1/2025</c:v>
                </c:pt>
                <c:pt idx="1128">
                  <c:v>2/2/2025</c:v>
                </c:pt>
                <c:pt idx="1129">
                  <c:v>2/3/2025</c:v>
                </c:pt>
                <c:pt idx="1130">
                  <c:v>2/4/2025</c:v>
                </c:pt>
                <c:pt idx="1131">
                  <c:v>2/5/2025</c:v>
                </c:pt>
                <c:pt idx="1132">
                  <c:v>2/6/2025</c:v>
                </c:pt>
                <c:pt idx="1133">
                  <c:v>2/7/2025</c:v>
                </c:pt>
                <c:pt idx="1134">
                  <c:v>2/8/2025</c:v>
                </c:pt>
                <c:pt idx="1135">
                  <c:v>2/9/2025</c:v>
                </c:pt>
                <c:pt idx="1136">
                  <c:v>2/10/2025</c:v>
                </c:pt>
                <c:pt idx="1137">
                  <c:v>2/11/2025</c:v>
                </c:pt>
                <c:pt idx="1138">
                  <c:v>2/12/2025</c:v>
                </c:pt>
                <c:pt idx="1139">
                  <c:v>2/13/2025</c:v>
                </c:pt>
                <c:pt idx="1140">
                  <c:v>2/14/2025</c:v>
                </c:pt>
                <c:pt idx="1141">
                  <c:v>2/15/2025</c:v>
                </c:pt>
                <c:pt idx="1142">
                  <c:v>2/16/2025</c:v>
                </c:pt>
                <c:pt idx="1143">
                  <c:v>2/17/2025</c:v>
                </c:pt>
                <c:pt idx="1144">
                  <c:v>2/18/2025</c:v>
                </c:pt>
                <c:pt idx="1145">
                  <c:v>2/19/2025</c:v>
                </c:pt>
                <c:pt idx="1146">
                  <c:v>2/20/2025</c:v>
                </c:pt>
                <c:pt idx="1147">
                  <c:v>2/21/2025</c:v>
                </c:pt>
                <c:pt idx="1148">
                  <c:v>2/22/2025</c:v>
                </c:pt>
                <c:pt idx="1149">
                  <c:v>2/23/2025</c:v>
                </c:pt>
                <c:pt idx="1150">
                  <c:v>2/24/2025</c:v>
                </c:pt>
                <c:pt idx="1151">
                  <c:v>2/25/2025</c:v>
                </c:pt>
                <c:pt idx="1152">
                  <c:v>2/26/2025</c:v>
                </c:pt>
                <c:pt idx="1153">
                  <c:v>2/27/2025</c:v>
                </c:pt>
                <c:pt idx="1154">
                  <c:v>2/28/2025</c:v>
                </c:pt>
                <c:pt idx="1155">
                  <c:v>3/1/2025</c:v>
                </c:pt>
                <c:pt idx="1156">
                  <c:v>3/2/2025</c:v>
                </c:pt>
                <c:pt idx="1157">
                  <c:v>3/3/2025</c:v>
                </c:pt>
                <c:pt idx="1158">
                  <c:v>3/4/2025</c:v>
                </c:pt>
                <c:pt idx="1159">
                  <c:v>3/5/2025</c:v>
                </c:pt>
                <c:pt idx="1160">
                  <c:v>3/6/2025</c:v>
                </c:pt>
                <c:pt idx="1161">
                  <c:v>3/7/2025</c:v>
                </c:pt>
                <c:pt idx="1162">
                  <c:v>3/8/2025</c:v>
                </c:pt>
                <c:pt idx="1163">
                  <c:v>3/9/2025</c:v>
                </c:pt>
                <c:pt idx="1164">
                  <c:v>3/10/2025</c:v>
                </c:pt>
                <c:pt idx="1165">
                  <c:v>3/11/2025</c:v>
                </c:pt>
                <c:pt idx="1166">
                  <c:v>3/12/2025</c:v>
                </c:pt>
                <c:pt idx="1167">
                  <c:v>3/13/2025</c:v>
                </c:pt>
                <c:pt idx="1168">
                  <c:v>3/14/2025</c:v>
                </c:pt>
                <c:pt idx="1169">
                  <c:v>3/15/2025</c:v>
                </c:pt>
                <c:pt idx="1170">
                  <c:v>3/16/2025</c:v>
                </c:pt>
                <c:pt idx="1171">
                  <c:v>3/17/2025</c:v>
                </c:pt>
                <c:pt idx="1172">
                  <c:v>3/18/2025</c:v>
                </c:pt>
                <c:pt idx="1173">
                  <c:v>3/19/2025</c:v>
                </c:pt>
                <c:pt idx="1174">
                  <c:v>3/20/2025</c:v>
                </c:pt>
                <c:pt idx="1175">
                  <c:v>3/21/2025</c:v>
                </c:pt>
                <c:pt idx="1176">
                  <c:v>3/22/2025</c:v>
                </c:pt>
                <c:pt idx="1177">
                  <c:v>3/23/2025</c:v>
                </c:pt>
                <c:pt idx="1178">
                  <c:v>3/24/2025</c:v>
                </c:pt>
                <c:pt idx="1179">
                  <c:v>3/25/2025</c:v>
                </c:pt>
                <c:pt idx="1180">
                  <c:v>3/26/2025</c:v>
                </c:pt>
                <c:pt idx="1181">
                  <c:v>3/27/2025</c:v>
                </c:pt>
                <c:pt idx="1182">
                  <c:v>3/28/2025</c:v>
                </c:pt>
                <c:pt idx="1183">
                  <c:v>3/29/2025</c:v>
                </c:pt>
                <c:pt idx="1184">
                  <c:v>3/30/2025</c:v>
                </c:pt>
                <c:pt idx="1185">
                  <c:v>3/31/2025</c:v>
                </c:pt>
                <c:pt idx="1186">
                  <c:v>4/1/2025</c:v>
                </c:pt>
                <c:pt idx="1187">
                  <c:v>4/2/2025</c:v>
                </c:pt>
                <c:pt idx="1188">
                  <c:v>4/3/2025</c:v>
                </c:pt>
                <c:pt idx="1189">
                  <c:v>4/4/2025</c:v>
                </c:pt>
                <c:pt idx="1190">
                  <c:v>4/5/2025</c:v>
                </c:pt>
                <c:pt idx="1191">
                  <c:v>4/6/2025</c:v>
                </c:pt>
                <c:pt idx="1192">
                  <c:v>4/7/2025</c:v>
                </c:pt>
                <c:pt idx="1193">
                  <c:v>4/8/2025</c:v>
                </c:pt>
                <c:pt idx="1194">
                  <c:v>4/9/2025</c:v>
                </c:pt>
                <c:pt idx="1195">
                  <c:v>4/10/2025</c:v>
                </c:pt>
                <c:pt idx="1196">
                  <c:v>4/11/2025</c:v>
                </c:pt>
                <c:pt idx="1197">
                  <c:v>4/12/2025</c:v>
                </c:pt>
                <c:pt idx="1198">
                  <c:v>4/13/2025</c:v>
                </c:pt>
                <c:pt idx="1199">
                  <c:v>4/14/2025</c:v>
                </c:pt>
                <c:pt idx="1200">
                  <c:v>4/15/2025</c:v>
                </c:pt>
                <c:pt idx="1201">
                  <c:v>4/16/2025</c:v>
                </c:pt>
                <c:pt idx="1202">
                  <c:v>4/17/2025</c:v>
                </c:pt>
                <c:pt idx="1203">
                  <c:v>4/18/2025</c:v>
                </c:pt>
                <c:pt idx="1204">
                  <c:v>4/19/2025</c:v>
                </c:pt>
                <c:pt idx="1205">
                  <c:v>4/20/2025</c:v>
                </c:pt>
                <c:pt idx="1206">
                  <c:v>4/21/2025</c:v>
                </c:pt>
                <c:pt idx="1207">
                  <c:v>4/22/2025</c:v>
                </c:pt>
                <c:pt idx="1208">
                  <c:v>4/23/2025</c:v>
                </c:pt>
                <c:pt idx="1209">
                  <c:v>4/24/2025</c:v>
                </c:pt>
                <c:pt idx="1210">
                  <c:v>4/25/2025</c:v>
                </c:pt>
                <c:pt idx="1211">
                  <c:v>4/26/2025</c:v>
                </c:pt>
                <c:pt idx="1212">
                  <c:v>4/27/2025</c:v>
                </c:pt>
                <c:pt idx="1213">
                  <c:v>4/28/2025</c:v>
                </c:pt>
                <c:pt idx="1214">
                  <c:v>4/29/2025</c:v>
                </c:pt>
                <c:pt idx="1215">
                  <c:v>4/30/2025</c:v>
                </c:pt>
                <c:pt idx="1216">
                  <c:v>5/1/2025</c:v>
                </c:pt>
                <c:pt idx="1217">
                  <c:v>5/2/2025</c:v>
                </c:pt>
                <c:pt idx="1218">
                  <c:v>5/3/2025</c:v>
                </c:pt>
                <c:pt idx="1219">
                  <c:v>5/4/2025</c:v>
                </c:pt>
                <c:pt idx="1220">
                  <c:v>5/5/2025</c:v>
                </c:pt>
                <c:pt idx="1221">
                  <c:v>5/6/2025</c:v>
                </c:pt>
                <c:pt idx="1222">
                  <c:v>5/7/2025</c:v>
                </c:pt>
                <c:pt idx="1223">
                  <c:v>5/8/2025</c:v>
                </c:pt>
                <c:pt idx="1224">
                  <c:v>5/9/2025</c:v>
                </c:pt>
                <c:pt idx="1225">
                  <c:v>5/10/2025</c:v>
                </c:pt>
                <c:pt idx="1226">
                  <c:v>5/11/2025</c:v>
                </c:pt>
                <c:pt idx="1227">
                  <c:v>5/12/2025</c:v>
                </c:pt>
                <c:pt idx="1228">
                  <c:v>5/13/2025</c:v>
                </c:pt>
                <c:pt idx="1229">
                  <c:v>5/14/2025</c:v>
                </c:pt>
                <c:pt idx="1230">
                  <c:v>5/15/2025</c:v>
                </c:pt>
                <c:pt idx="1231">
                  <c:v>5/16/2025</c:v>
                </c:pt>
                <c:pt idx="1232">
                  <c:v>5/17/2025</c:v>
                </c:pt>
                <c:pt idx="1233">
                  <c:v>5/18/2025</c:v>
                </c:pt>
                <c:pt idx="1234">
                  <c:v>5/19/2025</c:v>
                </c:pt>
                <c:pt idx="1235">
                  <c:v>5/20/2025</c:v>
                </c:pt>
                <c:pt idx="1236">
                  <c:v>5/21/2025</c:v>
                </c:pt>
                <c:pt idx="1237">
                  <c:v>5/22/2025</c:v>
                </c:pt>
                <c:pt idx="1238">
                  <c:v>5/23/2025</c:v>
                </c:pt>
                <c:pt idx="1239">
                  <c:v>5/24/2025</c:v>
                </c:pt>
                <c:pt idx="1240">
                  <c:v>5/25/2025</c:v>
                </c:pt>
                <c:pt idx="1241">
                  <c:v>5/26/2025</c:v>
                </c:pt>
                <c:pt idx="1242">
                  <c:v>5/27/2025</c:v>
                </c:pt>
                <c:pt idx="1243">
                  <c:v>5/28/2025</c:v>
                </c:pt>
                <c:pt idx="1244">
                  <c:v>5/29/2025</c:v>
                </c:pt>
                <c:pt idx="1245">
                  <c:v>5/30/2025</c:v>
                </c:pt>
                <c:pt idx="1246">
                  <c:v>5/31/2025</c:v>
                </c:pt>
                <c:pt idx="1247">
                  <c:v>6/1/2025</c:v>
                </c:pt>
                <c:pt idx="1248">
                  <c:v>6/2/2025</c:v>
                </c:pt>
                <c:pt idx="1249">
                  <c:v>6/3/2025</c:v>
                </c:pt>
                <c:pt idx="1250">
                  <c:v>6/4/2025</c:v>
                </c:pt>
                <c:pt idx="1251">
                  <c:v>6/5/2025</c:v>
                </c:pt>
                <c:pt idx="1252">
                  <c:v>6/6/2025</c:v>
                </c:pt>
                <c:pt idx="1253">
                  <c:v>6/7/2025</c:v>
                </c:pt>
                <c:pt idx="1254">
                  <c:v>6/8/2025</c:v>
                </c:pt>
                <c:pt idx="1255">
                  <c:v>6/9/2025</c:v>
                </c:pt>
                <c:pt idx="1256">
                  <c:v>6/10/2025</c:v>
                </c:pt>
                <c:pt idx="1257">
                  <c:v>6/11/2025</c:v>
                </c:pt>
                <c:pt idx="1258">
                  <c:v>6/12/2025</c:v>
                </c:pt>
                <c:pt idx="1259">
                  <c:v>6/13/2025</c:v>
                </c:pt>
                <c:pt idx="1260">
                  <c:v>6/14/2025</c:v>
                </c:pt>
                <c:pt idx="1261">
                  <c:v>6/15/2025</c:v>
                </c:pt>
                <c:pt idx="1262">
                  <c:v>6/16/2025</c:v>
                </c:pt>
                <c:pt idx="1263">
                  <c:v>6/17/2025</c:v>
                </c:pt>
                <c:pt idx="1264">
                  <c:v>6/18/2025</c:v>
                </c:pt>
                <c:pt idx="1265">
                  <c:v>6/19/2025</c:v>
                </c:pt>
                <c:pt idx="1266">
                  <c:v>6/20/2025</c:v>
                </c:pt>
                <c:pt idx="1267">
                  <c:v>6/21/2025</c:v>
                </c:pt>
                <c:pt idx="1268">
                  <c:v>6/22/2025</c:v>
                </c:pt>
                <c:pt idx="1269">
                  <c:v>6/23/2025</c:v>
                </c:pt>
                <c:pt idx="1270">
                  <c:v>6/24/2025</c:v>
                </c:pt>
                <c:pt idx="1271">
                  <c:v>6/25/2025</c:v>
                </c:pt>
                <c:pt idx="1272">
                  <c:v>6/26/2025</c:v>
                </c:pt>
                <c:pt idx="1273">
                  <c:v>6/27/2025</c:v>
                </c:pt>
                <c:pt idx="1274">
                  <c:v>6/28/2025</c:v>
                </c:pt>
                <c:pt idx="1275">
                  <c:v>6/29/2025</c:v>
                </c:pt>
                <c:pt idx="1276">
                  <c:v>6/30/2025</c:v>
                </c:pt>
              </c:strCache>
            </c:strRef>
          </c:cat>
          <c:val>
            <c:numRef>
              <c:f>Sheet1!$B$2:$B$1278</c:f>
              <c:numCache>
                <c:ptCount val="1277"/>
                <c:pt idx="0">
                  <c:v>3775</c:v>
                </c:pt>
                <c:pt idx="1">
                  <c:v>11093</c:v>
                </c:pt>
                <c:pt idx="2">
                  <c:v>13530</c:v>
                </c:pt>
                <c:pt idx="3">
                  <c:v>11705</c:v>
                </c:pt>
                <c:pt idx="4">
                  <c:v>9413</c:v>
                </c:pt>
                <c:pt idx="5">
                  <c:v>5838</c:v>
                </c:pt>
                <c:pt idx="6">
                  <c:v>7276</c:v>
                </c:pt>
                <c:pt idx="7">
                  <c:v>15536</c:v>
                </c:pt>
                <c:pt idx="8">
                  <c:v>25477</c:v>
                </c:pt>
                <c:pt idx="9">
                  <c:v>24366</c:v>
                </c:pt>
                <c:pt idx="10">
                  <c:v>21615</c:v>
                </c:pt>
                <c:pt idx="11">
                  <c:v>18230</c:v>
                </c:pt>
                <c:pt idx="12">
                  <c:v>14940</c:v>
                </c:pt>
                <c:pt idx="13">
                  <c:v>12786</c:v>
                </c:pt>
                <c:pt idx="14">
                  <c:v>18992</c:v>
                </c:pt>
                <c:pt idx="15">
                  <c:v>22827</c:v>
                </c:pt>
                <c:pt idx="16">
                  <c:v>15258</c:v>
                </c:pt>
                <c:pt idx="17">
                  <c:v>10959</c:v>
                </c:pt>
                <c:pt idx="18">
                  <c:v>11105</c:v>
                </c:pt>
                <c:pt idx="19">
                  <c:v>15216</c:v>
                </c:pt>
                <c:pt idx="20">
                  <c:v>17902</c:v>
                </c:pt>
                <c:pt idx="21">
                  <c:v>18811</c:v>
                </c:pt>
                <c:pt idx="22">
                  <c:v>19067</c:v>
                </c:pt>
                <c:pt idx="23">
                  <c:v>15165</c:v>
                </c:pt>
                <c:pt idx="24">
                  <c:v>16032</c:v>
                </c:pt>
                <c:pt idx="25">
                  <c:v>16247</c:v>
                </c:pt>
                <c:pt idx="26">
                  <c:v>16330</c:v>
                </c:pt>
                <c:pt idx="27">
                  <c:v>15948</c:v>
                </c:pt>
                <c:pt idx="28">
                  <c:v>17589</c:v>
                </c:pt>
                <c:pt idx="29">
                  <c:v>17188</c:v>
                </c:pt>
                <c:pt idx="30">
                  <c:v>14123</c:v>
                </c:pt>
                <c:pt idx="31">
                  <c:v>15814</c:v>
                </c:pt>
                <c:pt idx="32">
                  <c:v>16552</c:v>
                </c:pt>
                <c:pt idx="33">
                  <c:v>15128</c:v>
                </c:pt>
                <c:pt idx="34">
                  <c:v>15731</c:v>
                </c:pt>
                <c:pt idx="35">
                  <c:v>16457</c:v>
                </c:pt>
                <c:pt idx="36">
                  <c:v>15396</c:v>
                </c:pt>
                <c:pt idx="37">
                  <c:v>13813</c:v>
                </c:pt>
                <c:pt idx="38">
                  <c:v>14521</c:v>
                </c:pt>
                <c:pt idx="39">
                  <c:v>15564</c:v>
                </c:pt>
                <c:pt idx="40">
                  <c:v>16623</c:v>
                </c:pt>
                <c:pt idx="41">
                  <c:v>17191</c:v>
                </c:pt>
                <c:pt idx="42">
                  <c:v>16109</c:v>
                </c:pt>
                <c:pt idx="43">
                  <c:v>16160</c:v>
                </c:pt>
                <c:pt idx="44">
                  <c:v>15652</c:v>
                </c:pt>
                <c:pt idx="45">
                  <c:v>15924</c:v>
                </c:pt>
                <c:pt idx="46">
                  <c:v>18090</c:v>
                </c:pt>
                <c:pt idx="47">
                  <c:v>17305</c:v>
                </c:pt>
                <c:pt idx="48">
                  <c:v>16718</c:v>
                </c:pt>
                <c:pt idx="49">
                  <c:v>17525</c:v>
                </c:pt>
                <c:pt idx="50">
                  <c:v>17002</c:v>
                </c:pt>
                <c:pt idx="51">
                  <c:v>15400</c:v>
                </c:pt>
                <c:pt idx="52">
                  <c:v>16119</c:v>
                </c:pt>
                <c:pt idx="53">
                  <c:v>17864</c:v>
                </c:pt>
                <c:pt idx="54">
                  <c:v>31178</c:v>
                </c:pt>
                <c:pt idx="55">
                  <c:v>47467</c:v>
                </c:pt>
                <c:pt idx="56">
                  <c:v>77253</c:v>
                </c:pt>
                <c:pt idx="57">
                  <c:v>98999</c:v>
                </c:pt>
                <c:pt idx="58">
                  <c:v>100015</c:v>
                </c:pt>
                <c:pt idx="59">
                  <c:v>98305</c:v>
                </c:pt>
                <c:pt idx="60">
                  <c:v>98454</c:v>
                </c:pt>
                <c:pt idx="61">
                  <c:v>99641</c:v>
                </c:pt>
                <c:pt idx="62">
                  <c:v>106331</c:v>
                </c:pt>
                <c:pt idx="63">
                  <c:v>128967</c:v>
                </c:pt>
                <c:pt idx="64">
                  <c:v>142298</c:v>
                </c:pt>
                <c:pt idx="65">
                  <c:v>141415</c:v>
                </c:pt>
                <c:pt idx="66">
                  <c:v>127277</c:v>
                </c:pt>
                <c:pt idx="67">
                  <c:v>117503</c:v>
                </c:pt>
                <c:pt idx="68">
                  <c:v>86945</c:v>
                </c:pt>
                <c:pt idx="69">
                  <c:v>77139</c:v>
                </c:pt>
                <c:pt idx="70">
                  <c:v>79581</c:v>
                </c:pt>
                <c:pt idx="71">
                  <c:v>81341</c:v>
                </c:pt>
                <c:pt idx="72">
                  <c:v>71616</c:v>
                </c:pt>
                <c:pt idx="73">
                  <c:v>66619</c:v>
                </c:pt>
                <c:pt idx="74">
                  <c:v>60116</c:v>
                </c:pt>
                <c:pt idx="75">
                  <c:v>52334</c:v>
                </c:pt>
                <c:pt idx="76">
                  <c:v>42658</c:v>
                </c:pt>
                <c:pt idx="77">
                  <c:v>40094</c:v>
                </c:pt>
                <c:pt idx="78">
                  <c:v>33801</c:v>
                </c:pt>
                <c:pt idx="79">
                  <c:v>30081</c:v>
                </c:pt>
                <c:pt idx="80">
                  <c:v>31052</c:v>
                </c:pt>
                <c:pt idx="81">
                  <c:v>30269</c:v>
                </c:pt>
                <c:pt idx="82">
                  <c:v>32522</c:v>
                </c:pt>
                <c:pt idx="83">
                  <c:v>30453</c:v>
                </c:pt>
                <c:pt idx="84">
                  <c:v>31123</c:v>
                </c:pt>
                <c:pt idx="85">
                  <c:v>26994</c:v>
                </c:pt>
                <c:pt idx="86">
                  <c:v>21019</c:v>
                </c:pt>
                <c:pt idx="87">
                  <c:v>22392</c:v>
                </c:pt>
                <c:pt idx="88">
                  <c:v>25461</c:v>
                </c:pt>
                <c:pt idx="89">
                  <c:v>23043</c:v>
                </c:pt>
                <c:pt idx="90">
                  <c:v>21134</c:v>
                </c:pt>
                <c:pt idx="91">
                  <c:v>23846</c:v>
                </c:pt>
                <c:pt idx="92">
                  <c:v>22305</c:v>
                </c:pt>
                <c:pt idx="93">
                  <c:v>18505</c:v>
                </c:pt>
                <c:pt idx="94">
                  <c:v>20987</c:v>
                </c:pt>
                <c:pt idx="95">
                  <c:v>24277</c:v>
                </c:pt>
                <c:pt idx="96">
                  <c:v>23563</c:v>
                </c:pt>
                <c:pt idx="97">
                  <c:v>27497</c:v>
                </c:pt>
                <c:pt idx="98">
                  <c:v>29125</c:v>
                </c:pt>
                <c:pt idx="99">
                  <c:v>28491</c:v>
                </c:pt>
                <c:pt idx="100">
                  <c:v>24031</c:v>
                </c:pt>
                <c:pt idx="101">
                  <c:v>23983</c:v>
                </c:pt>
                <c:pt idx="102">
                  <c:v>24750</c:v>
                </c:pt>
                <c:pt idx="103">
                  <c:v>26748</c:v>
                </c:pt>
                <c:pt idx="104">
                  <c:v>24379</c:v>
                </c:pt>
                <c:pt idx="105">
                  <c:v>19223</c:v>
                </c:pt>
                <c:pt idx="106">
                  <c:v>17319</c:v>
                </c:pt>
                <c:pt idx="107">
                  <c:v>20011</c:v>
                </c:pt>
                <c:pt idx="108">
                  <c:v>25023</c:v>
                </c:pt>
                <c:pt idx="109">
                  <c:v>22339</c:v>
                </c:pt>
                <c:pt idx="110">
                  <c:v>19903</c:v>
                </c:pt>
                <c:pt idx="111">
                  <c:v>17743</c:v>
                </c:pt>
                <c:pt idx="112">
                  <c:v>15126</c:v>
                </c:pt>
                <c:pt idx="113">
                  <c:v>9868</c:v>
                </c:pt>
                <c:pt idx="114">
                  <c:v>13735</c:v>
                </c:pt>
                <c:pt idx="115">
                  <c:v>21418</c:v>
                </c:pt>
                <c:pt idx="116">
                  <c:v>24782</c:v>
                </c:pt>
                <c:pt idx="117">
                  <c:v>24124</c:v>
                </c:pt>
                <c:pt idx="118">
                  <c:v>23466</c:v>
                </c:pt>
                <c:pt idx="119">
                  <c:v>23471</c:v>
                </c:pt>
                <c:pt idx="120">
                  <c:v>19578</c:v>
                </c:pt>
                <c:pt idx="121">
                  <c:v>18605</c:v>
                </c:pt>
                <c:pt idx="122">
                  <c:v>19396</c:v>
                </c:pt>
                <c:pt idx="123">
                  <c:v>24950</c:v>
                </c:pt>
                <c:pt idx="124">
                  <c:v>24576</c:v>
                </c:pt>
                <c:pt idx="125">
                  <c:v>24423</c:v>
                </c:pt>
                <c:pt idx="126">
                  <c:v>26329</c:v>
                </c:pt>
                <c:pt idx="127">
                  <c:v>23608</c:v>
                </c:pt>
                <c:pt idx="128">
                  <c:v>16999</c:v>
                </c:pt>
                <c:pt idx="129">
                  <c:v>18129</c:v>
                </c:pt>
                <c:pt idx="130">
                  <c:v>21189</c:v>
                </c:pt>
                <c:pt idx="131">
                  <c:v>22016</c:v>
                </c:pt>
                <c:pt idx="132">
                  <c:v>21247</c:v>
                </c:pt>
                <c:pt idx="133">
                  <c:v>22879</c:v>
                </c:pt>
                <c:pt idx="134">
                  <c:v>19809</c:v>
                </c:pt>
                <c:pt idx="135">
                  <c:v>19237</c:v>
                </c:pt>
                <c:pt idx="136">
                  <c:v>20196</c:v>
                </c:pt>
                <c:pt idx="137">
                  <c:v>21437</c:v>
                </c:pt>
                <c:pt idx="138">
                  <c:v>21989</c:v>
                </c:pt>
                <c:pt idx="139">
                  <c:v>23701</c:v>
                </c:pt>
                <c:pt idx="140">
                  <c:v>22910</c:v>
                </c:pt>
                <c:pt idx="141">
                  <c:v>20146</c:v>
                </c:pt>
                <c:pt idx="142">
                  <c:v>18416</c:v>
                </c:pt>
                <c:pt idx="143">
                  <c:v>20880</c:v>
                </c:pt>
                <c:pt idx="144">
                  <c:v>21665</c:v>
                </c:pt>
                <c:pt idx="145">
                  <c:v>22096</c:v>
                </c:pt>
                <c:pt idx="146">
                  <c:v>22888</c:v>
                </c:pt>
                <c:pt idx="147">
                  <c:v>25177</c:v>
                </c:pt>
                <c:pt idx="148">
                  <c:v>21622</c:v>
                </c:pt>
                <c:pt idx="149">
                  <c:v>20837</c:v>
                </c:pt>
                <c:pt idx="150">
                  <c:v>22443</c:v>
                </c:pt>
                <c:pt idx="151">
                  <c:v>21390</c:v>
                </c:pt>
                <c:pt idx="152">
                  <c:v>22435</c:v>
                </c:pt>
                <c:pt idx="153">
                  <c:v>22301</c:v>
                </c:pt>
                <c:pt idx="154">
                  <c:v>23079</c:v>
                </c:pt>
                <c:pt idx="155">
                  <c:v>20773</c:v>
                </c:pt>
                <c:pt idx="156">
                  <c:v>20345</c:v>
                </c:pt>
                <c:pt idx="157">
                  <c:v>22149</c:v>
                </c:pt>
                <c:pt idx="158">
                  <c:v>23336</c:v>
                </c:pt>
                <c:pt idx="159">
                  <c:v>25253</c:v>
                </c:pt>
                <c:pt idx="160">
                  <c:v>24664</c:v>
                </c:pt>
                <c:pt idx="161">
                  <c:v>24830</c:v>
                </c:pt>
                <c:pt idx="162">
                  <c:v>21531</c:v>
                </c:pt>
                <c:pt idx="163">
                  <c:v>21651</c:v>
                </c:pt>
                <c:pt idx="164">
                  <c:v>23916</c:v>
                </c:pt>
                <c:pt idx="165">
                  <c:v>24324</c:v>
                </c:pt>
                <c:pt idx="166">
                  <c:v>22805</c:v>
                </c:pt>
                <c:pt idx="167">
                  <c:v>26111</c:v>
                </c:pt>
                <c:pt idx="168">
                  <c:v>25948</c:v>
                </c:pt>
                <c:pt idx="169">
                  <c:v>24743</c:v>
                </c:pt>
                <c:pt idx="170">
                  <c:v>23062</c:v>
                </c:pt>
                <c:pt idx="171">
                  <c:v>23810</c:v>
                </c:pt>
                <c:pt idx="172">
                  <c:v>26313</c:v>
                </c:pt>
                <c:pt idx="173">
                  <c:v>27477</c:v>
                </c:pt>
                <c:pt idx="174">
                  <c:v>26469</c:v>
                </c:pt>
                <c:pt idx="175">
                  <c:v>25470</c:v>
                </c:pt>
                <c:pt idx="176">
                  <c:v>23891</c:v>
                </c:pt>
                <c:pt idx="177">
                  <c:v>20168</c:v>
                </c:pt>
                <c:pt idx="178">
                  <c:v>21383</c:v>
                </c:pt>
                <c:pt idx="179">
                  <c:v>23449</c:v>
                </c:pt>
                <c:pt idx="180">
                  <c:v>24009</c:v>
                </c:pt>
                <c:pt idx="181">
                  <c:v>23590</c:v>
                </c:pt>
                <c:pt idx="182">
                  <c:v>25706</c:v>
                </c:pt>
                <c:pt idx="183">
                  <c:v>24097</c:v>
                </c:pt>
                <c:pt idx="184">
                  <c:v>21229</c:v>
                </c:pt>
                <c:pt idx="185">
                  <c:v>21521</c:v>
                </c:pt>
                <c:pt idx="186">
                  <c:v>23226</c:v>
                </c:pt>
                <c:pt idx="187">
                  <c:v>23117</c:v>
                </c:pt>
                <c:pt idx="188">
                  <c:v>23096</c:v>
                </c:pt>
                <c:pt idx="189">
                  <c:v>25269</c:v>
                </c:pt>
                <c:pt idx="190">
                  <c:v>23280</c:v>
                </c:pt>
                <c:pt idx="191">
                  <c:v>21613</c:v>
                </c:pt>
                <c:pt idx="192">
                  <c:v>20378</c:v>
                </c:pt>
                <c:pt idx="193">
                  <c:v>22301</c:v>
                </c:pt>
                <c:pt idx="194">
                  <c:v>24770</c:v>
                </c:pt>
                <c:pt idx="195">
                  <c:v>25059</c:v>
                </c:pt>
                <c:pt idx="196">
                  <c:v>23620</c:v>
                </c:pt>
                <c:pt idx="197">
                  <c:v>24911</c:v>
                </c:pt>
                <c:pt idx="198">
                  <c:v>21504</c:v>
                </c:pt>
                <c:pt idx="199">
                  <c:v>21712</c:v>
                </c:pt>
                <c:pt idx="200">
                  <c:v>23459</c:v>
                </c:pt>
                <c:pt idx="201">
                  <c:v>24439</c:v>
                </c:pt>
                <c:pt idx="202">
                  <c:v>24782</c:v>
                </c:pt>
                <c:pt idx="203">
                  <c:v>23876</c:v>
                </c:pt>
                <c:pt idx="204">
                  <c:v>22579</c:v>
                </c:pt>
                <c:pt idx="205">
                  <c:v>21002</c:v>
                </c:pt>
                <c:pt idx="206">
                  <c:v>21201</c:v>
                </c:pt>
                <c:pt idx="207">
                  <c:v>22520</c:v>
                </c:pt>
                <c:pt idx="208">
                  <c:v>23310</c:v>
                </c:pt>
                <c:pt idx="209">
                  <c:v>24823</c:v>
                </c:pt>
                <c:pt idx="210">
                  <c:v>25364</c:v>
                </c:pt>
                <c:pt idx="211">
                  <c:v>24470</c:v>
                </c:pt>
                <c:pt idx="212">
                  <c:v>23583</c:v>
                </c:pt>
                <c:pt idx="213">
                  <c:v>21981</c:v>
                </c:pt>
                <c:pt idx="214">
                  <c:v>24276</c:v>
                </c:pt>
                <c:pt idx="215">
                  <c:v>24903</c:v>
                </c:pt>
                <c:pt idx="216">
                  <c:v>24622</c:v>
                </c:pt>
                <c:pt idx="217">
                  <c:v>24987</c:v>
                </c:pt>
                <c:pt idx="218">
                  <c:v>24432</c:v>
                </c:pt>
                <c:pt idx="219">
                  <c:v>22678</c:v>
                </c:pt>
                <c:pt idx="220">
                  <c:v>21864</c:v>
                </c:pt>
                <c:pt idx="221">
                  <c:v>24384</c:v>
                </c:pt>
                <c:pt idx="222">
                  <c:v>25496</c:v>
                </c:pt>
                <c:pt idx="223">
                  <c:v>26355</c:v>
                </c:pt>
                <c:pt idx="224">
                  <c:v>27693</c:v>
                </c:pt>
                <c:pt idx="225">
                  <c:v>24303</c:v>
                </c:pt>
                <c:pt idx="226">
                  <c:v>21863</c:v>
                </c:pt>
                <c:pt idx="227">
                  <c:v>24872</c:v>
                </c:pt>
                <c:pt idx="228">
                  <c:v>25877</c:v>
                </c:pt>
                <c:pt idx="229">
                  <c:v>25963</c:v>
                </c:pt>
                <c:pt idx="230">
                  <c:v>25993</c:v>
                </c:pt>
                <c:pt idx="231">
                  <c:v>28616</c:v>
                </c:pt>
                <c:pt idx="232">
                  <c:v>28125</c:v>
                </c:pt>
                <c:pt idx="233">
                  <c:v>27172</c:v>
                </c:pt>
                <c:pt idx="234">
                  <c:v>29110</c:v>
                </c:pt>
                <c:pt idx="235">
                  <c:v>26607</c:v>
                </c:pt>
                <c:pt idx="236">
                  <c:v>24942</c:v>
                </c:pt>
                <c:pt idx="237">
                  <c:v>24804</c:v>
                </c:pt>
                <c:pt idx="238">
                  <c:v>26577</c:v>
                </c:pt>
                <c:pt idx="239">
                  <c:v>25228</c:v>
                </c:pt>
                <c:pt idx="240">
                  <c:v>23861</c:v>
                </c:pt>
                <c:pt idx="241">
                  <c:v>24327</c:v>
                </c:pt>
                <c:pt idx="242">
                  <c:v>25318</c:v>
                </c:pt>
                <c:pt idx="243">
                  <c:v>24365</c:v>
                </c:pt>
                <c:pt idx="244">
                  <c:v>22153</c:v>
                </c:pt>
                <c:pt idx="245">
                  <c:v>24618</c:v>
                </c:pt>
                <c:pt idx="246">
                  <c:v>23150</c:v>
                </c:pt>
                <c:pt idx="247">
                  <c:v>19634</c:v>
                </c:pt>
                <c:pt idx="248">
                  <c:v>21153</c:v>
                </c:pt>
                <c:pt idx="249">
                  <c:v>21536</c:v>
                </c:pt>
                <c:pt idx="250">
                  <c:v>23395</c:v>
                </c:pt>
                <c:pt idx="251">
                  <c:v>24169</c:v>
                </c:pt>
                <c:pt idx="252">
                  <c:v>27021</c:v>
                </c:pt>
                <c:pt idx="253">
                  <c:v>25333</c:v>
                </c:pt>
                <c:pt idx="254">
                  <c:v>22788</c:v>
                </c:pt>
                <c:pt idx="255">
                  <c:v>23705</c:v>
                </c:pt>
                <c:pt idx="256">
                  <c:v>23676</c:v>
                </c:pt>
                <c:pt idx="257">
                  <c:v>24844</c:v>
                </c:pt>
                <c:pt idx="258">
                  <c:v>26236</c:v>
                </c:pt>
                <c:pt idx="259">
                  <c:v>28054</c:v>
                </c:pt>
                <c:pt idx="260">
                  <c:v>26061</c:v>
                </c:pt>
                <c:pt idx="261">
                  <c:v>23239</c:v>
                </c:pt>
                <c:pt idx="262">
                  <c:v>22205</c:v>
                </c:pt>
                <c:pt idx="263">
                  <c:v>22996</c:v>
                </c:pt>
                <c:pt idx="264">
                  <c:v>24840</c:v>
                </c:pt>
                <c:pt idx="265">
                  <c:v>25515</c:v>
                </c:pt>
                <c:pt idx="266">
                  <c:v>27296</c:v>
                </c:pt>
                <c:pt idx="267">
                  <c:v>26363</c:v>
                </c:pt>
                <c:pt idx="268">
                  <c:v>24387</c:v>
                </c:pt>
                <c:pt idx="269">
                  <c:v>22774</c:v>
                </c:pt>
                <c:pt idx="270">
                  <c:v>27766</c:v>
                </c:pt>
                <c:pt idx="271">
                  <c:v>28816</c:v>
                </c:pt>
                <c:pt idx="272">
                  <c:v>28645</c:v>
                </c:pt>
                <c:pt idx="273">
                  <c:v>26977</c:v>
                </c:pt>
                <c:pt idx="274">
                  <c:v>24803</c:v>
                </c:pt>
                <c:pt idx="275">
                  <c:v>21683</c:v>
                </c:pt>
                <c:pt idx="276">
                  <c:v>21242</c:v>
                </c:pt>
                <c:pt idx="277">
                  <c:v>22598</c:v>
                </c:pt>
                <c:pt idx="278">
                  <c:v>23124</c:v>
                </c:pt>
                <c:pt idx="279">
                  <c:v>23248</c:v>
                </c:pt>
                <c:pt idx="280">
                  <c:v>24713</c:v>
                </c:pt>
                <c:pt idx="281">
                  <c:v>22627</c:v>
                </c:pt>
                <c:pt idx="282">
                  <c:v>19917</c:v>
                </c:pt>
                <c:pt idx="283">
                  <c:v>21876</c:v>
                </c:pt>
                <c:pt idx="284">
                  <c:v>24896</c:v>
                </c:pt>
                <c:pt idx="285">
                  <c:v>25263</c:v>
                </c:pt>
                <c:pt idx="286">
                  <c:v>25356</c:v>
                </c:pt>
                <c:pt idx="287">
                  <c:v>25992</c:v>
                </c:pt>
                <c:pt idx="288">
                  <c:v>25069</c:v>
                </c:pt>
                <c:pt idx="289">
                  <c:v>21370</c:v>
                </c:pt>
                <c:pt idx="290">
                  <c:v>22014</c:v>
                </c:pt>
                <c:pt idx="291">
                  <c:v>22547</c:v>
                </c:pt>
                <c:pt idx="292">
                  <c:v>24673</c:v>
                </c:pt>
                <c:pt idx="293">
                  <c:v>25932</c:v>
                </c:pt>
                <c:pt idx="294">
                  <c:v>28376</c:v>
                </c:pt>
                <c:pt idx="295">
                  <c:v>25145</c:v>
                </c:pt>
                <c:pt idx="296">
                  <c:v>23077</c:v>
                </c:pt>
                <c:pt idx="297">
                  <c:v>21295</c:v>
                </c:pt>
                <c:pt idx="298">
                  <c:v>23724</c:v>
                </c:pt>
                <c:pt idx="299">
                  <c:v>25004</c:v>
                </c:pt>
                <c:pt idx="300">
                  <c:v>25875</c:v>
                </c:pt>
                <c:pt idx="301">
                  <c:v>26750</c:v>
                </c:pt>
                <c:pt idx="302">
                  <c:v>24946</c:v>
                </c:pt>
                <c:pt idx="303">
                  <c:v>20054</c:v>
                </c:pt>
                <c:pt idx="304">
                  <c:v>18756</c:v>
                </c:pt>
                <c:pt idx="305">
                  <c:v>24026</c:v>
                </c:pt>
                <c:pt idx="306">
                  <c:v>24446</c:v>
                </c:pt>
                <c:pt idx="307">
                  <c:v>24311</c:v>
                </c:pt>
                <c:pt idx="308">
                  <c:v>24971</c:v>
                </c:pt>
                <c:pt idx="309">
                  <c:v>23702</c:v>
                </c:pt>
                <c:pt idx="310">
                  <c:v>20820</c:v>
                </c:pt>
                <c:pt idx="311">
                  <c:v>19395</c:v>
                </c:pt>
                <c:pt idx="312">
                  <c:v>21244</c:v>
                </c:pt>
                <c:pt idx="313">
                  <c:v>23115</c:v>
                </c:pt>
                <c:pt idx="314">
                  <c:v>21146</c:v>
                </c:pt>
                <c:pt idx="315">
                  <c:v>25186</c:v>
                </c:pt>
                <c:pt idx="316">
                  <c:v>23640</c:v>
                </c:pt>
                <c:pt idx="317">
                  <c:v>22457</c:v>
                </c:pt>
                <c:pt idx="318">
                  <c:v>17924</c:v>
                </c:pt>
                <c:pt idx="319">
                  <c:v>21834</c:v>
                </c:pt>
                <c:pt idx="320">
                  <c:v>22081</c:v>
                </c:pt>
                <c:pt idx="321">
                  <c:v>23850</c:v>
                </c:pt>
                <c:pt idx="322">
                  <c:v>23849</c:v>
                </c:pt>
                <c:pt idx="323">
                  <c:v>21635</c:v>
                </c:pt>
                <c:pt idx="324">
                  <c:v>18861</c:v>
                </c:pt>
                <c:pt idx="325">
                  <c:v>20276</c:v>
                </c:pt>
                <c:pt idx="326">
                  <c:v>19940</c:v>
                </c:pt>
                <c:pt idx="327">
                  <c:v>22502</c:v>
                </c:pt>
                <c:pt idx="328">
                  <c:v>23901</c:v>
                </c:pt>
                <c:pt idx="329">
                  <c:v>25310</c:v>
                </c:pt>
                <c:pt idx="330">
                  <c:v>23153</c:v>
                </c:pt>
                <c:pt idx="331">
                  <c:v>21035</c:v>
                </c:pt>
                <c:pt idx="332">
                  <c:v>21563</c:v>
                </c:pt>
                <c:pt idx="333">
                  <c:v>22362</c:v>
                </c:pt>
                <c:pt idx="334">
                  <c:v>23880</c:v>
                </c:pt>
                <c:pt idx="335">
                  <c:v>24797</c:v>
                </c:pt>
                <c:pt idx="336">
                  <c:v>24796</c:v>
                </c:pt>
                <c:pt idx="337">
                  <c:v>22214</c:v>
                </c:pt>
                <c:pt idx="338">
                  <c:v>20879</c:v>
                </c:pt>
                <c:pt idx="339">
                  <c:v>19188</c:v>
                </c:pt>
                <c:pt idx="340">
                  <c:v>20984</c:v>
                </c:pt>
                <c:pt idx="341">
                  <c:v>23331</c:v>
                </c:pt>
                <c:pt idx="342">
                  <c:v>24099</c:v>
                </c:pt>
                <c:pt idx="343">
                  <c:v>24875</c:v>
                </c:pt>
                <c:pt idx="344">
                  <c:v>19858</c:v>
                </c:pt>
                <c:pt idx="345">
                  <c:v>18678</c:v>
                </c:pt>
                <c:pt idx="346">
                  <c:v>18618</c:v>
                </c:pt>
                <c:pt idx="347">
                  <c:v>20959</c:v>
                </c:pt>
                <c:pt idx="348">
                  <c:v>23641</c:v>
                </c:pt>
                <c:pt idx="349">
                  <c:v>25717</c:v>
                </c:pt>
                <c:pt idx="350">
                  <c:v>25619</c:v>
                </c:pt>
                <c:pt idx="351">
                  <c:v>24411</c:v>
                </c:pt>
                <c:pt idx="352">
                  <c:v>21534</c:v>
                </c:pt>
                <c:pt idx="353">
                  <c:v>22800</c:v>
                </c:pt>
                <c:pt idx="354">
                  <c:v>27582</c:v>
                </c:pt>
                <c:pt idx="355">
                  <c:v>26189</c:v>
                </c:pt>
                <c:pt idx="356">
                  <c:v>37183</c:v>
                </c:pt>
                <c:pt idx="357">
                  <c:v>32605</c:v>
                </c:pt>
                <c:pt idx="358">
                  <c:v>19009</c:v>
                </c:pt>
                <c:pt idx="359">
                  <c:v>18730</c:v>
                </c:pt>
                <c:pt idx="360">
                  <c:v>26330</c:v>
                </c:pt>
                <c:pt idx="361">
                  <c:v>26999</c:v>
                </c:pt>
                <c:pt idx="362">
                  <c:v>27200</c:v>
                </c:pt>
                <c:pt idx="363">
                  <c:v>27391</c:v>
                </c:pt>
                <c:pt idx="364">
                  <c:v>13943</c:v>
                </c:pt>
                <c:pt idx="365">
                  <c:v>9806</c:v>
                </c:pt>
                <c:pt idx="366">
                  <c:v>21947</c:v>
                </c:pt>
                <c:pt idx="367">
                  <c:v>28033</c:v>
                </c:pt>
                <c:pt idx="368">
                  <c:v>27114</c:v>
                </c:pt>
                <c:pt idx="369">
                  <c:v>23979</c:v>
                </c:pt>
                <c:pt idx="370">
                  <c:v>20763</c:v>
                </c:pt>
                <c:pt idx="371">
                  <c:v>23053</c:v>
                </c:pt>
                <c:pt idx="372">
                  <c:v>28421</c:v>
                </c:pt>
                <c:pt idx="373">
                  <c:v>29574</c:v>
                </c:pt>
                <c:pt idx="374">
                  <c:v>29808</c:v>
                </c:pt>
                <c:pt idx="375">
                  <c:v>29443</c:v>
                </c:pt>
                <c:pt idx="376">
                  <c:v>27975</c:v>
                </c:pt>
                <c:pt idx="377">
                  <c:v>26211</c:v>
                </c:pt>
                <c:pt idx="378">
                  <c:v>25258</c:v>
                </c:pt>
                <c:pt idx="379">
                  <c:v>25290</c:v>
                </c:pt>
                <c:pt idx="380">
                  <c:v>23165</c:v>
                </c:pt>
                <c:pt idx="381">
                  <c:v>22150</c:v>
                </c:pt>
                <c:pt idx="382">
                  <c:v>18423</c:v>
                </c:pt>
                <c:pt idx="383">
                  <c:v>18554</c:v>
                </c:pt>
                <c:pt idx="384">
                  <c:v>23403</c:v>
                </c:pt>
                <c:pt idx="385">
                  <c:v>25628</c:v>
                </c:pt>
                <c:pt idx="386">
                  <c:v>23285</c:v>
                </c:pt>
                <c:pt idx="387">
                  <c:v>20015</c:v>
                </c:pt>
                <c:pt idx="388">
                  <c:v>20306</c:v>
                </c:pt>
                <c:pt idx="389">
                  <c:v>21864</c:v>
                </c:pt>
                <c:pt idx="390">
                  <c:v>21746</c:v>
                </c:pt>
                <c:pt idx="391">
                  <c:v>22919</c:v>
                </c:pt>
                <c:pt idx="392">
                  <c:v>23867</c:v>
                </c:pt>
                <c:pt idx="393">
                  <c:v>21887</c:v>
                </c:pt>
                <c:pt idx="394">
                  <c:v>18568</c:v>
                </c:pt>
                <c:pt idx="395">
                  <c:v>19680</c:v>
                </c:pt>
                <c:pt idx="396">
                  <c:v>20357</c:v>
                </c:pt>
                <c:pt idx="397">
                  <c:v>20536</c:v>
                </c:pt>
                <c:pt idx="398">
                  <c:v>20975</c:v>
                </c:pt>
                <c:pt idx="399">
                  <c:v>22209</c:v>
                </c:pt>
                <c:pt idx="400">
                  <c:v>20048</c:v>
                </c:pt>
                <c:pt idx="401">
                  <c:v>16606</c:v>
                </c:pt>
                <c:pt idx="402">
                  <c:v>18294</c:v>
                </c:pt>
                <c:pt idx="403">
                  <c:v>18533</c:v>
                </c:pt>
                <c:pt idx="404">
                  <c:v>20846</c:v>
                </c:pt>
                <c:pt idx="405">
                  <c:v>21852</c:v>
                </c:pt>
                <c:pt idx="406">
                  <c:v>23615</c:v>
                </c:pt>
                <c:pt idx="407">
                  <c:v>21133</c:v>
                </c:pt>
                <c:pt idx="408">
                  <c:v>18291</c:v>
                </c:pt>
                <c:pt idx="409">
                  <c:v>19066</c:v>
                </c:pt>
                <c:pt idx="410">
                  <c:v>19269</c:v>
                </c:pt>
                <c:pt idx="411">
                  <c:v>22373</c:v>
                </c:pt>
                <c:pt idx="412">
                  <c:v>22382</c:v>
                </c:pt>
                <c:pt idx="413">
                  <c:v>23418</c:v>
                </c:pt>
                <c:pt idx="414">
                  <c:v>21771</c:v>
                </c:pt>
                <c:pt idx="415">
                  <c:v>20290</c:v>
                </c:pt>
                <c:pt idx="416">
                  <c:v>22156</c:v>
                </c:pt>
                <c:pt idx="417">
                  <c:v>22740</c:v>
                </c:pt>
                <c:pt idx="418">
                  <c:v>24215</c:v>
                </c:pt>
                <c:pt idx="419">
                  <c:v>22301</c:v>
                </c:pt>
                <c:pt idx="420">
                  <c:v>21469</c:v>
                </c:pt>
                <c:pt idx="421">
                  <c:v>21365</c:v>
                </c:pt>
                <c:pt idx="422">
                  <c:v>18348</c:v>
                </c:pt>
                <c:pt idx="423">
                  <c:v>20160</c:v>
                </c:pt>
                <c:pt idx="424">
                  <c:v>18935</c:v>
                </c:pt>
                <c:pt idx="425">
                  <c:v>20569</c:v>
                </c:pt>
                <c:pt idx="426">
                  <c:v>20665</c:v>
                </c:pt>
                <c:pt idx="427">
                  <c:v>22482</c:v>
                </c:pt>
                <c:pt idx="428">
                  <c:v>19870</c:v>
                </c:pt>
                <c:pt idx="429">
                  <c:v>17765</c:v>
                </c:pt>
                <c:pt idx="430">
                  <c:v>17897</c:v>
                </c:pt>
                <c:pt idx="431">
                  <c:v>17849</c:v>
                </c:pt>
                <c:pt idx="432">
                  <c:v>19062</c:v>
                </c:pt>
                <c:pt idx="433">
                  <c:v>21202</c:v>
                </c:pt>
                <c:pt idx="434">
                  <c:v>21626</c:v>
                </c:pt>
                <c:pt idx="435">
                  <c:v>20292</c:v>
                </c:pt>
                <c:pt idx="436">
                  <c:v>18164</c:v>
                </c:pt>
                <c:pt idx="437">
                  <c:v>18691</c:v>
                </c:pt>
                <c:pt idx="438">
                  <c:v>19033</c:v>
                </c:pt>
                <c:pt idx="439">
                  <c:v>21153</c:v>
                </c:pt>
                <c:pt idx="440">
                  <c:v>22356</c:v>
                </c:pt>
                <c:pt idx="441">
                  <c:v>23554</c:v>
                </c:pt>
                <c:pt idx="442">
                  <c:v>22584</c:v>
                </c:pt>
                <c:pt idx="443">
                  <c:v>19422</c:v>
                </c:pt>
                <c:pt idx="444">
                  <c:v>19622</c:v>
                </c:pt>
                <c:pt idx="445">
                  <c:v>20587</c:v>
                </c:pt>
                <c:pt idx="446">
                  <c:v>23189</c:v>
                </c:pt>
                <c:pt idx="447">
                  <c:v>24951</c:v>
                </c:pt>
                <c:pt idx="448">
                  <c:v>27562</c:v>
                </c:pt>
                <c:pt idx="449">
                  <c:v>25138</c:v>
                </c:pt>
                <c:pt idx="450">
                  <c:v>22304</c:v>
                </c:pt>
                <c:pt idx="451">
                  <c:v>20568</c:v>
                </c:pt>
                <c:pt idx="452">
                  <c:v>22043</c:v>
                </c:pt>
                <c:pt idx="453">
                  <c:v>23854</c:v>
                </c:pt>
                <c:pt idx="454">
                  <c:v>24478</c:v>
                </c:pt>
                <c:pt idx="455">
                  <c:v>25690</c:v>
                </c:pt>
                <c:pt idx="456">
                  <c:v>22571</c:v>
                </c:pt>
                <c:pt idx="457">
                  <c:v>19684</c:v>
                </c:pt>
                <c:pt idx="458">
                  <c:v>20171</c:v>
                </c:pt>
                <c:pt idx="459">
                  <c:v>22063</c:v>
                </c:pt>
                <c:pt idx="460">
                  <c:v>23137</c:v>
                </c:pt>
                <c:pt idx="461">
                  <c:v>22961</c:v>
                </c:pt>
                <c:pt idx="462">
                  <c:v>22640</c:v>
                </c:pt>
                <c:pt idx="463">
                  <c:v>18891</c:v>
                </c:pt>
                <c:pt idx="464">
                  <c:v>19940</c:v>
                </c:pt>
                <c:pt idx="465">
                  <c:v>26888</c:v>
                </c:pt>
                <c:pt idx="466">
                  <c:v>24379</c:v>
                </c:pt>
                <c:pt idx="467">
                  <c:v>22968</c:v>
                </c:pt>
                <c:pt idx="468">
                  <c:v>21772</c:v>
                </c:pt>
                <c:pt idx="469">
                  <c:v>22754</c:v>
                </c:pt>
                <c:pt idx="470">
                  <c:v>19237</c:v>
                </c:pt>
                <c:pt idx="471">
                  <c:v>20550</c:v>
                </c:pt>
                <c:pt idx="472">
                  <c:v>26604</c:v>
                </c:pt>
                <c:pt idx="473">
                  <c:v>29435</c:v>
                </c:pt>
                <c:pt idx="474">
                  <c:v>28934</c:v>
                </c:pt>
                <c:pt idx="475">
                  <c:v>29444</c:v>
                </c:pt>
                <c:pt idx="476">
                  <c:v>29096</c:v>
                </c:pt>
                <c:pt idx="477">
                  <c:v>27589</c:v>
                </c:pt>
                <c:pt idx="478">
                  <c:v>25877</c:v>
                </c:pt>
                <c:pt idx="479">
                  <c:v>25165</c:v>
                </c:pt>
                <c:pt idx="480">
                  <c:v>24433</c:v>
                </c:pt>
                <c:pt idx="481">
                  <c:v>25809</c:v>
                </c:pt>
                <c:pt idx="482">
                  <c:v>26340</c:v>
                </c:pt>
                <c:pt idx="483">
                  <c:v>27704</c:v>
                </c:pt>
                <c:pt idx="484">
                  <c:v>25478</c:v>
                </c:pt>
                <c:pt idx="485">
                  <c:v>20557</c:v>
                </c:pt>
                <c:pt idx="486">
                  <c:v>22812</c:v>
                </c:pt>
                <c:pt idx="487">
                  <c:v>23855</c:v>
                </c:pt>
                <c:pt idx="488">
                  <c:v>27007</c:v>
                </c:pt>
                <c:pt idx="489">
                  <c:v>26063</c:v>
                </c:pt>
                <c:pt idx="490">
                  <c:v>28486</c:v>
                </c:pt>
                <c:pt idx="491">
                  <c:v>27846</c:v>
                </c:pt>
                <c:pt idx="492">
                  <c:v>24770</c:v>
                </c:pt>
                <c:pt idx="493">
                  <c:v>22513</c:v>
                </c:pt>
                <c:pt idx="494">
                  <c:v>22823</c:v>
                </c:pt>
                <c:pt idx="495">
                  <c:v>24435</c:v>
                </c:pt>
                <c:pt idx="496">
                  <c:v>24040</c:v>
                </c:pt>
                <c:pt idx="497">
                  <c:v>26150</c:v>
                </c:pt>
                <c:pt idx="498">
                  <c:v>23184</c:v>
                </c:pt>
                <c:pt idx="499">
                  <c:v>21805</c:v>
                </c:pt>
                <c:pt idx="500">
                  <c:v>22110</c:v>
                </c:pt>
                <c:pt idx="501">
                  <c:v>22507</c:v>
                </c:pt>
                <c:pt idx="502">
                  <c:v>23777</c:v>
                </c:pt>
                <c:pt idx="503">
                  <c:v>25189</c:v>
                </c:pt>
                <c:pt idx="504">
                  <c:v>26469</c:v>
                </c:pt>
                <c:pt idx="505">
                  <c:v>24697</c:v>
                </c:pt>
                <c:pt idx="506">
                  <c:v>22211</c:v>
                </c:pt>
                <c:pt idx="507">
                  <c:v>22394</c:v>
                </c:pt>
                <c:pt idx="508">
                  <c:v>22625</c:v>
                </c:pt>
                <c:pt idx="509">
                  <c:v>23586</c:v>
                </c:pt>
                <c:pt idx="510">
                  <c:v>25167</c:v>
                </c:pt>
                <c:pt idx="511">
                  <c:v>26605</c:v>
                </c:pt>
                <c:pt idx="512">
                  <c:v>23602</c:v>
                </c:pt>
                <c:pt idx="513">
                  <c:v>24431</c:v>
                </c:pt>
                <c:pt idx="514">
                  <c:v>24416</c:v>
                </c:pt>
                <c:pt idx="515">
                  <c:v>24626</c:v>
                </c:pt>
                <c:pt idx="516">
                  <c:v>26621</c:v>
                </c:pt>
                <c:pt idx="517">
                  <c:v>26878</c:v>
                </c:pt>
                <c:pt idx="518">
                  <c:v>26882</c:v>
                </c:pt>
                <c:pt idx="519">
                  <c:v>25001</c:v>
                </c:pt>
                <c:pt idx="520">
                  <c:v>23928</c:v>
                </c:pt>
                <c:pt idx="521">
                  <c:v>26088</c:v>
                </c:pt>
                <c:pt idx="522">
                  <c:v>25556</c:v>
                </c:pt>
                <c:pt idx="523">
                  <c:v>26961</c:v>
                </c:pt>
                <c:pt idx="524">
                  <c:v>31610</c:v>
                </c:pt>
                <c:pt idx="525">
                  <c:v>32533</c:v>
                </c:pt>
                <c:pt idx="526">
                  <c:v>32596</c:v>
                </c:pt>
                <c:pt idx="527">
                  <c:v>31702</c:v>
                </c:pt>
                <c:pt idx="528">
                  <c:v>28331</c:v>
                </c:pt>
                <c:pt idx="529">
                  <c:v>28359</c:v>
                </c:pt>
                <c:pt idx="530">
                  <c:v>28607</c:v>
                </c:pt>
                <c:pt idx="531">
                  <c:v>31036</c:v>
                </c:pt>
                <c:pt idx="532">
                  <c:v>31835</c:v>
                </c:pt>
                <c:pt idx="533">
                  <c:v>29916</c:v>
                </c:pt>
                <c:pt idx="534">
                  <c:v>28064</c:v>
                </c:pt>
                <c:pt idx="535">
                  <c:v>27726</c:v>
                </c:pt>
                <c:pt idx="536">
                  <c:v>29091</c:v>
                </c:pt>
                <c:pt idx="537">
                  <c:v>30165</c:v>
                </c:pt>
                <c:pt idx="538">
                  <c:v>29124</c:v>
                </c:pt>
                <c:pt idx="539">
                  <c:v>30286</c:v>
                </c:pt>
                <c:pt idx="540">
                  <c:v>30131</c:v>
                </c:pt>
                <c:pt idx="541">
                  <c:v>29626</c:v>
                </c:pt>
                <c:pt idx="542">
                  <c:v>28437</c:v>
                </c:pt>
                <c:pt idx="543">
                  <c:v>29833</c:v>
                </c:pt>
                <c:pt idx="544">
                  <c:v>31751</c:v>
                </c:pt>
                <c:pt idx="545">
                  <c:v>32891</c:v>
                </c:pt>
                <c:pt idx="546">
                  <c:v>34826</c:v>
                </c:pt>
                <c:pt idx="547">
                  <c:v>33358</c:v>
                </c:pt>
                <c:pt idx="548">
                  <c:v>32575</c:v>
                </c:pt>
                <c:pt idx="549">
                  <c:v>29899</c:v>
                </c:pt>
                <c:pt idx="550">
                  <c:v>32052</c:v>
                </c:pt>
                <c:pt idx="551">
                  <c:v>33525</c:v>
                </c:pt>
                <c:pt idx="552">
                  <c:v>30949</c:v>
                </c:pt>
                <c:pt idx="553">
                  <c:v>33896</c:v>
                </c:pt>
                <c:pt idx="554">
                  <c:v>33872</c:v>
                </c:pt>
                <c:pt idx="555">
                  <c:v>30831</c:v>
                </c:pt>
                <c:pt idx="556">
                  <c:v>29666</c:v>
                </c:pt>
                <c:pt idx="557">
                  <c:v>29874</c:v>
                </c:pt>
                <c:pt idx="558">
                  <c:v>32016</c:v>
                </c:pt>
                <c:pt idx="559">
                  <c:v>33985</c:v>
                </c:pt>
                <c:pt idx="560">
                  <c:v>35789</c:v>
                </c:pt>
                <c:pt idx="561">
                  <c:v>32576</c:v>
                </c:pt>
                <c:pt idx="562">
                  <c:v>31896</c:v>
                </c:pt>
                <c:pt idx="563">
                  <c:v>30262</c:v>
                </c:pt>
                <c:pt idx="564">
                  <c:v>31806</c:v>
                </c:pt>
                <c:pt idx="565">
                  <c:v>32685</c:v>
                </c:pt>
                <c:pt idx="566">
                  <c:v>33505</c:v>
                </c:pt>
                <c:pt idx="567">
                  <c:v>33654</c:v>
                </c:pt>
                <c:pt idx="568">
                  <c:v>32521</c:v>
                </c:pt>
                <c:pt idx="569">
                  <c:v>30682</c:v>
                </c:pt>
                <c:pt idx="570">
                  <c:v>30440</c:v>
                </c:pt>
                <c:pt idx="571">
                  <c:v>31374</c:v>
                </c:pt>
                <c:pt idx="572">
                  <c:v>32786</c:v>
                </c:pt>
                <c:pt idx="573">
                  <c:v>32315</c:v>
                </c:pt>
                <c:pt idx="574">
                  <c:v>35513</c:v>
                </c:pt>
                <c:pt idx="575">
                  <c:v>33588</c:v>
                </c:pt>
                <c:pt idx="576">
                  <c:v>31992</c:v>
                </c:pt>
                <c:pt idx="577">
                  <c:v>30756</c:v>
                </c:pt>
                <c:pt idx="578">
                  <c:v>31179</c:v>
                </c:pt>
                <c:pt idx="579">
                  <c:v>33865</c:v>
                </c:pt>
                <c:pt idx="580">
                  <c:v>34752</c:v>
                </c:pt>
                <c:pt idx="581">
                  <c:v>35230</c:v>
                </c:pt>
                <c:pt idx="582">
                  <c:v>34070</c:v>
                </c:pt>
                <c:pt idx="583">
                  <c:v>30547</c:v>
                </c:pt>
                <c:pt idx="584">
                  <c:v>31747</c:v>
                </c:pt>
                <c:pt idx="585">
                  <c:v>30717</c:v>
                </c:pt>
                <c:pt idx="586">
                  <c:v>33687</c:v>
                </c:pt>
                <c:pt idx="587">
                  <c:v>33935</c:v>
                </c:pt>
                <c:pt idx="588">
                  <c:v>35912</c:v>
                </c:pt>
                <c:pt idx="589">
                  <c:v>33961</c:v>
                </c:pt>
                <c:pt idx="590">
                  <c:v>31831</c:v>
                </c:pt>
                <c:pt idx="591">
                  <c:v>30245</c:v>
                </c:pt>
                <c:pt idx="592">
                  <c:v>33447</c:v>
                </c:pt>
                <c:pt idx="593">
                  <c:v>34692</c:v>
                </c:pt>
                <c:pt idx="594">
                  <c:v>34193</c:v>
                </c:pt>
                <c:pt idx="595">
                  <c:v>34121</c:v>
                </c:pt>
                <c:pt idx="596">
                  <c:v>34798</c:v>
                </c:pt>
                <c:pt idx="597">
                  <c:v>31618</c:v>
                </c:pt>
                <c:pt idx="598">
                  <c:v>30891</c:v>
                </c:pt>
                <c:pt idx="599">
                  <c:v>31336</c:v>
                </c:pt>
                <c:pt idx="600">
                  <c:v>33359</c:v>
                </c:pt>
                <c:pt idx="601">
                  <c:v>32613</c:v>
                </c:pt>
                <c:pt idx="602">
                  <c:v>32307</c:v>
                </c:pt>
                <c:pt idx="603">
                  <c:v>30465</c:v>
                </c:pt>
                <c:pt idx="604">
                  <c:v>27985</c:v>
                </c:pt>
                <c:pt idx="605">
                  <c:v>27911</c:v>
                </c:pt>
                <c:pt idx="606">
                  <c:v>29921</c:v>
                </c:pt>
                <c:pt idx="607">
                  <c:v>30748</c:v>
                </c:pt>
                <c:pt idx="608">
                  <c:v>29162</c:v>
                </c:pt>
                <c:pt idx="609">
                  <c:v>31130</c:v>
                </c:pt>
                <c:pt idx="610">
                  <c:v>30482</c:v>
                </c:pt>
                <c:pt idx="611">
                  <c:v>27109</c:v>
                </c:pt>
                <c:pt idx="612">
                  <c:v>26144</c:v>
                </c:pt>
                <c:pt idx="613">
                  <c:v>27367</c:v>
                </c:pt>
                <c:pt idx="614">
                  <c:v>28671</c:v>
                </c:pt>
                <c:pt idx="615">
                  <c:v>26674</c:v>
                </c:pt>
                <c:pt idx="616">
                  <c:v>28455</c:v>
                </c:pt>
                <c:pt idx="617">
                  <c:v>29159</c:v>
                </c:pt>
                <c:pt idx="618">
                  <c:v>26910</c:v>
                </c:pt>
                <c:pt idx="619">
                  <c:v>26152</c:v>
                </c:pt>
                <c:pt idx="620">
                  <c:v>26276</c:v>
                </c:pt>
                <c:pt idx="621">
                  <c:v>27353</c:v>
                </c:pt>
                <c:pt idx="622">
                  <c:v>28972</c:v>
                </c:pt>
                <c:pt idx="623">
                  <c:v>28815</c:v>
                </c:pt>
                <c:pt idx="624">
                  <c:v>28606</c:v>
                </c:pt>
                <c:pt idx="625">
                  <c:v>29241</c:v>
                </c:pt>
                <c:pt idx="626">
                  <c:v>27977</c:v>
                </c:pt>
                <c:pt idx="627">
                  <c:v>27499</c:v>
                </c:pt>
                <c:pt idx="628">
                  <c:v>27880</c:v>
                </c:pt>
                <c:pt idx="629">
                  <c:v>28274</c:v>
                </c:pt>
                <c:pt idx="630">
                  <c:v>27649</c:v>
                </c:pt>
                <c:pt idx="631">
                  <c:v>27787</c:v>
                </c:pt>
                <c:pt idx="632">
                  <c:v>25803</c:v>
                </c:pt>
                <c:pt idx="633">
                  <c:v>25397</c:v>
                </c:pt>
                <c:pt idx="634">
                  <c:v>26564</c:v>
                </c:pt>
                <c:pt idx="635">
                  <c:v>28748</c:v>
                </c:pt>
                <c:pt idx="636">
                  <c:v>29661</c:v>
                </c:pt>
                <c:pt idx="637">
                  <c:v>30398</c:v>
                </c:pt>
                <c:pt idx="638">
                  <c:v>27459</c:v>
                </c:pt>
                <c:pt idx="639">
                  <c:v>23793</c:v>
                </c:pt>
                <c:pt idx="640">
                  <c:v>23163</c:v>
                </c:pt>
                <c:pt idx="641">
                  <c:v>23259</c:v>
                </c:pt>
                <c:pt idx="642">
                  <c:v>24653</c:v>
                </c:pt>
                <c:pt idx="643">
                  <c:v>25664</c:v>
                </c:pt>
                <c:pt idx="644">
                  <c:v>25144</c:v>
                </c:pt>
                <c:pt idx="645">
                  <c:v>24184</c:v>
                </c:pt>
                <c:pt idx="646">
                  <c:v>22227</c:v>
                </c:pt>
                <c:pt idx="647">
                  <c:v>22081</c:v>
                </c:pt>
                <c:pt idx="648">
                  <c:v>23604</c:v>
                </c:pt>
                <c:pt idx="649">
                  <c:v>25769</c:v>
                </c:pt>
                <c:pt idx="650">
                  <c:v>26477</c:v>
                </c:pt>
                <c:pt idx="651">
                  <c:v>27469</c:v>
                </c:pt>
                <c:pt idx="652">
                  <c:v>25532</c:v>
                </c:pt>
                <c:pt idx="653">
                  <c:v>23635</c:v>
                </c:pt>
                <c:pt idx="654">
                  <c:v>23103</c:v>
                </c:pt>
                <c:pt idx="655">
                  <c:v>24316</c:v>
                </c:pt>
                <c:pt idx="656">
                  <c:v>25773</c:v>
                </c:pt>
                <c:pt idx="657">
                  <c:v>27926</c:v>
                </c:pt>
                <c:pt idx="658">
                  <c:v>31595</c:v>
                </c:pt>
                <c:pt idx="659">
                  <c:v>30294</c:v>
                </c:pt>
                <c:pt idx="660">
                  <c:v>27040</c:v>
                </c:pt>
                <c:pt idx="661">
                  <c:v>24726</c:v>
                </c:pt>
                <c:pt idx="662">
                  <c:v>24554</c:v>
                </c:pt>
                <c:pt idx="663">
                  <c:v>26761</c:v>
                </c:pt>
                <c:pt idx="664">
                  <c:v>27098</c:v>
                </c:pt>
                <c:pt idx="665">
                  <c:v>28829</c:v>
                </c:pt>
                <c:pt idx="666">
                  <c:v>27489</c:v>
                </c:pt>
                <c:pt idx="667">
                  <c:v>24774</c:v>
                </c:pt>
                <c:pt idx="668">
                  <c:v>22314</c:v>
                </c:pt>
                <c:pt idx="669">
                  <c:v>20493</c:v>
                </c:pt>
                <c:pt idx="670">
                  <c:v>25829</c:v>
                </c:pt>
                <c:pt idx="671">
                  <c:v>25864</c:v>
                </c:pt>
                <c:pt idx="672">
                  <c:v>27583</c:v>
                </c:pt>
                <c:pt idx="673">
                  <c:v>27806</c:v>
                </c:pt>
                <c:pt idx="674">
                  <c:v>23197</c:v>
                </c:pt>
                <c:pt idx="675">
                  <c:v>20074</c:v>
                </c:pt>
                <c:pt idx="676">
                  <c:v>19749</c:v>
                </c:pt>
                <c:pt idx="677">
                  <c:v>22732</c:v>
                </c:pt>
                <c:pt idx="678">
                  <c:v>23393</c:v>
                </c:pt>
                <c:pt idx="679">
                  <c:v>22355</c:v>
                </c:pt>
                <c:pt idx="680">
                  <c:v>22622</c:v>
                </c:pt>
                <c:pt idx="681">
                  <c:v>20676</c:v>
                </c:pt>
                <c:pt idx="682">
                  <c:v>20606</c:v>
                </c:pt>
                <c:pt idx="683">
                  <c:v>19033</c:v>
                </c:pt>
                <c:pt idx="684">
                  <c:v>21682</c:v>
                </c:pt>
                <c:pt idx="685">
                  <c:v>22504</c:v>
                </c:pt>
                <c:pt idx="686">
                  <c:v>23212</c:v>
                </c:pt>
                <c:pt idx="687">
                  <c:v>22020</c:v>
                </c:pt>
                <c:pt idx="688">
                  <c:v>18415</c:v>
                </c:pt>
                <c:pt idx="689">
                  <c:v>17277</c:v>
                </c:pt>
                <c:pt idx="690">
                  <c:v>19218</c:v>
                </c:pt>
                <c:pt idx="691">
                  <c:v>20721</c:v>
                </c:pt>
                <c:pt idx="692">
                  <c:v>22198</c:v>
                </c:pt>
                <c:pt idx="693">
                  <c:v>22524</c:v>
                </c:pt>
                <c:pt idx="694">
                  <c:v>20383</c:v>
                </c:pt>
                <c:pt idx="695">
                  <c:v>17294</c:v>
                </c:pt>
                <c:pt idx="696">
                  <c:v>17035</c:v>
                </c:pt>
                <c:pt idx="697">
                  <c:v>17653</c:v>
                </c:pt>
                <c:pt idx="698">
                  <c:v>20623</c:v>
                </c:pt>
                <c:pt idx="699">
                  <c:v>22173</c:v>
                </c:pt>
                <c:pt idx="700">
                  <c:v>19231</c:v>
                </c:pt>
                <c:pt idx="701">
                  <c:v>18462</c:v>
                </c:pt>
                <c:pt idx="702">
                  <c:v>17245</c:v>
                </c:pt>
                <c:pt idx="703">
                  <c:v>16247</c:v>
                </c:pt>
                <c:pt idx="704">
                  <c:v>15664</c:v>
                </c:pt>
                <c:pt idx="705">
                  <c:v>19427</c:v>
                </c:pt>
                <c:pt idx="706">
                  <c:v>21012</c:v>
                </c:pt>
                <c:pt idx="707">
                  <c:v>20181</c:v>
                </c:pt>
                <c:pt idx="708">
                  <c:v>20185</c:v>
                </c:pt>
                <c:pt idx="709">
                  <c:v>18116</c:v>
                </c:pt>
                <c:pt idx="710">
                  <c:v>17781</c:v>
                </c:pt>
                <c:pt idx="711">
                  <c:v>18976</c:v>
                </c:pt>
                <c:pt idx="712">
                  <c:v>21159</c:v>
                </c:pt>
                <c:pt idx="713">
                  <c:v>24523</c:v>
                </c:pt>
                <c:pt idx="714">
                  <c:v>25345</c:v>
                </c:pt>
                <c:pt idx="715">
                  <c:v>23589</c:v>
                </c:pt>
                <c:pt idx="716">
                  <c:v>21541</c:v>
                </c:pt>
                <c:pt idx="717">
                  <c:v>22044</c:v>
                </c:pt>
                <c:pt idx="718">
                  <c:v>25587</c:v>
                </c:pt>
                <c:pt idx="719">
                  <c:v>30794</c:v>
                </c:pt>
                <c:pt idx="720">
                  <c:v>35184</c:v>
                </c:pt>
                <c:pt idx="721">
                  <c:v>35209</c:v>
                </c:pt>
                <c:pt idx="722">
                  <c:v>26442</c:v>
                </c:pt>
                <c:pt idx="723">
                  <c:v>14286</c:v>
                </c:pt>
                <c:pt idx="724">
                  <c:v>20335</c:v>
                </c:pt>
                <c:pt idx="725">
                  <c:v>27785</c:v>
                </c:pt>
                <c:pt idx="726">
                  <c:v>31136</c:v>
                </c:pt>
                <c:pt idx="727">
                  <c:v>27167</c:v>
                </c:pt>
                <c:pt idx="728">
                  <c:v>21883</c:v>
                </c:pt>
                <c:pt idx="729">
                  <c:v>19826</c:v>
                </c:pt>
                <c:pt idx="730">
                  <c:v>12023</c:v>
                </c:pt>
                <c:pt idx="731">
                  <c:v>23634</c:v>
                </c:pt>
                <c:pt idx="732">
                  <c:v>30374</c:v>
                </c:pt>
                <c:pt idx="733">
                  <c:v>30329</c:v>
                </c:pt>
                <c:pt idx="734">
                  <c:v>29379</c:v>
                </c:pt>
                <c:pt idx="735">
                  <c:v>32780</c:v>
                </c:pt>
                <c:pt idx="736">
                  <c:v>31846</c:v>
                </c:pt>
                <c:pt idx="737">
                  <c:v>26889</c:v>
                </c:pt>
                <c:pt idx="738">
                  <c:v>25363</c:v>
                </c:pt>
                <c:pt idx="739">
                  <c:v>24071</c:v>
                </c:pt>
                <c:pt idx="740">
                  <c:v>25266</c:v>
                </c:pt>
                <c:pt idx="741">
                  <c:v>23804</c:v>
                </c:pt>
                <c:pt idx="742">
                  <c:v>24541</c:v>
                </c:pt>
                <c:pt idx="743">
                  <c:v>22303</c:v>
                </c:pt>
                <c:pt idx="744">
                  <c:v>19373</c:v>
                </c:pt>
                <c:pt idx="745">
                  <c:v>18973</c:v>
                </c:pt>
                <c:pt idx="746">
                  <c:v>20222</c:v>
                </c:pt>
                <c:pt idx="747">
                  <c:v>20717</c:v>
                </c:pt>
                <c:pt idx="748">
                  <c:v>20632</c:v>
                </c:pt>
                <c:pt idx="749">
                  <c:v>22459</c:v>
                </c:pt>
                <c:pt idx="750">
                  <c:v>19865</c:v>
                </c:pt>
                <c:pt idx="751">
                  <c:v>17834</c:v>
                </c:pt>
                <c:pt idx="752">
                  <c:v>18047</c:v>
                </c:pt>
                <c:pt idx="753">
                  <c:v>18261</c:v>
                </c:pt>
                <c:pt idx="754">
                  <c:v>18964</c:v>
                </c:pt>
                <c:pt idx="755">
                  <c:v>20915</c:v>
                </c:pt>
                <c:pt idx="756">
                  <c:v>22085</c:v>
                </c:pt>
                <c:pt idx="757">
                  <c:v>19634</c:v>
                </c:pt>
                <c:pt idx="758">
                  <c:v>17262</c:v>
                </c:pt>
                <c:pt idx="759">
                  <c:v>17527</c:v>
                </c:pt>
                <c:pt idx="760">
                  <c:v>18662</c:v>
                </c:pt>
                <c:pt idx="761">
                  <c:v>19019</c:v>
                </c:pt>
                <c:pt idx="762">
                  <c:v>18426</c:v>
                </c:pt>
                <c:pt idx="763">
                  <c:v>20507</c:v>
                </c:pt>
                <c:pt idx="764">
                  <c:v>19011</c:v>
                </c:pt>
                <c:pt idx="765">
                  <c:v>16466</c:v>
                </c:pt>
                <c:pt idx="766">
                  <c:v>17911</c:v>
                </c:pt>
                <c:pt idx="767">
                  <c:v>18155</c:v>
                </c:pt>
                <c:pt idx="768">
                  <c:v>19746</c:v>
                </c:pt>
                <c:pt idx="769">
                  <c:v>20046</c:v>
                </c:pt>
                <c:pt idx="770">
                  <c:v>21950</c:v>
                </c:pt>
                <c:pt idx="771">
                  <c:v>19557</c:v>
                </c:pt>
                <c:pt idx="772">
                  <c:v>16647</c:v>
                </c:pt>
                <c:pt idx="773">
                  <c:v>16121</c:v>
                </c:pt>
                <c:pt idx="774">
                  <c:v>17174</c:v>
                </c:pt>
                <c:pt idx="775">
                  <c:v>18410</c:v>
                </c:pt>
                <c:pt idx="776">
                  <c:v>21303</c:v>
                </c:pt>
                <c:pt idx="777">
                  <c:v>22200</c:v>
                </c:pt>
                <c:pt idx="778">
                  <c:v>21146</c:v>
                </c:pt>
                <c:pt idx="779">
                  <c:v>18447</c:v>
                </c:pt>
                <c:pt idx="780">
                  <c:v>16620</c:v>
                </c:pt>
                <c:pt idx="781">
                  <c:v>17756</c:v>
                </c:pt>
                <c:pt idx="782">
                  <c:v>19604</c:v>
                </c:pt>
                <c:pt idx="783">
                  <c:v>20816</c:v>
                </c:pt>
                <c:pt idx="784">
                  <c:v>21402</c:v>
                </c:pt>
                <c:pt idx="785">
                  <c:v>19461</c:v>
                </c:pt>
                <c:pt idx="786">
                  <c:v>19048</c:v>
                </c:pt>
                <c:pt idx="787">
                  <c:v>17774</c:v>
                </c:pt>
                <c:pt idx="788">
                  <c:v>18842</c:v>
                </c:pt>
                <c:pt idx="789">
                  <c:v>20378</c:v>
                </c:pt>
                <c:pt idx="790">
                  <c:v>22542</c:v>
                </c:pt>
                <c:pt idx="791">
                  <c:v>21519</c:v>
                </c:pt>
                <c:pt idx="792">
                  <c:v>19628</c:v>
                </c:pt>
                <c:pt idx="793">
                  <c:v>16701</c:v>
                </c:pt>
                <c:pt idx="794">
                  <c:v>17321</c:v>
                </c:pt>
                <c:pt idx="795">
                  <c:v>17337</c:v>
                </c:pt>
                <c:pt idx="796">
                  <c:v>18597</c:v>
                </c:pt>
                <c:pt idx="797">
                  <c:v>19254</c:v>
                </c:pt>
                <c:pt idx="798">
                  <c:v>19770</c:v>
                </c:pt>
                <c:pt idx="799">
                  <c:v>17746</c:v>
                </c:pt>
                <c:pt idx="800">
                  <c:v>16764</c:v>
                </c:pt>
                <c:pt idx="801">
                  <c:v>17539</c:v>
                </c:pt>
                <c:pt idx="802">
                  <c:v>17873</c:v>
                </c:pt>
                <c:pt idx="803">
                  <c:v>18901</c:v>
                </c:pt>
                <c:pt idx="804">
                  <c:v>20380</c:v>
                </c:pt>
                <c:pt idx="805">
                  <c:v>21625</c:v>
                </c:pt>
                <c:pt idx="806">
                  <c:v>20140</c:v>
                </c:pt>
                <c:pt idx="807">
                  <c:v>16877</c:v>
                </c:pt>
                <c:pt idx="808">
                  <c:v>18282</c:v>
                </c:pt>
                <c:pt idx="809">
                  <c:v>18341</c:v>
                </c:pt>
                <c:pt idx="810">
                  <c:v>22998</c:v>
                </c:pt>
                <c:pt idx="811">
                  <c:v>25829</c:v>
                </c:pt>
                <c:pt idx="812">
                  <c:v>29292</c:v>
                </c:pt>
                <c:pt idx="813">
                  <c:v>26807</c:v>
                </c:pt>
                <c:pt idx="814">
                  <c:v>21775</c:v>
                </c:pt>
                <c:pt idx="815">
                  <c:v>21836</c:v>
                </c:pt>
                <c:pt idx="816">
                  <c:v>21523</c:v>
                </c:pt>
                <c:pt idx="817">
                  <c:v>24827</c:v>
                </c:pt>
                <c:pt idx="818">
                  <c:v>25253</c:v>
                </c:pt>
                <c:pt idx="819">
                  <c:v>21947</c:v>
                </c:pt>
                <c:pt idx="820">
                  <c:v>16461</c:v>
                </c:pt>
                <c:pt idx="821">
                  <c:v>18347</c:v>
                </c:pt>
                <c:pt idx="822">
                  <c:v>24198</c:v>
                </c:pt>
                <c:pt idx="823">
                  <c:v>21347</c:v>
                </c:pt>
                <c:pt idx="824">
                  <c:v>21353</c:v>
                </c:pt>
                <c:pt idx="825">
                  <c:v>22928</c:v>
                </c:pt>
                <c:pt idx="826">
                  <c:v>24735</c:v>
                </c:pt>
                <c:pt idx="827">
                  <c:v>23192</c:v>
                </c:pt>
                <c:pt idx="828">
                  <c:v>19752</c:v>
                </c:pt>
                <c:pt idx="829">
                  <c:v>18705</c:v>
                </c:pt>
                <c:pt idx="830">
                  <c:v>20510</c:v>
                </c:pt>
                <c:pt idx="831">
                  <c:v>20736</c:v>
                </c:pt>
                <c:pt idx="832">
                  <c:v>22516</c:v>
                </c:pt>
                <c:pt idx="833">
                  <c:v>22962</c:v>
                </c:pt>
                <c:pt idx="834">
                  <c:v>22211</c:v>
                </c:pt>
                <c:pt idx="835">
                  <c:v>20110</c:v>
                </c:pt>
                <c:pt idx="836">
                  <c:v>19864</c:v>
                </c:pt>
                <c:pt idx="837">
                  <c:v>19912</c:v>
                </c:pt>
                <c:pt idx="838">
                  <c:v>22266</c:v>
                </c:pt>
                <c:pt idx="839">
                  <c:v>21798</c:v>
                </c:pt>
                <c:pt idx="840">
                  <c:v>22776</c:v>
                </c:pt>
                <c:pt idx="841">
                  <c:v>20738</c:v>
                </c:pt>
                <c:pt idx="842">
                  <c:v>19699</c:v>
                </c:pt>
                <c:pt idx="843">
                  <c:v>19205</c:v>
                </c:pt>
                <c:pt idx="844">
                  <c:v>20564</c:v>
                </c:pt>
                <c:pt idx="845">
                  <c:v>21238</c:v>
                </c:pt>
                <c:pt idx="846">
                  <c:v>23678</c:v>
                </c:pt>
                <c:pt idx="847">
                  <c:v>21756</c:v>
                </c:pt>
                <c:pt idx="848">
                  <c:v>19614</c:v>
                </c:pt>
                <c:pt idx="849">
                  <c:v>18564</c:v>
                </c:pt>
                <c:pt idx="850">
                  <c:v>19833</c:v>
                </c:pt>
                <c:pt idx="851">
                  <c:v>18442</c:v>
                </c:pt>
                <c:pt idx="852">
                  <c:v>18849</c:v>
                </c:pt>
                <c:pt idx="853">
                  <c:v>17367</c:v>
                </c:pt>
                <c:pt idx="854">
                  <c:v>17924</c:v>
                </c:pt>
                <c:pt idx="855">
                  <c:v>16631</c:v>
                </c:pt>
                <c:pt idx="856">
                  <c:v>19641</c:v>
                </c:pt>
                <c:pt idx="857">
                  <c:v>25130</c:v>
                </c:pt>
                <c:pt idx="858">
                  <c:v>29032</c:v>
                </c:pt>
                <c:pt idx="859">
                  <c:v>27902</c:v>
                </c:pt>
                <c:pt idx="860">
                  <c:v>27495</c:v>
                </c:pt>
                <c:pt idx="861">
                  <c:v>30037</c:v>
                </c:pt>
                <c:pt idx="862">
                  <c:v>27944</c:v>
                </c:pt>
                <c:pt idx="863">
                  <c:v>26498</c:v>
                </c:pt>
                <c:pt idx="864">
                  <c:v>27518</c:v>
                </c:pt>
                <c:pt idx="865">
                  <c:v>28171</c:v>
                </c:pt>
                <c:pt idx="866">
                  <c:v>29004</c:v>
                </c:pt>
                <c:pt idx="867">
                  <c:v>31665</c:v>
                </c:pt>
                <c:pt idx="868">
                  <c:v>28668</c:v>
                </c:pt>
                <c:pt idx="869">
                  <c:v>21623</c:v>
                </c:pt>
                <c:pt idx="870">
                  <c:v>20408</c:v>
                </c:pt>
                <c:pt idx="871">
                  <c:v>20847</c:v>
                </c:pt>
                <c:pt idx="872">
                  <c:v>21908</c:v>
                </c:pt>
                <c:pt idx="873">
                  <c:v>22910</c:v>
                </c:pt>
                <c:pt idx="874">
                  <c:v>25053</c:v>
                </c:pt>
                <c:pt idx="875">
                  <c:v>25429</c:v>
                </c:pt>
                <c:pt idx="876">
                  <c:v>23616</c:v>
                </c:pt>
                <c:pt idx="877">
                  <c:v>20864</c:v>
                </c:pt>
                <c:pt idx="878">
                  <c:v>21626</c:v>
                </c:pt>
                <c:pt idx="879">
                  <c:v>21543</c:v>
                </c:pt>
                <c:pt idx="880">
                  <c:v>22161</c:v>
                </c:pt>
                <c:pt idx="881">
                  <c:v>27180</c:v>
                </c:pt>
                <c:pt idx="882">
                  <c:v>30709</c:v>
                </c:pt>
                <c:pt idx="883">
                  <c:v>29726</c:v>
                </c:pt>
                <c:pt idx="884">
                  <c:v>25056</c:v>
                </c:pt>
                <c:pt idx="885">
                  <c:v>24186</c:v>
                </c:pt>
                <c:pt idx="886">
                  <c:v>24902</c:v>
                </c:pt>
                <c:pt idx="887">
                  <c:v>25736</c:v>
                </c:pt>
                <c:pt idx="888">
                  <c:v>26235</c:v>
                </c:pt>
                <c:pt idx="889">
                  <c:v>29147</c:v>
                </c:pt>
                <c:pt idx="890">
                  <c:v>27758</c:v>
                </c:pt>
                <c:pt idx="891">
                  <c:v>24110</c:v>
                </c:pt>
                <c:pt idx="892">
                  <c:v>24411</c:v>
                </c:pt>
                <c:pt idx="893">
                  <c:v>25159</c:v>
                </c:pt>
                <c:pt idx="894">
                  <c:v>26106</c:v>
                </c:pt>
                <c:pt idx="895">
                  <c:v>28986</c:v>
                </c:pt>
                <c:pt idx="896">
                  <c:v>31407</c:v>
                </c:pt>
                <c:pt idx="897">
                  <c:v>29184</c:v>
                </c:pt>
                <c:pt idx="898">
                  <c:v>27028</c:v>
                </c:pt>
                <c:pt idx="899">
                  <c:v>26411</c:v>
                </c:pt>
                <c:pt idx="900">
                  <c:v>26796</c:v>
                </c:pt>
                <c:pt idx="901">
                  <c:v>28902</c:v>
                </c:pt>
                <c:pt idx="902">
                  <c:v>30106</c:v>
                </c:pt>
                <c:pt idx="903">
                  <c:v>29012</c:v>
                </c:pt>
                <c:pt idx="904">
                  <c:v>26794</c:v>
                </c:pt>
                <c:pt idx="905">
                  <c:v>24446</c:v>
                </c:pt>
                <c:pt idx="906">
                  <c:v>27971</c:v>
                </c:pt>
                <c:pt idx="907">
                  <c:v>28897</c:v>
                </c:pt>
                <c:pt idx="908">
                  <c:v>31420</c:v>
                </c:pt>
                <c:pt idx="909">
                  <c:v>32429</c:v>
                </c:pt>
                <c:pt idx="910">
                  <c:v>34368</c:v>
                </c:pt>
                <c:pt idx="911">
                  <c:v>33022</c:v>
                </c:pt>
                <c:pt idx="912">
                  <c:v>29405</c:v>
                </c:pt>
                <c:pt idx="913">
                  <c:v>29876</c:v>
                </c:pt>
                <c:pt idx="914">
                  <c:v>32119</c:v>
                </c:pt>
                <c:pt idx="915">
                  <c:v>31319</c:v>
                </c:pt>
                <c:pt idx="916">
                  <c:v>33160</c:v>
                </c:pt>
                <c:pt idx="917">
                  <c:v>33269</c:v>
                </c:pt>
                <c:pt idx="918">
                  <c:v>31999</c:v>
                </c:pt>
                <c:pt idx="919">
                  <c:v>28870</c:v>
                </c:pt>
                <c:pt idx="920">
                  <c:v>28700</c:v>
                </c:pt>
                <c:pt idx="921">
                  <c:v>29978</c:v>
                </c:pt>
                <c:pt idx="922">
                  <c:v>31029</c:v>
                </c:pt>
                <c:pt idx="923">
                  <c:v>32280</c:v>
                </c:pt>
                <c:pt idx="924">
                  <c:v>33753</c:v>
                </c:pt>
                <c:pt idx="925">
                  <c:v>32844</c:v>
                </c:pt>
                <c:pt idx="926">
                  <c:v>31054</c:v>
                </c:pt>
                <c:pt idx="927">
                  <c:v>30319</c:v>
                </c:pt>
                <c:pt idx="928">
                  <c:v>29632</c:v>
                </c:pt>
                <c:pt idx="929">
                  <c:v>30898</c:v>
                </c:pt>
                <c:pt idx="930">
                  <c:v>33140</c:v>
                </c:pt>
                <c:pt idx="931">
                  <c:v>32767</c:v>
                </c:pt>
                <c:pt idx="932">
                  <c:v>30588</c:v>
                </c:pt>
                <c:pt idx="933">
                  <c:v>27891</c:v>
                </c:pt>
                <c:pt idx="934">
                  <c:v>28145</c:v>
                </c:pt>
                <c:pt idx="935">
                  <c:v>30280</c:v>
                </c:pt>
                <c:pt idx="936">
                  <c:v>30992</c:v>
                </c:pt>
                <c:pt idx="937">
                  <c:v>32793</c:v>
                </c:pt>
                <c:pt idx="938">
                  <c:v>34124</c:v>
                </c:pt>
                <c:pt idx="939">
                  <c:v>31523</c:v>
                </c:pt>
                <c:pt idx="940">
                  <c:v>28053</c:v>
                </c:pt>
                <c:pt idx="941">
                  <c:v>28032</c:v>
                </c:pt>
                <c:pt idx="942">
                  <c:v>31819</c:v>
                </c:pt>
                <c:pt idx="943">
                  <c:v>32423</c:v>
                </c:pt>
                <c:pt idx="944">
                  <c:v>34131</c:v>
                </c:pt>
                <c:pt idx="945">
                  <c:v>33556</c:v>
                </c:pt>
                <c:pt idx="946">
                  <c:v>33005</c:v>
                </c:pt>
                <c:pt idx="947">
                  <c:v>28884</c:v>
                </c:pt>
                <c:pt idx="948">
                  <c:v>27699</c:v>
                </c:pt>
                <c:pt idx="949">
                  <c:v>29765</c:v>
                </c:pt>
                <c:pt idx="950">
                  <c:v>32029</c:v>
                </c:pt>
                <c:pt idx="951">
                  <c:v>32184</c:v>
                </c:pt>
                <c:pt idx="952">
                  <c:v>35144</c:v>
                </c:pt>
                <c:pt idx="953">
                  <c:v>32992</c:v>
                </c:pt>
                <c:pt idx="954">
                  <c:v>28906</c:v>
                </c:pt>
                <c:pt idx="955">
                  <c:v>27916</c:v>
                </c:pt>
                <c:pt idx="956">
                  <c:v>30415</c:v>
                </c:pt>
                <c:pt idx="957">
                  <c:v>31093</c:v>
                </c:pt>
                <c:pt idx="958">
                  <c:v>34526</c:v>
                </c:pt>
                <c:pt idx="959">
                  <c:v>34139</c:v>
                </c:pt>
                <c:pt idx="960">
                  <c:v>36276</c:v>
                </c:pt>
                <c:pt idx="961">
                  <c:v>29975</c:v>
                </c:pt>
                <c:pt idx="962">
                  <c:v>29376</c:v>
                </c:pt>
                <c:pt idx="963">
                  <c:v>30502</c:v>
                </c:pt>
                <c:pt idx="964">
                  <c:v>32419</c:v>
                </c:pt>
                <c:pt idx="965">
                  <c:v>34099</c:v>
                </c:pt>
                <c:pt idx="966">
                  <c:v>34524</c:v>
                </c:pt>
                <c:pt idx="967">
                  <c:v>31907</c:v>
                </c:pt>
                <c:pt idx="968">
                  <c:v>27691</c:v>
                </c:pt>
                <c:pt idx="969">
                  <c:v>27864</c:v>
                </c:pt>
                <c:pt idx="970">
                  <c:v>29725</c:v>
                </c:pt>
                <c:pt idx="971">
                  <c:v>31392</c:v>
                </c:pt>
                <c:pt idx="972">
                  <c:v>32631</c:v>
                </c:pt>
                <c:pt idx="973">
                  <c:v>31829</c:v>
                </c:pt>
                <c:pt idx="974">
                  <c:v>30022</c:v>
                </c:pt>
                <c:pt idx="975">
                  <c:v>23940</c:v>
                </c:pt>
                <c:pt idx="976">
                  <c:v>27706</c:v>
                </c:pt>
                <c:pt idx="977">
                  <c:v>27201</c:v>
                </c:pt>
                <c:pt idx="978">
                  <c:v>25687</c:v>
                </c:pt>
                <c:pt idx="979">
                  <c:v>30384</c:v>
                </c:pt>
                <c:pt idx="980">
                  <c:v>28543</c:v>
                </c:pt>
                <c:pt idx="981">
                  <c:v>26572</c:v>
                </c:pt>
                <c:pt idx="982">
                  <c:v>24431</c:v>
                </c:pt>
                <c:pt idx="983">
                  <c:v>24515</c:v>
                </c:pt>
                <c:pt idx="984">
                  <c:v>25750</c:v>
                </c:pt>
                <c:pt idx="985">
                  <c:v>25773</c:v>
                </c:pt>
                <c:pt idx="986">
                  <c:v>27303</c:v>
                </c:pt>
                <c:pt idx="987">
                  <c:v>27489</c:v>
                </c:pt>
                <c:pt idx="988">
                  <c:v>26240</c:v>
                </c:pt>
                <c:pt idx="989">
                  <c:v>23180</c:v>
                </c:pt>
                <c:pt idx="990">
                  <c:v>23809</c:v>
                </c:pt>
                <c:pt idx="991">
                  <c:v>24052</c:v>
                </c:pt>
                <c:pt idx="992">
                  <c:v>24913</c:v>
                </c:pt>
                <c:pt idx="993">
                  <c:v>26263</c:v>
                </c:pt>
                <c:pt idx="994">
                  <c:v>26603</c:v>
                </c:pt>
                <c:pt idx="995">
                  <c:v>25215</c:v>
                </c:pt>
                <c:pt idx="996">
                  <c:v>23329</c:v>
                </c:pt>
                <c:pt idx="997">
                  <c:v>22177</c:v>
                </c:pt>
                <c:pt idx="998">
                  <c:v>23898</c:v>
                </c:pt>
                <c:pt idx="999">
                  <c:v>25269</c:v>
                </c:pt>
                <c:pt idx="1000">
                  <c:v>27239</c:v>
                </c:pt>
                <c:pt idx="1001">
                  <c:v>26840</c:v>
                </c:pt>
                <c:pt idx="1002">
                  <c:v>25731</c:v>
                </c:pt>
                <c:pt idx="1003">
                  <c:v>21967</c:v>
                </c:pt>
                <c:pt idx="1004">
                  <c:v>22007</c:v>
                </c:pt>
                <c:pt idx="1005">
                  <c:v>21017</c:v>
                </c:pt>
                <c:pt idx="1006">
                  <c:v>22929</c:v>
                </c:pt>
                <c:pt idx="1007">
                  <c:v>24725</c:v>
                </c:pt>
                <c:pt idx="1008">
                  <c:v>23332</c:v>
                </c:pt>
                <c:pt idx="1009">
                  <c:v>25092</c:v>
                </c:pt>
                <c:pt idx="1010">
                  <c:v>23865</c:v>
                </c:pt>
                <c:pt idx="1011">
                  <c:v>22596</c:v>
                </c:pt>
                <c:pt idx="1012">
                  <c:v>22357</c:v>
                </c:pt>
                <c:pt idx="1013">
                  <c:v>23275</c:v>
                </c:pt>
                <c:pt idx="1014">
                  <c:v>26277</c:v>
                </c:pt>
                <c:pt idx="1015">
                  <c:v>25935</c:v>
                </c:pt>
                <c:pt idx="1016">
                  <c:v>24067</c:v>
                </c:pt>
                <c:pt idx="1017">
                  <c:v>21075</c:v>
                </c:pt>
                <c:pt idx="1018">
                  <c:v>21242</c:v>
                </c:pt>
                <c:pt idx="1019">
                  <c:v>21605</c:v>
                </c:pt>
                <c:pt idx="1020">
                  <c:v>23619</c:v>
                </c:pt>
                <c:pt idx="1021">
                  <c:v>26325</c:v>
                </c:pt>
                <c:pt idx="1022">
                  <c:v>26996</c:v>
                </c:pt>
                <c:pt idx="1023">
                  <c:v>24860</c:v>
                </c:pt>
                <c:pt idx="1024">
                  <c:v>21633</c:v>
                </c:pt>
                <c:pt idx="1025">
                  <c:v>21006</c:v>
                </c:pt>
                <c:pt idx="1026">
                  <c:v>23731</c:v>
                </c:pt>
                <c:pt idx="1027">
                  <c:v>25139</c:v>
                </c:pt>
                <c:pt idx="1028">
                  <c:v>29371</c:v>
                </c:pt>
                <c:pt idx="1029">
                  <c:v>34008</c:v>
                </c:pt>
                <c:pt idx="1030">
                  <c:v>32210</c:v>
                </c:pt>
                <c:pt idx="1031">
                  <c:v>25738</c:v>
                </c:pt>
                <c:pt idx="1032">
                  <c:v>23042</c:v>
                </c:pt>
                <c:pt idx="1033">
                  <c:v>22697</c:v>
                </c:pt>
                <c:pt idx="1034">
                  <c:v>24616</c:v>
                </c:pt>
                <c:pt idx="1035">
                  <c:v>21542</c:v>
                </c:pt>
                <c:pt idx="1036">
                  <c:v>25417</c:v>
                </c:pt>
                <c:pt idx="1037">
                  <c:v>27153</c:v>
                </c:pt>
                <c:pt idx="1038">
                  <c:v>21740</c:v>
                </c:pt>
                <c:pt idx="1039">
                  <c:v>20169</c:v>
                </c:pt>
                <c:pt idx="1040">
                  <c:v>19890</c:v>
                </c:pt>
                <c:pt idx="1041">
                  <c:v>21449</c:v>
                </c:pt>
                <c:pt idx="1042">
                  <c:v>23587</c:v>
                </c:pt>
                <c:pt idx="1043">
                  <c:v>23377</c:v>
                </c:pt>
                <c:pt idx="1044">
                  <c:v>19328</c:v>
                </c:pt>
                <c:pt idx="1045">
                  <c:v>18760</c:v>
                </c:pt>
                <c:pt idx="1046">
                  <c:v>21724</c:v>
                </c:pt>
                <c:pt idx="1047">
                  <c:v>18818</c:v>
                </c:pt>
                <c:pt idx="1048">
                  <c:v>21081</c:v>
                </c:pt>
                <c:pt idx="1049">
                  <c:v>21683</c:v>
                </c:pt>
                <c:pt idx="1050">
                  <c:v>23122</c:v>
                </c:pt>
                <c:pt idx="1051">
                  <c:v>20202</c:v>
                </c:pt>
                <c:pt idx="1052">
                  <c:v>17573</c:v>
                </c:pt>
                <c:pt idx="1053">
                  <c:v>17863</c:v>
                </c:pt>
                <c:pt idx="1054">
                  <c:v>18292</c:v>
                </c:pt>
                <c:pt idx="1055">
                  <c:v>20095</c:v>
                </c:pt>
                <c:pt idx="1056">
                  <c:v>21271</c:v>
                </c:pt>
                <c:pt idx="1057">
                  <c:v>21989</c:v>
                </c:pt>
                <c:pt idx="1058">
                  <c:v>19536</c:v>
                </c:pt>
                <c:pt idx="1059">
                  <c:v>18354</c:v>
                </c:pt>
                <c:pt idx="1060">
                  <c:v>18991</c:v>
                </c:pt>
                <c:pt idx="1061">
                  <c:v>18590</c:v>
                </c:pt>
                <c:pt idx="1062">
                  <c:v>21985</c:v>
                </c:pt>
                <c:pt idx="1063">
                  <c:v>21910</c:v>
                </c:pt>
                <c:pt idx="1064">
                  <c:v>25505</c:v>
                </c:pt>
                <c:pt idx="1065">
                  <c:v>20865</c:v>
                </c:pt>
                <c:pt idx="1066">
                  <c:v>19218</c:v>
                </c:pt>
                <c:pt idx="1067">
                  <c:v>19212</c:v>
                </c:pt>
                <c:pt idx="1068">
                  <c:v>20557</c:v>
                </c:pt>
                <c:pt idx="1069">
                  <c:v>20277</c:v>
                </c:pt>
                <c:pt idx="1070">
                  <c:v>20907</c:v>
                </c:pt>
                <c:pt idx="1071">
                  <c:v>22288</c:v>
                </c:pt>
                <c:pt idx="1072">
                  <c:v>20445</c:v>
                </c:pt>
                <c:pt idx="1073">
                  <c:v>19249</c:v>
                </c:pt>
                <c:pt idx="1074">
                  <c:v>19580</c:v>
                </c:pt>
                <c:pt idx="1075">
                  <c:v>20500</c:v>
                </c:pt>
                <c:pt idx="1076">
                  <c:v>22957</c:v>
                </c:pt>
                <c:pt idx="1077">
                  <c:v>25126</c:v>
                </c:pt>
                <c:pt idx="1078">
                  <c:v>25778</c:v>
                </c:pt>
                <c:pt idx="1079">
                  <c:v>24462</c:v>
                </c:pt>
                <c:pt idx="1080">
                  <c:v>22296</c:v>
                </c:pt>
                <c:pt idx="1081">
                  <c:v>22172</c:v>
                </c:pt>
                <c:pt idx="1082">
                  <c:v>26556</c:v>
                </c:pt>
                <c:pt idx="1083">
                  <c:v>30773</c:v>
                </c:pt>
                <c:pt idx="1084">
                  <c:v>37601</c:v>
                </c:pt>
                <c:pt idx="1085">
                  <c:v>40603</c:v>
                </c:pt>
                <c:pt idx="1086">
                  <c:v>41410</c:v>
                </c:pt>
                <c:pt idx="1087">
                  <c:v>33440</c:v>
                </c:pt>
                <c:pt idx="1088">
                  <c:v>20665</c:v>
                </c:pt>
                <c:pt idx="1089">
                  <c:v>14859</c:v>
                </c:pt>
                <c:pt idx="1090">
                  <c:v>23406</c:v>
                </c:pt>
                <c:pt idx="1091">
                  <c:v>32002</c:v>
                </c:pt>
                <c:pt idx="1092">
                  <c:v>35486</c:v>
                </c:pt>
                <c:pt idx="1093">
                  <c:v>34259</c:v>
                </c:pt>
                <c:pt idx="1094">
                  <c:v>26866</c:v>
                </c:pt>
                <c:pt idx="1095">
                  <c:v>11906</c:v>
                </c:pt>
                <c:pt idx="1096">
                  <c:v>11433</c:v>
                </c:pt>
                <c:pt idx="1097">
                  <c:v>26204</c:v>
                </c:pt>
                <c:pt idx="1098">
                  <c:v>33718</c:v>
                </c:pt>
                <c:pt idx="1099">
                  <c:v>36020</c:v>
                </c:pt>
                <c:pt idx="1100">
                  <c:v>33073</c:v>
                </c:pt>
                <c:pt idx="1101">
                  <c:v>29446</c:v>
                </c:pt>
                <c:pt idx="1102">
                  <c:v>26073</c:v>
                </c:pt>
                <c:pt idx="1103">
                  <c:v>25593</c:v>
                </c:pt>
                <c:pt idx="1104">
                  <c:v>25857</c:v>
                </c:pt>
                <c:pt idx="1105">
                  <c:v>26187</c:v>
                </c:pt>
                <c:pt idx="1106">
                  <c:v>28938</c:v>
                </c:pt>
                <c:pt idx="1107">
                  <c:v>24926</c:v>
                </c:pt>
                <c:pt idx="1108">
                  <c:v>20587</c:v>
                </c:pt>
                <c:pt idx="1109">
                  <c:v>19665</c:v>
                </c:pt>
                <c:pt idx="1110">
                  <c:v>20234</c:v>
                </c:pt>
                <c:pt idx="1111">
                  <c:v>21879</c:v>
                </c:pt>
                <c:pt idx="1112">
                  <c:v>22015</c:v>
                </c:pt>
                <c:pt idx="1113">
                  <c:v>22605</c:v>
                </c:pt>
                <c:pt idx="1114">
                  <c:v>20183</c:v>
                </c:pt>
                <c:pt idx="1115">
                  <c:v>18164</c:v>
                </c:pt>
                <c:pt idx="1116">
                  <c:v>19146</c:v>
                </c:pt>
                <c:pt idx="1117">
                  <c:v>18767</c:v>
                </c:pt>
                <c:pt idx="1118">
                  <c:v>19982</c:v>
                </c:pt>
                <c:pt idx="1119">
                  <c:v>20781</c:v>
                </c:pt>
                <c:pt idx="1120">
                  <c:v>21329</c:v>
                </c:pt>
                <c:pt idx="1121">
                  <c:v>18575</c:v>
                </c:pt>
                <c:pt idx="1122">
                  <c:v>16669</c:v>
                </c:pt>
                <c:pt idx="1123">
                  <c:v>17868</c:v>
                </c:pt>
                <c:pt idx="1124">
                  <c:v>17739</c:v>
                </c:pt>
                <c:pt idx="1125">
                  <c:v>18931</c:v>
                </c:pt>
                <c:pt idx="1126">
                  <c:v>21520</c:v>
                </c:pt>
                <c:pt idx="1127">
                  <c:v>22476</c:v>
                </c:pt>
                <c:pt idx="1128">
                  <c:v>20342</c:v>
                </c:pt>
                <c:pt idx="1129">
                  <c:v>17541</c:v>
                </c:pt>
                <c:pt idx="1130">
                  <c:v>17958</c:v>
                </c:pt>
                <c:pt idx="1131">
                  <c:v>17624</c:v>
                </c:pt>
                <c:pt idx="1132">
                  <c:v>20418</c:v>
                </c:pt>
                <c:pt idx="1133">
                  <c:v>19019</c:v>
                </c:pt>
                <c:pt idx="1134">
                  <c:v>20794</c:v>
                </c:pt>
                <c:pt idx="1135">
                  <c:v>18099</c:v>
                </c:pt>
                <c:pt idx="1136">
                  <c:v>17230</c:v>
                </c:pt>
                <c:pt idx="1137">
                  <c:v>17082</c:v>
                </c:pt>
                <c:pt idx="1138">
                  <c:v>17675</c:v>
                </c:pt>
                <c:pt idx="1139">
                  <c:v>19759</c:v>
                </c:pt>
                <c:pt idx="1140">
                  <c:v>21047</c:v>
                </c:pt>
                <c:pt idx="1141">
                  <c:v>21723</c:v>
                </c:pt>
                <c:pt idx="1142">
                  <c:v>20728</c:v>
                </c:pt>
                <c:pt idx="1143">
                  <c:v>17091</c:v>
                </c:pt>
                <c:pt idx="1144">
                  <c:v>17993</c:v>
                </c:pt>
                <c:pt idx="1145">
                  <c:v>17247</c:v>
                </c:pt>
                <c:pt idx="1146">
                  <c:v>19521</c:v>
                </c:pt>
                <c:pt idx="1147">
                  <c:v>20637</c:v>
                </c:pt>
                <c:pt idx="1148">
                  <c:v>21423</c:v>
                </c:pt>
                <c:pt idx="1149">
                  <c:v>19363</c:v>
                </c:pt>
                <c:pt idx="1150">
                  <c:v>17750</c:v>
                </c:pt>
                <c:pt idx="1151">
                  <c:v>19231</c:v>
                </c:pt>
                <c:pt idx="1152">
                  <c:v>19422</c:v>
                </c:pt>
                <c:pt idx="1153">
                  <c:v>21421</c:v>
                </c:pt>
                <c:pt idx="1154">
                  <c:v>23172</c:v>
                </c:pt>
                <c:pt idx="1155">
                  <c:v>23434</c:v>
                </c:pt>
                <c:pt idx="1156">
                  <c:v>21709</c:v>
                </c:pt>
                <c:pt idx="1157">
                  <c:v>17457</c:v>
                </c:pt>
                <c:pt idx="1158">
                  <c:v>18860</c:v>
                </c:pt>
                <c:pt idx="1159">
                  <c:v>17971</c:v>
                </c:pt>
                <c:pt idx="1160">
                  <c:v>19936</c:v>
                </c:pt>
                <c:pt idx="1161">
                  <c:v>20933</c:v>
                </c:pt>
                <c:pt idx="1162">
                  <c:v>21191</c:v>
                </c:pt>
                <c:pt idx="1163">
                  <c:v>18408</c:v>
                </c:pt>
                <c:pt idx="1164">
                  <c:v>17605</c:v>
                </c:pt>
                <c:pt idx="1165">
                  <c:v>18133</c:v>
                </c:pt>
                <c:pt idx="1166">
                  <c:v>18078</c:v>
                </c:pt>
                <c:pt idx="1167">
                  <c:v>19673</c:v>
                </c:pt>
                <c:pt idx="1168">
                  <c:v>20611</c:v>
                </c:pt>
                <c:pt idx="1169">
                  <c:v>22020</c:v>
                </c:pt>
                <c:pt idx="1170">
                  <c:v>20702</c:v>
                </c:pt>
                <c:pt idx="1171">
                  <c:v>17690</c:v>
                </c:pt>
                <c:pt idx="1172">
                  <c:v>18344</c:v>
                </c:pt>
                <c:pt idx="1173">
                  <c:v>18670</c:v>
                </c:pt>
                <c:pt idx="1174">
                  <c:v>23177</c:v>
                </c:pt>
                <c:pt idx="1175">
                  <c:v>26483</c:v>
                </c:pt>
                <c:pt idx="1176">
                  <c:v>29353</c:v>
                </c:pt>
                <c:pt idx="1177">
                  <c:v>25935</c:v>
                </c:pt>
                <c:pt idx="1178">
                  <c:v>20899</c:v>
                </c:pt>
                <c:pt idx="1179">
                  <c:v>18837</c:v>
                </c:pt>
                <c:pt idx="1180">
                  <c:v>20365</c:v>
                </c:pt>
                <c:pt idx="1181">
                  <c:v>21600</c:v>
                </c:pt>
                <c:pt idx="1182">
                  <c:v>22517</c:v>
                </c:pt>
                <c:pt idx="1183">
                  <c:v>22887</c:v>
                </c:pt>
                <c:pt idx="1184">
                  <c:v>20931</c:v>
                </c:pt>
                <c:pt idx="1185">
                  <c:v>17856</c:v>
                </c:pt>
                <c:pt idx="1186">
                  <c:v>19352</c:v>
                </c:pt>
                <c:pt idx="1187">
                  <c:v>18197</c:v>
                </c:pt>
                <c:pt idx="1188">
                  <c:v>20357</c:v>
                </c:pt>
                <c:pt idx="1189">
                  <c:v>21397</c:v>
                </c:pt>
                <c:pt idx="1190">
                  <c:v>22950</c:v>
                </c:pt>
                <c:pt idx="1191">
                  <c:v>19484</c:v>
                </c:pt>
                <c:pt idx="1192">
                  <c:v>19192</c:v>
                </c:pt>
                <c:pt idx="1193">
                  <c:v>19463</c:v>
                </c:pt>
                <c:pt idx="1194">
                  <c:v>19687</c:v>
                </c:pt>
                <c:pt idx="1195">
                  <c:v>22006</c:v>
                </c:pt>
                <c:pt idx="1196">
                  <c:v>23637</c:v>
                </c:pt>
                <c:pt idx="1197">
                  <c:v>23489</c:v>
                </c:pt>
                <c:pt idx="1198">
                  <c:v>20707</c:v>
                </c:pt>
                <c:pt idx="1199">
                  <c:v>19599</c:v>
                </c:pt>
                <c:pt idx="1200">
                  <c:v>20435</c:v>
                </c:pt>
                <c:pt idx="1201">
                  <c:v>20922</c:v>
                </c:pt>
                <c:pt idx="1202">
                  <c:v>22829</c:v>
                </c:pt>
                <c:pt idx="1203">
                  <c:v>23915</c:v>
                </c:pt>
                <c:pt idx="1204">
                  <c:v>18125</c:v>
                </c:pt>
                <c:pt idx="1205">
                  <c:v>12471</c:v>
                </c:pt>
                <c:pt idx="1206">
                  <c:v>18128</c:v>
                </c:pt>
                <c:pt idx="1207">
                  <c:v>27848</c:v>
                </c:pt>
                <c:pt idx="1208">
                  <c:v>28489</c:v>
                </c:pt>
                <c:pt idx="1209">
                  <c:v>27954</c:v>
                </c:pt>
                <c:pt idx="1210">
                  <c:v>28777</c:v>
                </c:pt>
                <c:pt idx="1211">
                  <c:v>30455</c:v>
                </c:pt>
                <c:pt idx="1212">
                  <c:v>29360</c:v>
                </c:pt>
                <c:pt idx="1213">
                  <c:v>25441</c:v>
                </c:pt>
                <c:pt idx="1214">
                  <c:v>25752</c:v>
                </c:pt>
                <c:pt idx="1215">
                  <c:v>25285</c:v>
                </c:pt>
                <c:pt idx="1216">
                  <c:v>25229</c:v>
                </c:pt>
                <c:pt idx="1217">
                  <c:v>27808</c:v>
                </c:pt>
                <c:pt idx="1218">
                  <c:v>28311</c:v>
                </c:pt>
                <c:pt idx="1219">
                  <c:v>31770</c:v>
                </c:pt>
                <c:pt idx="1220">
                  <c:v>26160</c:v>
                </c:pt>
                <c:pt idx="1221">
                  <c:v>23469</c:v>
                </c:pt>
                <c:pt idx="1222">
                  <c:v>23439</c:v>
                </c:pt>
                <c:pt idx="1223">
                  <c:v>24479</c:v>
                </c:pt>
                <c:pt idx="1224">
                  <c:v>25974</c:v>
                </c:pt>
                <c:pt idx="1225">
                  <c:v>25386</c:v>
                </c:pt>
                <c:pt idx="1226">
                  <c:v>24775</c:v>
                </c:pt>
                <c:pt idx="1227">
                  <c:v>20213</c:v>
                </c:pt>
                <c:pt idx="1228">
                  <c:v>21014</c:v>
                </c:pt>
                <c:pt idx="1229">
                  <c:v>21494</c:v>
                </c:pt>
                <c:pt idx="1230">
                  <c:v>23626</c:v>
                </c:pt>
                <c:pt idx="1231">
                  <c:v>25625</c:v>
                </c:pt>
                <c:pt idx="1232">
                  <c:v>25799</c:v>
                </c:pt>
                <c:pt idx="1233">
                  <c:v>22622</c:v>
                </c:pt>
                <c:pt idx="1234">
                  <c:v>21283</c:v>
                </c:pt>
                <c:pt idx="1235">
                  <c:v>22050</c:v>
                </c:pt>
                <c:pt idx="1236">
                  <c:v>21800</c:v>
                </c:pt>
                <c:pt idx="1237">
                  <c:v>23159</c:v>
                </c:pt>
                <c:pt idx="1238">
                  <c:v>23808</c:v>
                </c:pt>
                <c:pt idx="1239">
                  <c:v>24865</c:v>
                </c:pt>
                <c:pt idx="1240">
                  <c:v>22566</c:v>
                </c:pt>
                <c:pt idx="1241">
                  <c:v>20814</c:v>
                </c:pt>
                <c:pt idx="1242">
                  <c:v>21386</c:v>
                </c:pt>
                <c:pt idx="1243">
                  <c:v>21812</c:v>
                </c:pt>
                <c:pt idx="1244">
                  <c:v>22712</c:v>
                </c:pt>
                <c:pt idx="1245">
                  <c:v>26312</c:v>
                </c:pt>
                <c:pt idx="1246">
                  <c:v>30581</c:v>
                </c:pt>
                <c:pt idx="1247">
                  <c:v>28189</c:v>
                </c:pt>
                <c:pt idx="1248">
                  <c:v>25415</c:v>
                </c:pt>
                <c:pt idx="1249">
                  <c:v>26338</c:v>
                </c:pt>
                <c:pt idx="1250">
                  <c:v>26546</c:v>
                </c:pt>
                <c:pt idx="1251">
                  <c:v>28478</c:v>
                </c:pt>
                <c:pt idx="1252">
                  <c:v>29520</c:v>
                </c:pt>
                <c:pt idx="1253">
                  <c:v>31336</c:v>
                </c:pt>
                <c:pt idx="1254">
                  <c:v>26602</c:v>
                </c:pt>
                <c:pt idx="1255">
                  <c:v>26133</c:v>
                </c:pt>
                <c:pt idx="1256">
                  <c:v>28179</c:v>
                </c:pt>
                <c:pt idx="1257">
                  <c:v>27729</c:v>
                </c:pt>
                <c:pt idx="1258">
                  <c:v>28569</c:v>
                </c:pt>
                <c:pt idx="1259">
                  <c:v>31172</c:v>
                </c:pt>
                <c:pt idx="1260">
                  <c:v>31703</c:v>
                </c:pt>
                <c:pt idx="1261">
                  <c:v>30242</c:v>
                </c:pt>
                <c:pt idx="1262">
                  <c:v>26974</c:v>
                </c:pt>
                <c:pt idx="1263">
                  <c:v>27110</c:v>
                </c:pt>
                <c:pt idx="1264">
                  <c:v>26993</c:v>
                </c:pt>
                <c:pt idx="1265">
                  <c:v>28702</c:v>
                </c:pt>
                <c:pt idx="1266">
                  <c:v>33004</c:v>
                </c:pt>
                <c:pt idx="1267">
                  <c:v>34201</c:v>
                </c:pt>
                <c:pt idx="1268">
                  <c:v>33725</c:v>
                </c:pt>
                <c:pt idx="1269">
                  <c:v>28656</c:v>
                </c:pt>
                <c:pt idx="1270">
                  <c:v>28644</c:v>
                </c:pt>
                <c:pt idx="1271">
                  <c:v>31066</c:v>
                </c:pt>
                <c:pt idx="1272">
                  <c:v>31150</c:v>
                </c:pt>
                <c:pt idx="1273">
                  <c:v>32677</c:v>
                </c:pt>
                <c:pt idx="1274">
                  <c:v>33162</c:v>
                </c:pt>
                <c:pt idx="1275">
                  <c:v>32235</c:v>
                </c:pt>
                <c:pt idx="1276">
                  <c:v>29640</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persons evacuated and persons cleared</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March 2022 to February 2025</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Germany</c:v>
                </c:pt>
                <c:pt idx="1">
                  <c:v>Poland</c:v>
                </c:pt>
                <c:pt idx="2">
                  <c:v>Spain</c:v>
                </c:pt>
                <c:pt idx="3">
                  <c:v>Czechia</c:v>
                </c:pt>
                <c:pt idx="4">
                  <c:v>France</c:v>
                </c:pt>
                <c:pt idx="5">
                  <c:v>Romania</c:v>
                </c:pt>
                <c:pt idx="6">
                  <c:v>United Kingdom</c:v>
                </c:pt>
                <c:pt idx="7">
                  <c:v>Italy</c:v>
                </c:pt>
                <c:pt idx="8">
                  <c:v>Switzerland</c:v>
                </c:pt>
                <c:pt idx="9">
                  <c:v>Belgium</c:v>
                </c:pt>
                <c:pt idx="10">
                  <c:v>Netherlands</c:v>
                </c:pt>
                <c:pt idx="11">
                  <c:v>Slovakia</c:v>
                </c:pt>
                <c:pt idx="12">
                  <c:v>Ireland</c:v>
                </c:pt>
                <c:pt idx="13">
                  <c:v>Norway</c:v>
                </c:pt>
                <c:pt idx="14">
                  <c:v>Hungary</c:v>
                </c:pt>
              </c:strCache>
            </c:strRef>
          </c:cat>
          <c:val>
            <c:numRef>
              <c:f>Sheet1!$B$2:$B$16</c:f>
              <c:numCache>
                <c:ptCount val="15"/>
                <c:pt idx="0">
                  <c:v>36.55</c:v>
                </c:pt>
                <c:pt idx="1">
                  <c:v>29.3</c:v>
                </c:pt>
                <c:pt idx="2">
                  <c:v>8.63</c:v>
                </c:pt>
                <c:pt idx="3">
                  <c:v>8.05</c:v>
                </c:pt>
                <c:pt idx="4">
                  <c:v>4.46</c:v>
                </c:pt>
                <c:pt idx="5">
                  <c:v>4.17</c:v>
                </c:pt>
                <c:pt idx="6">
                  <c:v>3.8</c:v>
                </c:pt>
                <c:pt idx="7">
                  <c:v>3.64</c:v>
                </c:pt>
                <c:pt idx="8">
                  <c:v>3.56</c:v>
                </c:pt>
                <c:pt idx="9">
                  <c:v>3.39</c:v>
                </c:pt>
                <c:pt idx="10">
                  <c:v>3.26</c:v>
                </c:pt>
                <c:pt idx="11">
                  <c:v>3.07</c:v>
                </c:pt>
                <c:pt idx="12">
                  <c:v>3.06</c:v>
                </c:pt>
                <c:pt idx="13">
                  <c:v>3.03</c:v>
                </c:pt>
                <c:pt idx="14">
                  <c:v>2.92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Total registered IDPs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Sheet1!$A$2:$A$16</c:f>
              <c:strCache>
                <c:ptCount val="15"/>
                <c:pt idx="0">
                  <c:v>Mar 25, 2022</c:v>
                </c:pt>
                <c:pt idx="1">
                  <c:v>May 1, 2022</c:v>
                </c:pt>
                <c:pt idx="2">
                  <c:v>Jun 1, 2022</c:v>
                </c:pt>
                <c:pt idx="3">
                  <c:v>Jul 1, 2022</c:v>
                </c:pt>
                <c:pt idx="4">
                  <c:v>Aug 1, 2022</c:v>
                </c:pt>
                <c:pt idx="5">
                  <c:v>Sep 1, 2022</c:v>
                </c:pt>
                <c:pt idx="6">
                  <c:v>Oct 1, 2022</c:v>
                </c:pt>
                <c:pt idx="7">
                  <c:v>Nov 1, 2022</c:v>
                </c:pt>
                <c:pt idx="8">
                  <c:v>Dec 1, 2022</c:v>
                </c:pt>
                <c:pt idx="9">
                  <c:v>Jan 1, 2023</c:v>
                </c:pt>
                <c:pt idx="10">
                  <c:v>Feb 24, 2023</c:v>
                </c:pt>
                <c:pt idx="11">
                  <c:v>Mar 1, 2023</c:v>
                </c:pt>
                <c:pt idx="12">
                  <c:v>Jun 1, 2023</c:v>
                </c:pt>
                <c:pt idx="13">
                  <c:v>Sep 1, 2023</c:v>
                </c:pt>
                <c:pt idx="14">
                  <c:v>Dec 31, 2023</c:v>
                </c:pt>
              </c:strCache>
            </c:strRef>
          </c:cat>
          <c:val>
            <c:numRef>
              <c:f>Sheet1!$B$2:$B$16</c:f>
              <c:numCache>
                <c:ptCount val="15"/>
                <c:pt idx="0">
                  <c:v>1.54</c:v>
                </c:pt>
                <c:pt idx="1">
                  <c:v>3.83</c:v>
                </c:pt>
                <c:pt idx="2">
                  <c:v>4.16</c:v>
                </c:pt>
                <c:pt idx="3">
                  <c:v>4.3</c:v>
                </c:pt>
                <c:pt idx="4">
                  <c:v>4.43</c:v>
                </c:pt>
                <c:pt idx="5">
                  <c:v>4.58</c:v>
                </c:pt>
                <c:pt idx="6">
                  <c:v>4.71</c:v>
                </c:pt>
                <c:pt idx="7">
                  <c:v>4.82</c:v>
                </c:pt>
                <c:pt idx="8">
                  <c:v>4.87</c:v>
                </c:pt>
                <c:pt idx="9">
                  <c:v>4.86</c:v>
                </c:pt>
                <c:pt idx="10">
                  <c:v>4.85</c:v>
                </c:pt>
                <c:pt idx="11">
                  <c:v>4.84</c:v>
                </c:pt>
                <c:pt idx="12">
                  <c:v>4.87</c:v>
                </c:pt>
                <c:pt idx="13">
                  <c:v>4.91</c:v>
                </c:pt>
                <c:pt idx="14">
                  <c:v>4.9</c:v>
                </c:pt>
              </c:numCache>
            </c:numRef>
          </c:val>
        </c:ser>
        <c:ser>
          <c:idx val="1"/>
          <c:order val="1"/>
          <c:tx>
            <c:strRef>
              <c:f>Sheet1!$C$1</c:f>
              <c:strCache>
                <c:ptCount val="1"/>
                <c:pt idx="0">
                  <c:v>IDPs displaced after February 24, 2022</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Sheet1!$A$2:$A$16</c:f>
              <c:strCache>
                <c:ptCount val="15"/>
                <c:pt idx="0">
                  <c:v>Mar 25, 2022</c:v>
                </c:pt>
                <c:pt idx="1">
                  <c:v>May 1, 2022</c:v>
                </c:pt>
                <c:pt idx="2">
                  <c:v>Jun 1, 2022</c:v>
                </c:pt>
                <c:pt idx="3">
                  <c:v>Jul 1, 2022</c:v>
                </c:pt>
                <c:pt idx="4">
                  <c:v>Aug 1, 2022</c:v>
                </c:pt>
                <c:pt idx="5">
                  <c:v>Sep 1, 2022</c:v>
                </c:pt>
                <c:pt idx="6">
                  <c:v>Oct 1, 2022</c:v>
                </c:pt>
                <c:pt idx="7">
                  <c:v>Nov 1, 2022</c:v>
                </c:pt>
                <c:pt idx="8">
                  <c:v>Dec 1, 2022</c:v>
                </c:pt>
                <c:pt idx="9">
                  <c:v>Jan 1, 2023</c:v>
                </c:pt>
                <c:pt idx="10">
                  <c:v>Feb 24, 2023</c:v>
                </c:pt>
                <c:pt idx="11">
                  <c:v>Mar 1, 2023</c:v>
                </c:pt>
                <c:pt idx="12">
                  <c:v>Jun 1, 2023</c:v>
                </c:pt>
                <c:pt idx="13">
                  <c:v>Sep 1, 2023</c:v>
                </c:pt>
                <c:pt idx="14">
                  <c:v>Dec 31, 2023</c:v>
                </c:pt>
              </c:strCache>
            </c:strRef>
          </c:cat>
          <c:val>
            <c:numRef>
              <c:f>Sheet1!$C$2:$C$16</c:f>
              <c:numCache>
                <c:ptCount val="15"/>
                <c:pt idx="0">
                  <c:v>0.06</c:v>
                </c:pt>
                <c:pt idx="1">
                  <c:v>2.55</c:v>
                </c:pt>
                <c:pt idx="2">
                  <c:v>2.78</c:v>
                </c:pt>
                <c:pt idx="3">
                  <c:v>2.92</c:v>
                </c:pt>
                <c:pt idx="4">
                  <c:v>3.06</c:v>
                </c:pt>
                <c:pt idx="5">
                  <c:v>3.22</c:v>
                </c:pt>
                <c:pt idx="6">
                  <c:v>3.36</c:v>
                </c:pt>
                <c:pt idx="7">
                  <c:v>3.47</c:v>
                </c:pt>
                <c:pt idx="8">
                  <c:v>3.53</c:v>
                </c:pt>
                <c:pt idx="9">
                  <c:v>3.52</c:v>
                </c:pt>
                <c:pt idx="10">
                  <c:v>3.51</c:v>
                </c:pt>
                <c:pt idx="11">
                  <c:v>3.51</c:v>
                </c:pt>
                <c:pt idx="12">
                  <c:v>3.55</c:v>
                </c:pt>
                <c:pt idx="13">
                  <c:v>3.61</c:v>
                </c:pt>
                <c:pt idx="14">
                  <c:v>3.61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IDPs in millions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Returnees</c:v>
                </c:pt>
              </c:strCache>
            </c:strRef>
          </c:tx>
          <c:spPr>
            <a:solidFill>
              <a:srgbClr val="0F283E"/>
            </a:solidFill>
            <a:ln>
              <a:solidFill>
                <a:srgbClr val="0F283E"/>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Dnipropetrovsk Oblast</c:v>
                </c:pt>
                <c:pt idx="1">
                  <c:v>Kharkiv Oblast</c:v>
                </c:pt>
                <c:pt idx="2">
                  <c:v>Kyiv (city)</c:v>
                </c:pt>
                <c:pt idx="3">
                  <c:v>Kyiv Oblast</c:v>
                </c:pt>
                <c:pt idx="4">
                  <c:v>Odesa Oblast</c:v>
                </c:pt>
                <c:pt idx="5">
                  <c:v>Poltava Oblast</c:v>
                </c:pt>
                <c:pt idx="6">
                  <c:v>Lviv Oblast</c:v>
                </c:pt>
                <c:pt idx="7">
                  <c:v>Mykolaiv Oblast</c:v>
                </c:pt>
                <c:pt idx="8">
                  <c:v>Cherkasy Oblast</c:v>
                </c:pt>
                <c:pt idx="9">
                  <c:v>Vinnytsia Oblast</c:v>
                </c:pt>
                <c:pt idx="10">
                  <c:v>Kirovohrad Oblast</c:v>
                </c:pt>
                <c:pt idx="11">
                  <c:v>Sumy Oblast</c:v>
                </c:pt>
                <c:pt idx="12">
                  <c:v>Khmelnytskyi Oblast</c:v>
                </c:pt>
                <c:pt idx="13">
                  <c:v>Zakarpattia Oblast</c:v>
                </c:pt>
              </c:strCache>
            </c:strRef>
          </c:cat>
          <c:val>
            <c:numRef>
              <c:f>Sheet1!$B$2:$B$15</c:f>
              <c:numCache>
                <c:ptCount val="14"/>
                <c:pt idx="0">
                  <c:v>257</c:v>
                </c:pt>
                <c:pt idx="1">
                  <c:v>679</c:v>
                </c:pt>
                <c:pt idx="2">
                  <c:v>898</c:v>
                </c:pt>
                <c:pt idx="3">
                  <c:v>606</c:v>
                </c:pt>
                <c:pt idx="4">
                  <c:v>180</c:v>
                </c:pt>
                <c:pt idx="5">
                  <c:v>57</c:v>
                </c:pt>
                <c:pt idx="6">
                  <c:v>113</c:v>
                </c:pt>
                <c:pt idx="7">
                  <c:v>251</c:v>
                </c:pt>
                <c:pt idx="8">
                  <c:v>44</c:v>
                </c:pt>
                <c:pt idx="9">
                  <c:v>75</c:v>
                </c:pt>
                <c:pt idx="10">
                  <c:v>32</c:v>
                </c:pt>
                <c:pt idx="11">
                  <c:v>143</c:v>
                </c:pt>
                <c:pt idx="12">
                  <c:v>43</c:v>
                </c:pt>
                <c:pt idx="13">
                  <c:v>12</c:v>
                </c:pt>
              </c:numCache>
            </c:numRef>
          </c:val>
        </c:ser>
        <c:ser>
          <c:idx val="1"/>
          <c:order val="1"/>
          <c:tx>
            <c:strRef>
              <c:f>Sheet1!$C$1</c:f>
              <c:strCache>
                <c:ptCount val="1"/>
                <c:pt idx="0">
                  <c:v>De facto IDPs</c:v>
                </c:pt>
              </c:strCache>
            </c:strRef>
          </c:tx>
          <c:spPr>
            <a:solidFill>
              <a:srgbClr val="2875DD"/>
            </a:solidFill>
            <a:ln>
              <a:solidFill>
                <a:srgbClr val="2875DD"/>
              </a:solidFill>
            </a:ln>
          </c:spPr>
          <c:invertIfNegative val="0"/>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Sheet1!$A$2:$A$15</c:f>
              <c:strCache>
                <c:ptCount val="14"/>
                <c:pt idx="0">
                  <c:v>Dnipropetrovsk Oblast</c:v>
                </c:pt>
                <c:pt idx="1">
                  <c:v>Kharkiv Oblast</c:v>
                </c:pt>
                <c:pt idx="2">
                  <c:v>Kyiv (city)</c:v>
                </c:pt>
                <c:pt idx="3">
                  <c:v>Kyiv Oblast</c:v>
                </c:pt>
                <c:pt idx="4">
                  <c:v>Odesa Oblast</c:v>
                </c:pt>
                <c:pt idx="5">
                  <c:v>Poltava Oblast</c:v>
                </c:pt>
                <c:pt idx="6">
                  <c:v>Lviv Oblast</c:v>
                </c:pt>
                <c:pt idx="7">
                  <c:v>Mykolaiv Oblast</c:v>
                </c:pt>
                <c:pt idx="8">
                  <c:v>Cherkasy Oblast</c:v>
                </c:pt>
                <c:pt idx="9">
                  <c:v>Vinnytsia Oblast</c:v>
                </c:pt>
                <c:pt idx="10">
                  <c:v>Kirovohrad Oblast</c:v>
                </c:pt>
                <c:pt idx="11">
                  <c:v>Sumy Oblast</c:v>
                </c:pt>
                <c:pt idx="12">
                  <c:v>Khmelnytskyi Oblast</c:v>
                </c:pt>
                <c:pt idx="13">
                  <c:v>Zakarpattia Oblast</c:v>
                </c:pt>
              </c:strCache>
            </c:strRef>
          </c:cat>
          <c:val>
            <c:numRef>
              <c:f>Sheet1!$C$2:$C$15</c:f>
              <c:numCache>
                <c:ptCount val="14"/>
                <c:pt idx="0">
                  <c:v>520</c:v>
                </c:pt>
                <c:pt idx="1">
                  <c:v>447</c:v>
                </c:pt>
                <c:pt idx="2">
                  <c:v>401</c:v>
                </c:pt>
                <c:pt idx="3">
                  <c:v>294</c:v>
                </c:pt>
                <c:pt idx="4">
                  <c:v>216</c:v>
                </c:pt>
                <c:pt idx="5">
                  <c:v>176</c:v>
                </c:pt>
                <c:pt idx="6">
                  <c:v>150</c:v>
                </c:pt>
                <c:pt idx="7">
                  <c:v>122</c:v>
                </c:pt>
                <c:pt idx="8">
                  <c:v>111</c:v>
                </c:pt>
                <c:pt idx="9">
                  <c:v>109</c:v>
                </c:pt>
                <c:pt idx="10">
                  <c:v>107</c:v>
                </c:pt>
                <c:pt idx="11">
                  <c:v>103</c:v>
                </c:pt>
                <c:pt idx="12">
                  <c:v>91</c:v>
                </c:pt>
                <c:pt idx="13">
                  <c:v>83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August 30, 2025</c:v>
                </c:pt>
              </c:strCache>
            </c:strRef>
          </c:tx>
          <c:spPr>
            <a:solidFill>
              <a:srgbClr val="2875DD"/>
            </a:solidFill>
            <a:ln>
              <a:solidFill>
                <a:srgbClr val="2875DD"/>
              </a:solidFill>
            </a:ln>
          </c:spPr>
          <c:invertIfNegative val="0"/>
          <c:dLbls>
            <c:dLbl>
              <c:idx val="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Denmark</c:v>
                </c:pt>
                <c:pt idx="1">
                  <c:v>Estonia</c:v>
                </c:pt>
                <c:pt idx="2">
                  <c:v>Lithuania</c:v>
                </c:pt>
                <c:pt idx="3">
                  <c:v>Latvia</c:v>
                </c:pt>
                <c:pt idx="4">
                  <c:v>Norway</c:v>
                </c:pt>
                <c:pt idx="5">
                  <c:v>Sweden</c:v>
                </c:pt>
                <c:pt idx="6">
                  <c:v>Finland</c:v>
                </c:pt>
                <c:pt idx="7">
                  <c:v>Netherlands</c:v>
                </c:pt>
                <c:pt idx="8">
                  <c:v>Poland</c:v>
                </c:pt>
                <c:pt idx="9">
                  <c:v>Slovakia</c:v>
                </c:pt>
                <c:pt idx="10">
                  <c:v>Canada</c:v>
                </c:pt>
                <c:pt idx="11">
                  <c:v>United Kingdom</c:v>
                </c:pt>
                <c:pt idx="12">
                  <c:v>Belgium</c:v>
                </c:pt>
                <c:pt idx="13">
                  <c:v>Germany</c:v>
                </c:pt>
                <c:pt idx="14">
                  <c:v>Croatia</c:v>
                </c:pt>
              </c:strCache>
            </c:strRef>
          </c:cat>
          <c:val>
            <c:numRef>
              <c:f>Sheet1!$B$2:$B$16</c:f>
              <c:numCache>
                <c:ptCount val="15"/>
                <c:pt idx="0">
                  <c:v>0.0289</c:v>
                </c:pt>
                <c:pt idx="1">
                  <c:v>0.028</c:v>
                </c:pt>
                <c:pt idx="2">
                  <c:v>0.0216</c:v>
                </c:pt>
                <c:pt idx="3">
                  <c:v>0.0183</c:v>
                </c:pt>
                <c:pt idx="4">
                  <c:v>0.0153</c:v>
                </c:pt>
                <c:pt idx="5">
                  <c:v>0.0136</c:v>
                </c:pt>
                <c:pt idx="6">
                  <c:v>0.0125</c:v>
                </c:pt>
                <c:pt idx="7">
                  <c:v>0.0101</c:v>
                </c:pt>
                <c:pt idx="8">
                  <c:v>0.0084</c:v>
                </c:pt>
                <c:pt idx="9">
                  <c:v>0.007</c:v>
                </c:pt>
                <c:pt idx="10">
                  <c:v>0.0068</c:v>
                </c:pt>
                <c:pt idx="11">
                  <c:v>0.0068</c:v>
                </c:pt>
                <c:pt idx="12">
                  <c:v>0.0061</c:v>
                </c:pt>
                <c:pt idx="13">
                  <c:v>0.0057</c:v>
                </c:pt>
                <c:pt idx="14">
                  <c:v>0.0056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Sheet1!$A$2:$A$12</c:f>
              <c:strCache>
                <c:ptCount val="11"/>
                <c:pt idx="0">
                  <c:v>United States</c:v>
                </c:pt>
                <c:pt idx="1">
                  <c:v>Netherlands</c:v>
                </c:pt>
                <c:pt idx="2">
                  <c:v>Germany</c:v>
                </c:pt>
                <c:pt idx="3">
                  <c:v>Czechia</c:v>
                </c:pt>
                <c:pt idx="4">
                  <c:v>Denmark</c:v>
                </c:pt>
                <c:pt idx="5">
                  <c:v>Sweden</c:v>
                </c:pt>
                <c:pt idx="6">
                  <c:v>Greece</c:v>
                </c:pt>
                <c:pt idx="7">
                  <c:v>Poland</c:v>
                </c:pt>
                <c:pt idx="8">
                  <c:v>Slovenia</c:v>
                </c:pt>
                <c:pt idx="9">
                  <c:v>Croatia</c:v>
                </c:pt>
                <c:pt idx="10">
                  <c:v>Slovakia</c:v>
                </c:pt>
              </c:strCache>
            </c:strRef>
          </c:cat>
          <c:val>
            <c:numRef>
              <c:f>Sheet1!$B$2:$B$12</c:f>
              <c:numCache>
                <c:ptCount val="11"/>
                <c:pt idx="0">
                  <c:v>305</c:v>
                </c:pt>
                <c:pt idx="1">
                  <c:v>294</c:v>
                </c:pt>
                <c:pt idx="2">
                  <c:v>174</c:v>
                </c:pt>
                <c:pt idx="3">
                  <c:v>131</c:v>
                </c:pt>
                <c:pt idx="4">
                  <c:v>100</c:v>
                </c:pt>
                <c:pt idx="5">
                  <c:v>70</c:v>
                </c:pt>
                <c:pt idx="6">
                  <c:v>60</c:v>
                </c:pt>
                <c:pt idx="7">
                  <c:v>42</c:v>
                </c:pt>
                <c:pt idx="8">
                  <c:v>35</c:v>
                </c:pt>
                <c:pt idx="9">
                  <c:v>30</c:v>
                </c:pt>
                <c:pt idx="10">
                  <c:v>30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Howitzers</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United States</c:v>
                </c:pt>
                <c:pt idx="1">
                  <c:v>Germany</c:v>
                </c:pt>
                <c:pt idx="2">
                  <c:v>United Kingdom</c:v>
                </c:pt>
                <c:pt idx="3">
                  <c:v>Italy</c:v>
                </c:pt>
                <c:pt idx="4">
                  <c:v>France</c:v>
                </c:pt>
                <c:pt idx="5">
                  <c:v>Denmark</c:v>
                </c:pt>
                <c:pt idx="6">
                  <c:v>Norway</c:v>
                </c:pt>
                <c:pt idx="7">
                  <c:v>Sweden</c:v>
                </c:pt>
                <c:pt idx="8">
                  <c:v>Czechia</c:v>
                </c:pt>
                <c:pt idx="9">
                  <c:v>Estonia</c:v>
                </c:pt>
                <c:pt idx="10">
                  <c:v>Netherlands</c:v>
                </c:pt>
                <c:pt idx="11">
                  <c:v>Poland</c:v>
                </c:pt>
                <c:pt idx="12">
                  <c:v>Australia</c:v>
                </c:pt>
                <c:pt idx="13">
                  <c:v>Latvia</c:v>
                </c:pt>
              </c:strCache>
            </c:strRef>
          </c:cat>
          <c:val>
            <c:numRef>
              <c:f>Sheet1!$B$2:$B$15</c:f>
              <c:numCache>
                <c:ptCount val="14"/>
                <c:pt idx="0">
                  <c:v>201</c:v>
                </c:pt>
                <c:pt idx="1">
                  <c:v>110</c:v>
                </c:pt>
                <c:pt idx="2">
                  <c:v>94</c:v>
                </c:pt>
                <c:pt idx="3">
                  <c:v>76</c:v>
                </c:pt>
                <c:pt idx="4">
                  <c:v>69</c:v>
                </c:pt>
                <c:pt idx="5">
                  <c:v>42</c:v>
                </c:pt>
                <c:pt idx="6">
                  <c:v>27</c:v>
                </c:pt>
                <c:pt idx="7">
                  <c:v>26</c:v>
                </c:pt>
                <c:pt idx="8">
                  <c:v>13</c:v>
                </c:pt>
                <c:pt idx="9">
                  <c:v>24</c:v>
                </c:pt>
                <c:pt idx="10">
                  <c:v>23</c:v>
                </c:pt>
                <c:pt idx="11">
                  <c:v>18</c:v>
                </c:pt>
                <c:pt idx="12">
                  <c:v>6</c:v>
                </c:pt>
                <c:pt idx="13">
                  <c:v>6</c:v>
                </c:pt>
              </c:numCache>
            </c:numRef>
          </c:val>
        </c:ser>
        <c:ser>
          <c:idx val="1"/>
          <c:order val="1"/>
          <c:tx>
            <c:strRef>
              <c:f>Sheet1!$C$1</c:f>
              <c:strCache>
                <c:ptCount val="1"/>
                <c:pt idx="0">
                  <c:v>MLRS (multiple launch rocket system)</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Sheet1!$A$2:$A$15</c:f>
              <c:strCache>
                <c:ptCount val="14"/>
                <c:pt idx="0">
                  <c:v>United States</c:v>
                </c:pt>
                <c:pt idx="1">
                  <c:v>Germany</c:v>
                </c:pt>
                <c:pt idx="2">
                  <c:v>United Kingdom</c:v>
                </c:pt>
                <c:pt idx="3">
                  <c:v>Italy</c:v>
                </c:pt>
                <c:pt idx="4">
                  <c:v>France</c:v>
                </c:pt>
                <c:pt idx="5">
                  <c:v>Denmark</c:v>
                </c:pt>
                <c:pt idx="6">
                  <c:v>Norway</c:v>
                </c:pt>
                <c:pt idx="7">
                  <c:v>Sweden</c:v>
                </c:pt>
                <c:pt idx="8">
                  <c:v>Czechia</c:v>
                </c:pt>
                <c:pt idx="9">
                  <c:v>Estonia</c:v>
                </c:pt>
                <c:pt idx="10">
                  <c:v>Netherlands</c:v>
                </c:pt>
                <c:pt idx="11">
                  <c:v>Poland</c:v>
                </c:pt>
                <c:pt idx="12">
                  <c:v>Australia</c:v>
                </c:pt>
                <c:pt idx="13">
                  <c:v>Latvia</c:v>
                </c:pt>
              </c:strCache>
            </c:strRef>
          </c:cat>
          <c:val>
            <c:numRef>
              <c:f>Sheet1!$C$2:$C$15</c:f>
              <c:numCache>
                <c:ptCount val="14"/>
                <c:pt idx="0">
                  <c:v>41</c:v>
                </c:pt>
                <c:pt idx="1">
                  <c:v>8</c:v>
                </c:pt>
                <c:pt idx="2">
                  <c:v>6</c:v>
                </c:pt>
                <c:pt idx="3">
                  <c:v>2</c:v>
                </c:pt>
                <c:pt idx="4">
                  <c:v>4</c:v>
                </c:pt>
                <c:pt idx="5">
                  <c:v>0</c:v>
                </c:pt>
                <c:pt idx="6">
                  <c:v>11</c:v>
                </c:pt>
                <c:pt idx="7">
                  <c:v>0</c:v>
                </c:pt>
                <c:pt idx="8">
                  <c:v>12</c:v>
                </c:pt>
                <c:pt idx="9">
                  <c:v>0</c:v>
                </c:pt>
                <c:pt idx="10">
                  <c:v>0</c:v>
                </c:pt>
                <c:pt idx="11">
                  <c:v>0</c:v>
                </c:pt>
                <c:pt idx="12">
                  <c:v>0</c:v>
                </c:pt>
                <c:pt idx="13">
                  <c:v>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Individuals</c:v>
                </c:pt>
                <c:pt idx="1">
                  <c:v>Companies</c:v>
                </c:pt>
                <c:pt idx="2">
                  <c:v>Institutions</c:v>
                </c:pt>
                <c:pt idx="3">
                  <c:v>Vessels</c:v>
                </c:pt>
                <c:pt idx="4">
                  <c:v>Planes</c:v>
                </c:pt>
              </c:strCache>
            </c:strRef>
          </c:cat>
          <c:val>
            <c:numRef>
              <c:f>Sheet1!$B$2:$B$6</c:f>
              <c:numCache>
                <c:ptCount val="5"/>
                <c:pt idx="0">
                  <c:v>16037</c:v>
                </c:pt>
                <c:pt idx="1">
                  <c:v>9286</c:v>
                </c:pt>
                <c:pt idx="2">
                  <c:v>3249</c:v>
                </c:pt>
                <c:pt idx="3">
                  <c:v>0</c:v>
                </c:pt>
                <c:pt idx="4">
                  <c:v>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sanctions imposed</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Obligations</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Sheet1!$A$2:$A$25</c:f>
              <c:strCache>
                <c:ptCount val="2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strCache>
            </c:strRef>
          </c:cat>
          <c:val>
            <c:numRef>
              <c:f>Sheet1!$B$2:$B$25</c:f>
              <c:numCache>
                <c:ptCount val="24"/>
                <c:pt idx="0">
                  <c:v>144.86</c:v>
                </c:pt>
                <c:pt idx="1">
                  <c:v>173.27</c:v>
                </c:pt>
                <c:pt idx="2">
                  <c:v>95.08</c:v>
                </c:pt>
                <c:pt idx="3">
                  <c:v>133.19</c:v>
                </c:pt>
                <c:pt idx="4">
                  <c:v>156.87</c:v>
                </c:pt>
                <c:pt idx="5">
                  <c:v>152.51</c:v>
                </c:pt>
                <c:pt idx="6">
                  <c:v>153.87</c:v>
                </c:pt>
                <c:pt idx="7">
                  <c:v>140.96</c:v>
                </c:pt>
                <c:pt idx="8">
                  <c:v>194.77</c:v>
                </c:pt>
                <c:pt idx="9">
                  <c:v>314.29</c:v>
                </c:pt>
                <c:pt idx="10">
                  <c:v>290.42</c:v>
                </c:pt>
                <c:pt idx="11">
                  <c:v>282.81</c:v>
                </c:pt>
                <c:pt idx="12">
                  <c:v>254.98</c:v>
                </c:pt>
                <c:pt idx="13">
                  <c:v>307.1</c:v>
                </c:pt>
                <c:pt idx="14">
                  <c:v>275.81</c:v>
                </c:pt>
                <c:pt idx="15">
                  <c:v>518.05</c:v>
                </c:pt>
                <c:pt idx="16">
                  <c:v>521.06</c:v>
                </c:pt>
                <c:pt idx="17">
                  <c:v>550.49</c:v>
                </c:pt>
                <c:pt idx="18">
                  <c:v>598.81</c:v>
                </c:pt>
                <c:pt idx="19">
                  <c:v>699.93</c:v>
                </c:pt>
                <c:pt idx="20">
                  <c:v>472.86</c:v>
                </c:pt>
                <c:pt idx="21">
                  <c:v>1243.2</c:v>
                </c:pt>
                <c:pt idx="22">
                  <c:v>1674.94</c:v>
                </c:pt>
                <c:pt idx="23">
                  <c:v>918.52</c:v>
                </c:pt>
              </c:numCache>
            </c:numRef>
          </c:val>
          <c:smooth val="0"/>
        </c:ser>
        <c:ser>
          <c:idx val="1"/>
          <c:order val="1"/>
          <c:tx>
            <c:strRef>
              <c:f>Sheet1!$C$1</c:f>
              <c:strCache>
                <c:ptCount val="1"/>
                <c:pt idx="0">
                  <c:v>Disbursements</c:v>
                </c:pt>
              </c:strCache>
            </c:strRef>
          </c:tx>
          <c:spPr>
            <a:ln>
              <a:solidFill>
                <a:srgbClr val="0F283E"/>
              </a:solidFill>
            </a:ln>
          </c:spPr>
          <c:marker>
            <c:symbol val="circle"/>
            <c:spPr>
              <a:solidFill>
                <a:srgbClr val="0F283E"/>
              </a:solidFill>
              <a:ln>
                <a:solidFill>
                  <a:srgbClr val="0F283E"/>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Sheet1!$A$2:$A$25</c:f>
              <c:strCache>
                <c:ptCount val="24"/>
                <c:pt idx="0">
                  <c:v>2001</c:v>
                </c:pt>
                <c:pt idx="1">
                  <c:v>2002</c:v>
                </c:pt>
                <c:pt idx="2">
                  <c:v>2003</c:v>
                </c:pt>
                <c:pt idx="3">
                  <c:v>2004</c:v>
                </c:pt>
                <c:pt idx="4">
                  <c:v>2005</c:v>
                </c:pt>
                <c:pt idx="5">
                  <c:v>2006</c:v>
                </c:pt>
                <c:pt idx="6">
                  <c:v>2007</c:v>
                </c:pt>
                <c:pt idx="7">
                  <c:v>2008</c:v>
                </c:pt>
                <c:pt idx="8">
                  <c:v>2009</c:v>
                </c:pt>
                <c:pt idx="9">
                  <c:v>2010</c:v>
                </c:pt>
                <c:pt idx="10">
                  <c:v>2011</c:v>
                </c:pt>
                <c:pt idx="11">
                  <c:v>2012</c:v>
                </c:pt>
                <c:pt idx="12">
                  <c:v>2013</c:v>
                </c:pt>
                <c:pt idx="13">
                  <c:v>2014</c:v>
                </c:pt>
                <c:pt idx="14">
                  <c:v>2015</c:v>
                </c:pt>
                <c:pt idx="15">
                  <c:v>2016</c:v>
                </c:pt>
                <c:pt idx="16">
                  <c:v>2017</c:v>
                </c:pt>
                <c:pt idx="17">
                  <c:v>2018</c:v>
                </c:pt>
                <c:pt idx="18">
                  <c:v>2019</c:v>
                </c:pt>
                <c:pt idx="19">
                  <c:v>2020</c:v>
                </c:pt>
                <c:pt idx="20">
                  <c:v>2021</c:v>
                </c:pt>
                <c:pt idx="21">
                  <c:v>2022</c:v>
                </c:pt>
                <c:pt idx="22">
                  <c:v>2023*</c:v>
                </c:pt>
                <c:pt idx="23">
                  <c:v>2024*</c:v>
                </c:pt>
              </c:strCache>
            </c:strRef>
          </c:cat>
          <c:val>
            <c:numRef>
              <c:f>Sheet1!$C$2:$C$25</c:f>
              <c:numCache>
                <c:ptCount val="24"/>
                <c:pt idx="0">
                  <c:v>160.78</c:v>
                </c:pt>
                <c:pt idx="1">
                  <c:v>176.88</c:v>
                </c:pt>
                <c:pt idx="2">
                  <c:v>131.09</c:v>
                </c:pt>
                <c:pt idx="3">
                  <c:v>118.74</c:v>
                </c:pt>
                <c:pt idx="4">
                  <c:v>128.27</c:v>
                </c:pt>
                <c:pt idx="5">
                  <c:v>141.03</c:v>
                </c:pt>
                <c:pt idx="6">
                  <c:v>163</c:v>
                </c:pt>
                <c:pt idx="7">
                  <c:v>133.66</c:v>
                </c:pt>
                <c:pt idx="8">
                  <c:v>135</c:v>
                </c:pt>
                <c:pt idx="9">
                  <c:v>221.12</c:v>
                </c:pt>
                <c:pt idx="10">
                  <c:v>286.82</c:v>
                </c:pt>
                <c:pt idx="11">
                  <c:v>245.35</c:v>
                </c:pt>
                <c:pt idx="12">
                  <c:v>234.76</c:v>
                </c:pt>
                <c:pt idx="13">
                  <c:v>191.71</c:v>
                </c:pt>
                <c:pt idx="14">
                  <c:v>316.99</c:v>
                </c:pt>
                <c:pt idx="15">
                  <c:v>526.92</c:v>
                </c:pt>
                <c:pt idx="16">
                  <c:v>447.03</c:v>
                </c:pt>
                <c:pt idx="17">
                  <c:v>538.02</c:v>
                </c:pt>
                <c:pt idx="18">
                  <c:v>501.1</c:v>
                </c:pt>
                <c:pt idx="19">
                  <c:v>546.2</c:v>
                </c:pt>
                <c:pt idx="20">
                  <c:v>419.37</c:v>
                </c:pt>
                <c:pt idx="21">
                  <c:v>1117.6</c:v>
                </c:pt>
                <c:pt idx="22">
                  <c:v>1648.98</c:v>
                </c:pt>
                <c:pt idx="23">
                  <c:v>687.69</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Aid in millions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EU macro-financial assistance</c:v>
                </c:pt>
                <c:pt idx="1">
                  <c:v>Ukraine facility 2024-2027*</c:v>
                </c:pt>
                <c:pt idx="2">
                  <c:v>Grants, loans, and guarantees from member states</c:v>
                </c:pt>
                <c:pt idx="3">
                  <c:v>Other type of EU's support</c:v>
                </c:pt>
                <c:pt idx="4">
                  <c:v>EU guarantees 2022-2023</c:v>
                </c:pt>
              </c:strCache>
            </c:strRef>
          </c:cat>
          <c:val>
            <c:numRef>
              <c:f>Sheet1!$B$2:$B$6</c:f>
              <c:numCache>
                <c:ptCount val="5"/>
                <c:pt idx="0">
                  <c:v>33.3</c:v>
                </c:pt>
                <c:pt idx="1">
                  <c:v>28.3</c:v>
                </c:pt>
                <c:pt idx="2">
                  <c:v>15</c:v>
                </c:pt>
                <c:pt idx="3">
                  <c:v>8</c:v>
                </c:pt>
                <c:pt idx="4">
                  <c:v>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Aid given in billion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4"/>
            <c:invertIfNegative val="0"/>
            <c:spPr>
              <a:solidFill>
                <a:srgbClr val="BABABA"/>
              </a:solidFill>
            </c:spPr>
          </c:dPt>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Financial, economic and humanitarian support</c:v>
                </c:pt>
                <c:pt idx="1">
                  <c:v>Military support</c:v>
                </c:pt>
                <c:pt idx="2">
                  <c:v>Support for refugees within the EU</c:v>
                </c:pt>
                <c:pt idx="3">
                  <c:v>roceeds of Russian immobilised assets</c:v>
                </c:pt>
                <c:pt idx="4">
                  <c:v>Total aid</c:v>
                </c:pt>
              </c:strCache>
            </c:strRef>
          </c:cat>
          <c:val>
            <c:numRef>
              <c:f>Sheet1!$B$2:$B$6</c:f>
              <c:numCache>
                <c:ptCount val="5"/>
                <c:pt idx="0">
                  <c:v>84.6</c:v>
                </c:pt>
                <c:pt idx="1">
                  <c:v>59.6</c:v>
                </c:pt>
                <c:pt idx="2">
                  <c:v>17</c:v>
                </c:pt>
                <c:pt idx="3">
                  <c:v>3.6</c:v>
                </c:pt>
                <c:pt idx="4">
                  <c:v>164.8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Aid given in billion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BABABA"/>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Pt>
            <c:idx val="9"/>
            <c:invertIfNegative val="0"/>
            <c:spPr>
              <a:solidFill>
                <a:srgbClr val="099676"/>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6"/>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7"/>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8"/>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9"/>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Sheet1!$A$2:$A$11</c:f>
              <c:strCache>
                <c:ptCount val="10"/>
                <c:pt idx="0">
                  <c:v>Cash assistance</c:v>
                </c:pt>
                <c:pt idx="1">
                  <c:v>Shelter</c:v>
                </c:pt>
                <c:pt idx="2">
                  <c:v>Protection</c:v>
                </c:pt>
                <c:pt idx="3">
                  <c:v>Health</c:v>
                </c:pt>
                <c:pt idx="4">
                  <c:v>Education in emergencies</c:v>
                </c:pt>
                <c:pt idx="5">
                  <c:v>Water, sanitation and hygiene</c:v>
                </c:pt>
                <c:pt idx="6">
                  <c:v>Multisectoral</c:v>
                </c:pt>
                <c:pt idx="7">
                  <c:v>Food and livelihoods</c:v>
                </c:pt>
                <c:pt idx="8">
                  <c:v>Mine action</c:v>
                </c:pt>
                <c:pt idx="9">
                  <c:v>Others</c:v>
                </c:pt>
              </c:strCache>
            </c:strRef>
          </c:cat>
          <c:val>
            <c:numRef>
              <c:f>Sheet1!$B$2:$B$11</c:f>
              <c:numCache>
                <c:ptCount val="10"/>
                <c:pt idx="0">
                  <c:v>0.24</c:v>
                </c:pt>
                <c:pt idx="1">
                  <c:v>0.17</c:v>
                </c:pt>
                <c:pt idx="2">
                  <c:v>0.15</c:v>
                </c:pt>
                <c:pt idx="3">
                  <c:v>0.12</c:v>
                </c:pt>
                <c:pt idx="4">
                  <c:v>0.1</c:v>
                </c:pt>
                <c:pt idx="5">
                  <c:v>0.08</c:v>
                </c:pt>
                <c:pt idx="6">
                  <c:v>0.05</c:v>
                </c:pt>
                <c:pt idx="7">
                  <c:v>0.04</c:v>
                </c:pt>
                <c:pt idx="8">
                  <c:v>0.02</c:v>
                </c:pt>
                <c:pt idx="9">
                  <c:v>0.03</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3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Sheet1!$A$2:$A$17</c:f>
              <c:strCache>
                <c:ptCount val="16"/>
                <c:pt idx="0">
                  <c:v>France</c:v>
                </c:pt>
                <c:pt idx="1">
                  <c:v>Italy</c:v>
                </c:pt>
                <c:pt idx="2">
                  <c:v>Spain</c:v>
                </c:pt>
                <c:pt idx="3">
                  <c:v>Netherlands</c:v>
                </c:pt>
                <c:pt idx="4">
                  <c:v>Poland</c:v>
                </c:pt>
                <c:pt idx="5">
                  <c:v>Denmark</c:v>
                </c:pt>
                <c:pt idx="6">
                  <c:v>Estonia</c:v>
                </c:pt>
                <c:pt idx="7">
                  <c:v>Lithuania</c:v>
                </c:pt>
                <c:pt idx="8">
                  <c:v>Latvia</c:v>
                </c:pt>
                <c:pt idx="9">
                  <c:v>Ireland</c:v>
                </c:pt>
                <c:pt idx="10">
                  <c:v>Belgium</c:v>
                </c:pt>
                <c:pt idx="11">
                  <c:v>Finland</c:v>
                </c:pt>
                <c:pt idx="12">
                  <c:v>Slovakia</c:v>
                </c:pt>
                <c:pt idx="13">
                  <c:v>Luxembourg</c:v>
                </c:pt>
                <c:pt idx="14">
                  <c:v>Croatia</c:v>
                </c:pt>
                <c:pt idx="15">
                  <c:v>Cyprus</c:v>
                </c:pt>
              </c:strCache>
            </c:strRef>
          </c:cat>
          <c:val>
            <c:numRef>
              <c:f>Sheet1!$B$2:$B$17</c:f>
              <c:numCache>
                <c:ptCount val="16"/>
                <c:pt idx="0">
                  <c:v>100</c:v>
                </c:pt>
                <c:pt idx="1">
                  <c:v>100</c:v>
                </c:pt>
                <c:pt idx="2">
                  <c:v>70</c:v>
                </c:pt>
                <c:pt idx="3">
                  <c:v>52</c:v>
                </c:pt>
                <c:pt idx="4">
                  <c:v>25</c:v>
                </c:pt>
                <c:pt idx="5">
                  <c:v>10</c:v>
                </c:pt>
                <c:pt idx="6">
                  <c:v>10</c:v>
                </c:pt>
                <c:pt idx="7">
                  <c:v>10</c:v>
                </c:pt>
                <c:pt idx="8">
                  <c:v>7</c:v>
                </c:pt>
                <c:pt idx="9">
                  <c:v>7</c:v>
                </c:pt>
                <c:pt idx="10">
                  <c:v>6</c:v>
                </c:pt>
                <c:pt idx="11">
                  <c:v>5</c:v>
                </c:pt>
                <c:pt idx="12">
                  <c:v>5</c:v>
                </c:pt>
                <c:pt idx="13">
                  <c:v>1.3</c:v>
                </c:pt>
                <c:pt idx="14">
                  <c:v>1</c:v>
                </c:pt>
                <c:pt idx="15">
                  <c:v>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donated in million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2"/>
            <c:invertIfNegative val="0"/>
            <c:spPr>
              <a:solidFill>
                <a:srgbClr val="0F2741"/>
              </a:solidFill>
            </c:spPr>
          </c:dPt>
          <c:dPt>
            <c:idx val="3"/>
            <c:invertIfNegative val="0"/>
            <c:spPr>
              <a:solidFill>
                <a:srgbClr val="BABABA"/>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Loans</c:v>
                </c:pt>
                <c:pt idx="1">
                  <c:v>Grants</c:v>
                </c:pt>
                <c:pt idx="2">
                  <c:v>Ukraine facility plan disbursed as of 23 August 2024</c:v>
                </c:pt>
                <c:pt idx="3">
                  <c:v>Total Ukraine facility plan 2024-2027</c:v>
                </c:pt>
              </c:strCache>
            </c:strRef>
          </c:cat>
          <c:val>
            <c:numRef>
              <c:f>Sheet1!$B$2:$B$5</c:f>
              <c:numCache>
                <c:ptCount val="4"/>
                <c:pt idx="0">
                  <c:v>33</c:v>
                </c:pt>
                <c:pt idx="1">
                  <c:v>17</c:v>
                </c:pt>
                <c:pt idx="2">
                  <c:v>13.8</c:v>
                </c:pt>
                <c:pt idx="3">
                  <c:v>50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support in billion Euros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numRef>
              <c:f>Sheet1!$A$2:$A$52</c:f>
              <c:numCache>
                <c:formatCode>General</c:formatCode>
                <c:ptCount val="51"/>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2017</c:v>
                </c:pt>
                <c:pt idx="38">
                  <c:v>2018</c:v>
                </c:pt>
                <c:pt idx="39">
                  <c:v>2019</c:v>
                </c:pt>
                <c:pt idx="40">
                  <c:v>2020</c:v>
                </c:pt>
                <c:pt idx="41">
                  <c:v>2021</c:v>
                </c:pt>
                <c:pt idx="42">
                  <c:v>2022</c:v>
                </c:pt>
                <c:pt idx="43">
                  <c:v>2023</c:v>
                </c:pt>
                <c:pt idx="44">
                  <c:v>2024</c:v>
                </c:pt>
                <c:pt idx="45">
                  <c:v>2025</c:v>
                </c:pt>
                <c:pt idx="46">
                  <c:v>2026</c:v>
                </c:pt>
                <c:pt idx="47">
                  <c:v>2027</c:v>
                </c:pt>
                <c:pt idx="48">
                  <c:v>2028</c:v>
                </c:pt>
                <c:pt idx="49">
                  <c:v>2029</c:v>
                </c:pt>
                <c:pt idx="50">
                  <c:v>2030</c:v>
                </c:pt>
              </c:numCache>
            </c:numRef>
          </c:cat>
          <c:val>
            <c:numRef>
              <c:f>Sheet1!$B$2:$B$52</c:f>
              <c:numCache>
                <c:ptCount val="51"/>
                <c:pt idx="0">
                  <c:v>0.0223</c:v>
                </c:pt>
                <c:pt idx="1">
                  <c:v>0.0201</c:v>
                </c:pt>
                <c:pt idx="2">
                  <c:v>0.0075</c:v>
                </c:pt>
                <c:pt idx="3">
                  <c:v>0.0272</c:v>
                </c:pt>
                <c:pt idx="4">
                  <c:v>0.0463</c:v>
                </c:pt>
                <c:pt idx="5">
                  <c:v>0.0366</c:v>
                </c:pt>
                <c:pt idx="6">
                  <c:v>0.0338</c:v>
                </c:pt>
                <c:pt idx="7">
                  <c:v>0.0395</c:v>
                </c:pt>
                <c:pt idx="8">
                  <c:v>0.0452</c:v>
                </c:pt>
                <c:pt idx="9">
                  <c:v>0.0373</c:v>
                </c:pt>
                <c:pt idx="10">
                  <c:v>0.0323</c:v>
                </c:pt>
                <c:pt idx="11">
                  <c:v>0.0243</c:v>
                </c:pt>
                <c:pt idx="12">
                  <c:v>0.0218</c:v>
                </c:pt>
                <c:pt idx="13">
                  <c:v>0.0195</c:v>
                </c:pt>
                <c:pt idx="14">
                  <c:v>0.0315</c:v>
                </c:pt>
                <c:pt idx="15">
                  <c:v>0.0329</c:v>
                </c:pt>
                <c:pt idx="16">
                  <c:v>0.0386</c:v>
                </c:pt>
                <c:pt idx="17">
                  <c:v>0.0401</c:v>
                </c:pt>
                <c:pt idx="18">
                  <c:v>0.0265</c:v>
                </c:pt>
                <c:pt idx="19">
                  <c:v>0.0358</c:v>
                </c:pt>
                <c:pt idx="20">
                  <c:v>0.0477</c:v>
                </c:pt>
                <c:pt idx="21">
                  <c:v>0.0247</c:v>
                </c:pt>
                <c:pt idx="22">
                  <c:v>0.0279</c:v>
                </c:pt>
                <c:pt idx="23">
                  <c:v>0.0378</c:v>
                </c:pt>
                <c:pt idx="24">
                  <c:v>0.0525</c:v>
                </c:pt>
                <c:pt idx="25">
                  <c:v>0.0469</c:v>
                </c:pt>
                <c:pt idx="26">
                  <c:v>0.0527</c:v>
                </c:pt>
                <c:pt idx="27">
                  <c:v>0.0533</c:v>
                </c:pt>
                <c:pt idx="28">
                  <c:v>0.029</c:v>
                </c:pt>
                <c:pt idx="29">
                  <c:v>-0.0038</c:v>
                </c:pt>
                <c:pt idx="30">
                  <c:v>0.0521</c:v>
                </c:pt>
                <c:pt idx="31">
                  <c:v>0.0405</c:v>
                </c:pt>
                <c:pt idx="32">
                  <c:v>0.0334</c:v>
                </c:pt>
                <c:pt idx="33">
                  <c:v>0.0336</c:v>
                </c:pt>
                <c:pt idx="34">
                  <c:v>0.0351</c:v>
                </c:pt>
                <c:pt idx="35">
                  <c:v>0.0343</c:v>
                </c:pt>
                <c:pt idx="36">
                  <c:v>0.0326</c:v>
                </c:pt>
                <c:pt idx="37">
                  <c:v>0.0384</c:v>
                </c:pt>
                <c:pt idx="38">
                  <c:v>0.0365</c:v>
                </c:pt>
                <c:pt idx="39">
                  <c:v>0.0295</c:v>
                </c:pt>
                <c:pt idx="40">
                  <c:v>-0.0267</c:v>
                </c:pt>
                <c:pt idx="41">
                  <c:v>0.0661</c:v>
                </c:pt>
                <c:pt idx="42">
                  <c:v>0.0365</c:v>
                </c:pt>
                <c:pt idx="43">
                  <c:v>0.0349</c:v>
                </c:pt>
                <c:pt idx="44">
                  <c:v>0.0329</c:v>
                </c:pt>
                <c:pt idx="45">
                  <c:v>0.0279</c:v>
                </c:pt>
                <c:pt idx="46">
                  <c:v>0.0296</c:v>
                </c:pt>
                <c:pt idx="47">
                  <c:v>0.0322</c:v>
                </c:pt>
                <c:pt idx="48">
                  <c:v>0.0322</c:v>
                </c:pt>
                <c:pt idx="49">
                  <c:v>0.0318</c:v>
                </c:pt>
                <c:pt idx="50">
                  <c:v>0.0312</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GDP growth compared to previous year</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High-income countries</c:v>
                </c:pt>
                <c:pt idx="1">
                  <c:v>Upper-middle income countries</c:v>
                </c:pt>
                <c:pt idx="2">
                  <c:v>Lower-middle income countries</c:v>
                </c:pt>
                <c:pt idx="3">
                  <c:v>Low-income countries</c:v>
                </c:pt>
              </c:strCache>
            </c:strRef>
          </c:cat>
          <c:val>
            <c:numRef>
              <c:f>Sheet1!$B$2:$B$5</c:f>
              <c:numCache>
                <c:ptCount val="4"/>
                <c:pt idx="0">
                  <c:v>0.436</c:v>
                </c:pt>
                <c:pt idx="1">
                  <c:v>0.367</c:v>
                </c:pt>
                <c:pt idx="2">
                  <c:v>0.172</c:v>
                </c:pt>
                <c:pt idx="3">
                  <c:v>0.025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exports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3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stacked"/>
        <c:varyColors val="0"/>
        <c:ser>
          <c:idx val="0"/>
          <c:order val="0"/>
          <c:tx>
            <c:strRef>
              <c:f>Sheet1!$B$1</c:f>
              <c:strCache>
                <c:ptCount val="1"/>
                <c:pt idx="0">
                  <c:v>Oil</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China</c:v>
                </c:pt>
                <c:pt idx="1">
                  <c:v>India</c:v>
                </c:pt>
                <c:pt idx="2">
                  <c:v>Turkey</c:v>
                </c:pt>
                <c:pt idx="3">
                  <c:v>Germany</c:v>
                </c:pt>
                <c:pt idx="4">
                  <c:v>Hungary</c:v>
                </c:pt>
                <c:pt idx="5">
                  <c:v>Italy</c:v>
                </c:pt>
                <c:pt idx="6">
                  <c:v>South Korea</c:v>
                </c:pt>
                <c:pt idx="7">
                  <c:v>Netherlands</c:v>
                </c:pt>
                <c:pt idx="8">
                  <c:v>France</c:v>
                </c:pt>
                <c:pt idx="9">
                  <c:v>Brazil</c:v>
                </c:pt>
              </c:strCache>
            </c:strRef>
          </c:cat>
          <c:val>
            <c:numRef>
              <c:f>Sheet1!$B$2:$B$11</c:f>
              <c:numCache>
                <c:ptCount val="10"/>
                <c:pt idx="0">
                  <c:v>165.16</c:v>
                </c:pt>
                <c:pt idx="1">
                  <c:v>108.22</c:v>
                </c:pt>
                <c:pt idx="2">
                  <c:v>60.84</c:v>
                </c:pt>
                <c:pt idx="3">
                  <c:v>13.95</c:v>
                </c:pt>
                <c:pt idx="4">
                  <c:v>6.88</c:v>
                </c:pt>
                <c:pt idx="5">
                  <c:v>10.2</c:v>
                </c:pt>
                <c:pt idx="6">
                  <c:v>6.17</c:v>
                </c:pt>
                <c:pt idx="7">
                  <c:v>14.98</c:v>
                </c:pt>
                <c:pt idx="8">
                  <c:v>6.37</c:v>
                </c:pt>
                <c:pt idx="9">
                  <c:v>15.2</c:v>
                </c:pt>
              </c:numCache>
            </c:numRef>
          </c:val>
        </c:ser>
        <c:ser>
          <c:idx val="1"/>
          <c:order val="1"/>
          <c:tx>
            <c:strRef>
              <c:f>Sheet1!$C$1</c:f>
              <c:strCache>
                <c:ptCount val="1"/>
                <c:pt idx="0">
                  <c:v>Coal</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China</c:v>
                </c:pt>
                <c:pt idx="1">
                  <c:v>India</c:v>
                </c:pt>
                <c:pt idx="2">
                  <c:v>Turkey</c:v>
                </c:pt>
                <c:pt idx="3">
                  <c:v>Germany</c:v>
                </c:pt>
                <c:pt idx="4">
                  <c:v>Hungary</c:v>
                </c:pt>
                <c:pt idx="5">
                  <c:v>Italy</c:v>
                </c:pt>
                <c:pt idx="6">
                  <c:v>South Korea</c:v>
                </c:pt>
                <c:pt idx="7">
                  <c:v>Netherlands</c:v>
                </c:pt>
                <c:pt idx="8">
                  <c:v>France</c:v>
                </c:pt>
                <c:pt idx="9">
                  <c:v>Brazil</c:v>
                </c:pt>
              </c:strCache>
            </c:strRef>
          </c:cat>
          <c:val>
            <c:numRef>
              <c:f>Sheet1!$C$2:$C$11</c:f>
              <c:numCache>
                <c:ptCount val="10"/>
                <c:pt idx="0">
                  <c:v>33.69</c:v>
                </c:pt>
                <c:pt idx="1">
                  <c:v>12.8</c:v>
                </c:pt>
                <c:pt idx="2">
                  <c:v>8.8</c:v>
                </c:pt>
                <c:pt idx="3">
                  <c:v>0.76</c:v>
                </c:pt>
                <c:pt idx="4">
                  <c:v>0</c:v>
                </c:pt>
                <c:pt idx="5">
                  <c:v>0.43</c:v>
                </c:pt>
                <c:pt idx="6">
                  <c:v>10.06</c:v>
                </c:pt>
                <c:pt idx="7">
                  <c:v>1.28</c:v>
                </c:pt>
                <c:pt idx="8">
                  <c:v>0.13</c:v>
                </c:pt>
                <c:pt idx="9">
                  <c:v>0.52</c:v>
                </c:pt>
              </c:numCache>
            </c:numRef>
          </c:val>
        </c:ser>
        <c:ser>
          <c:idx val="2"/>
          <c:order val="2"/>
          <c:tx>
            <c:strRef>
              <c:f>Sheet1!$D$1</c:f>
              <c:strCache>
                <c:ptCount val="1"/>
                <c:pt idx="0">
                  <c:v>Gas</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China</c:v>
                </c:pt>
                <c:pt idx="1">
                  <c:v>India</c:v>
                </c:pt>
                <c:pt idx="2">
                  <c:v>Turkey</c:v>
                </c:pt>
                <c:pt idx="3">
                  <c:v>Germany</c:v>
                </c:pt>
                <c:pt idx="4">
                  <c:v>Hungary</c:v>
                </c:pt>
                <c:pt idx="5">
                  <c:v>Italy</c:v>
                </c:pt>
                <c:pt idx="6">
                  <c:v>South Korea</c:v>
                </c:pt>
                <c:pt idx="7">
                  <c:v>Netherlands</c:v>
                </c:pt>
                <c:pt idx="8">
                  <c:v>France</c:v>
                </c:pt>
                <c:pt idx="9">
                  <c:v>Brazil</c:v>
                </c:pt>
              </c:strCache>
            </c:strRef>
          </c:cat>
          <c:val>
            <c:numRef>
              <c:f>Sheet1!$D$2:$D$11</c:f>
              <c:numCache>
                <c:ptCount val="10"/>
                <c:pt idx="0">
                  <c:v>29.5</c:v>
                </c:pt>
                <c:pt idx="1">
                  <c:v>0.48</c:v>
                </c:pt>
                <c:pt idx="2">
                  <c:v>24.71</c:v>
                </c:pt>
                <c:pt idx="3">
                  <c:v>13.94</c:v>
                </c:pt>
                <c:pt idx="4">
                  <c:v>12.88</c:v>
                </c:pt>
                <c:pt idx="5">
                  <c:v>9.08</c:v>
                </c:pt>
                <c:pt idx="6">
                  <c:v>2.73</c:v>
                </c:pt>
                <c:pt idx="7">
                  <c:v>2.59</c:v>
                </c:pt>
                <c:pt idx="8">
                  <c:v>10.27</c:v>
                </c:pt>
                <c:pt idx="9">
                  <c:v>0.03</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3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China</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c:f>
              <c:strCache>
                <c:ptCount val="4"/>
                <c:pt idx="0">
                  <c:v>Jan 1, 2022</c:v>
                </c:pt>
                <c:pt idx="1">
                  <c:v>Jan 1, 2023</c:v>
                </c:pt>
                <c:pt idx="2">
                  <c:v>Jan 1, 2024</c:v>
                </c:pt>
                <c:pt idx="3">
                  <c:v>Jan 1, 2025</c:v>
                </c:pt>
              </c:strCache>
            </c:strRef>
          </c:cat>
          <c:val>
            <c:numRef>
              <c:f>Sheet1!$B$2:$B$5</c:f>
              <c:numCache>
                <c:ptCount val="4"/>
                <c:pt idx="0">
                  <c:v>118.17</c:v>
                </c:pt>
                <c:pt idx="1">
                  <c:v>153.38</c:v>
                </c:pt>
                <c:pt idx="2">
                  <c:v>156.92</c:v>
                </c:pt>
                <c:pt idx="3">
                  <c:v>170.56</c:v>
                </c:pt>
              </c:numCache>
            </c:numRef>
          </c:val>
        </c:ser>
        <c:ser>
          <c:idx val="1"/>
          <c:order val="1"/>
          <c:tx>
            <c:strRef>
              <c:f>Sheet1!$C$1</c:f>
              <c:strCache>
                <c:ptCount val="1"/>
                <c:pt idx="0">
                  <c:v>India</c:v>
                </c:pt>
              </c:strCache>
            </c:strRef>
          </c:tx>
          <c:spPr>
            <a:solidFill>
              <a:srgbClr val="0F283E"/>
            </a:solidFill>
            <a:ln>
              <a:solidFill>
                <a:srgbClr val="0F283E"/>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c:f>
              <c:strCache>
                <c:ptCount val="4"/>
                <c:pt idx="0">
                  <c:v>Jan 1, 2022</c:v>
                </c:pt>
                <c:pt idx="1">
                  <c:v>Jan 1, 2023</c:v>
                </c:pt>
                <c:pt idx="2">
                  <c:v>Jan 1, 2024</c:v>
                </c:pt>
                <c:pt idx="3">
                  <c:v>Jan 1, 2025</c:v>
                </c:pt>
              </c:strCache>
            </c:strRef>
          </c:cat>
          <c:val>
            <c:numRef>
              <c:f>Sheet1!$C$2:$C$5</c:f>
              <c:numCache>
                <c:ptCount val="4"/>
                <c:pt idx="0">
                  <c:v>4.43</c:v>
                </c:pt>
                <c:pt idx="1">
                  <c:v>195.5</c:v>
                </c:pt>
                <c:pt idx="2">
                  <c:v>236.64</c:v>
                </c:pt>
                <c:pt idx="3">
                  <c:v>221.06</c:v>
                </c:pt>
              </c:numCache>
            </c:numRef>
          </c:val>
        </c:ser>
        <c:ser>
          <c:idx val="2"/>
          <c:order val="2"/>
          <c:tx>
            <c:strRef>
              <c:f>Sheet1!$D$1</c:f>
              <c:strCache>
                <c:ptCount val="1"/>
                <c:pt idx="0">
                  <c:v>Turkey</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c:f>
              <c:strCache>
                <c:ptCount val="4"/>
                <c:pt idx="0">
                  <c:v>Jan 1, 2022</c:v>
                </c:pt>
                <c:pt idx="1">
                  <c:v>Jan 1, 2023</c:v>
                </c:pt>
                <c:pt idx="2">
                  <c:v>Jan 1, 2024</c:v>
                </c:pt>
                <c:pt idx="3">
                  <c:v>Jan 1, 2025</c:v>
                </c:pt>
              </c:strCache>
            </c:strRef>
          </c:cat>
          <c:val>
            <c:numRef>
              <c:f>Sheet1!$D$2:$D$5</c:f>
              <c:numCache>
                <c:ptCount val="4"/>
                <c:pt idx="0">
                  <c:v>17.33</c:v>
                </c:pt>
                <c:pt idx="1">
                  <c:v>7.62</c:v>
                </c:pt>
                <c:pt idx="2">
                  <c:v>56.49</c:v>
                </c:pt>
                <c:pt idx="3">
                  <c:v>29.46</c:v>
                </c:pt>
              </c:numCache>
            </c:numRef>
          </c:val>
        </c:ser>
        <c:ser>
          <c:idx val="3"/>
          <c:order val="3"/>
          <c:tx>
            <c:strRef>
              <c:f>Sheet1!$E$1</c:f>
              <c:strCache>
                <c:ptCount val="1"/>
                <c:pt idx="0">
                  <c:v>Others</c:v>
                </c:pt>
              </c:strCache>
            </c:strRef>
          </c:tx>
          <c:spPr>
            <a:solidFill>
              <a:srgbClr val="A60B0B"/>
            </a:solidFill>
            <a:ln>
              <a:solidFill>
                <a:srgbClr val="A60B0B"/>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c:f>
              <c:strCache>
                <c:ptCount val="4"/>
                <c:pt idx="0">
                  <c:v>Jan 1, 2022</c:v>
                </c:pt>
                <c:pt idx="1">
                  <c:v>Jan 1, 2023</c:v>
                </c:pt>
                <c:pt idx="2">
                  <c:v>Jan 1, 2024</c:v>
                </c:pt>
                <c:pt idx="3">
                  <c:v>Jan 1, 2025</c:v>
                </c:pt>
              </c:strCache>
            </c:strRef>
          </c:cat>
          <c:val>
            <c:numRef>
              <c:f>Sheet1!$E$2:$E$5</c:f>
              <c:numCache>
                <c:ptCount val="4"/>
                <c:pt idx="0">
                  <c:v>308.2</c:v>
                </c:pt>
                <c:pt idx="1">
                  <c:v>33.01</c:v>
                </c:pt>
                <c:pt idx="2">
                  <c:v>34.16</c:v>
                </c:pt>
                <c:pt idx="3">
                  <c:v>9.77</c:v>
                </c:pt>
              </c:numCache>
            </c:numRef>
          </c:val>
        </c:ser>
        <c:ser>
          <c:idx val="4"/>
          <c:order val="4"/>
          <c:tx>
            <c:strRef>
              <c:f>Sheet1!$F$1</c:f>
              <c:strCache>
                <c:ptCount val="1"/>
                <c:pt idx="0">
                  <c:v>Unknown</c:v>
                </c:pt>
              </c:strCache>
            </c:strRef>
          </c:tx>
          <c:spPr>
            <a:solidFill>
              <a:srgbClr val="87BC24"/>
            </a:solidFill>
            <a:ln>
              <a:solidFill>
                <a:srgbClr val="87BC24"/>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Sheet1!$A$2:$A$5</c:f>
              <c:strCache>
                <c:ptCount val="4"/>
                <c:pt idx="0">
                  <c:v>Jan 1, 2022</c:v>
                </c:pt>
                <c:pt idx="1">
                  <c:v>Jan 1, 2023</c:v>
                </c:pt>
                <c:pt idx="2">
                  <c:v>Jan 1, 2024</c:v>
                </c:pt>
                <c:pt idx="3">
                  <c:v>Jan 1, 2025</c:v>
                </c:pt>
              </c:strCache>
            </c:strRef>
          </c:cat>
          <c:val>
            <c:numRef>
              <c:f>Sheet1!$F$2:$F$5</c:f>
              <c:numCache>
                <c:ptCount val="4"/>
                <c:pt idx="0">
                  <c:v>0.06</c:v>
                </c:pt>
                <c:pt idx="1">
                  <c:v>0</c:v>
                </c:pt>
                <c:pt idx="2">
                  <c:v>0</c:v>
                </c:pt>
                <c:pt idx="3">
                  <c:v>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thousand metric tons daily</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strRef>
              <c:f>Sheet1!$A$2:$A$42</c:f>
              <c:strCache>
                <c:ptCount val="41"/>
                <c:pt idx="0">
                  <c:v>2022-02</c:v>
                </c:pt>
                <c:pt idx="1">
                  <c:v>2022-03</c:v>
                </c:pt>
                <c:pt idx="2">
                  <c:v>2022-04</c:v>
                </c:pt>
                <c:pt idx="3">
                  <c:v>2022-05</c:v>
                </c:pt>
                <c:pt idx="4">
                  <c:v>2022-06</c:v>
                </c:pt>
                <c:pt idx="5">
                  <c:v>2022-07</c:v>
                </c:pt>
                <c:pt idx="6">
                  <c:v>2022-08</c:v>
                </c:pt>
                <c:pt idx="7">
                  <c:v>2022-09</c:v>
                </c:pt>
                <c:pt idx="8">
                  <c:v>2022-10</c:v>
                </c:pt>
                <c:pt idx="9">
                  <c:v>2022-11</c:v>
                </c:pt>
                <c:pt idx="10">
                  <c:v>2022-12</c:v>
                </c:pt>
                <c:pt idx="11">
                  <c:v>2023-01</c:v>
                </c:pt>
                <c:pt idx="12">
                  <c:v>2023-02</c:v>
                </c:pt>
                <c:pt idx="13">
                  <c:v>2023-03</c:v>
                </c:pt>
                <c:pt idx="14">
                  <c:v>2023-04</c:v>
                </c:pt>
                <c:pt idx="15">
                  <c:v>2023-05</c:v>
                </c:pt>
                <c:pt idx="16">
                  <c:v>2023-06</c:v>
                </c:pt>
                <c:pt idx="17">
                  <c:v>2023-07</c:v>
                </c:pt>
                <c:pt idx="18">
                  <c:v>2023-08</c:v>
                </c:pt>
                <c:pt idx="19">
                  <c:v>2023-09</c:v>
                </c:pt>
                <c:pt idx="20">
                  <c:v>2023-10</c:v>
                </c:pt>
                <c:pt idx="21">
                  <c:v>2023-11</c:v>
                </c:pt>
                <c:pt idx="22">
                  <c:v>2023-12</c:v>
                </c:pt>
                <c:pt idx="23">
                  <c:v>2024-01</c:v>
                </c:pt>
                <c:pt idx="24">
                  <c:v>2024-02</c:v>
                </c:pt>
                <c:pt idx="25">
                  <c:v>2024-03</c:v>
                </c:pt>
                <c:pt idx="26">
                  <c:v>2024-04</c:v>
                </c:pt>
                <c:pt idx="27">
                  <c:v>2024-05</c:v>
                </c:pt>
                <c:pt idx="28">
                  <c:v>2024-06</c:v>
                </c:pt>
                <c:pt idx="29">
                  <c:v>2024-07</c:v>
                </c:pt>
                <c:pt idx="30">
                  <c:v>2024-08</c:v>
                </c:pt>
                <c:pt idx="31">
                  <c:v>2024-09</c:v>
                </c:pt>
                <c:pt idx="32">
                  <c:v>2024-10</c:v>
                </c:pt>
                <c:pt idx="33">
                  <c:v>2024-11</c:v>
                </c:pt>
                <c:pt idx="34">
                  <c:v>2024-12</c:v>
                </c:pt>
                <c:pt idx="35">
                  <c:v>2025-01</c:v>
                </c:pt>
                <c:pt idx="36">
                  <c:v>2025-02</c:v>
                </c:pt>
                <c:pt idx="37">
                  <c:v>2025-03</c:v>
                </c:pt>
                <c:pt idx="38">
                  <c:v>2025-04</c:v>
                </c:pt>
                <c:pt idx="39">
                  <c:v>2025-05</c:v>
                </c:pt>
                <c:pt idx="40">
                  <c:v>2025-06-1-27</c:v>
                </c:pt>
              </c:strCache>
            </c:strRef>
          </c:cat>
          <c:val>
            <c:numRef>
              <c:f>Sheet1!$B$2:$B$42</c:f>
              <c:numCache>
                <c:ptCount val="41"/>
                <c:pt idx="0">
                  <c:v>59</c:v>
                </c:pt>
                <c:pt idx="1">
                  <c:v>464</c:v>
                </c:pt>
                <c:pt idx="2">
                  <c:v>165</c:v>
                </c:pt>
                <c:pt idx="3">
                  <c:v>100</c:v>
                </c:pt>
                <c:pt idx="4">
                  <c:v>90</c:v>
                </c:pt>
                <c:pt idx="5">
                  <c:v>103</c:v>
                </c:pt>
                <c:pt idx="6">
                  <c:v>73</c:v>
                </c:pt>
                <c:pt idx="7">
                  <c:v>139</c:v>
                </c:pt>
                <c:pt idx="8">
                  <c:v>81</c:v>
                </c:pt>
                <c:pt idx="9">
                  <c:v>49</c:v>
                </c:pt>
                <c:pt idx="10">
                  <c:v>50</c:v>
                </c:pt>
                <c:pt idx="11">
                  <c:v>50</c:v>
                </c:pt>
                <c:pt idx="12">
                  <c:v>39</c:v>
                </c:pt>
                <c:pt idx="13">
                  <c:v>29</c:v>
                </c:pt>
                <c:pt idx="14">
                  <c:v>32</c:v>
                </c:pt>
                <c:pt idx="15">
                  <c:v>37</c:v>
                </c:pt>
                <c:pt idx="16">
                  <c:v>22</c:v>
                </c:pt>
                <c:pt idx="17">
                  <c:v>21</c:v>
                </c:pt>
                <c:pt idx="18">
                  <c:v>31</c:v>
                </c:pt>
                <c:pt idx="19">
                  <c:v>20</c:v>
                </c:pt>
                <c:pt idx="20">
                  <c:v>22</c:v>
                </c:pt>
                <c:pt idx="21">
                  <c:v>29</c:v>
                </c:pt>
                <c:pt idx="22">
                  <c:v>38</c:v>
                </c:pt>
                <c:pt idx="23">
                  <c:v>36</c:v>
                </c:pt>
                <c:pt idx="24">
                  <c:v>27</c:v>
                </c:pt>
                <c:pt idx="25">
                  <c:v>49</c:v>
                </c:pt>
                <c:pt idx="26">
                  <c:v>45</c:v>
                </c:pt>
                <c:pt idx="27">
                  <c:v>37</c:v>
                </c:pt>
                <c:pt idx="28">
                  <c:v>38</c:v>
                </c:pt>
                <c:pt idx="29">
                  <c:v>40</c:v>
                </c:pt>
                <c:pt idx="30">
                  <c:v>51</c:v>
                </c:pt>
                <c:pt idx="31">
                  <c:v>64</c:v>
                </c:pt>
                <c:pt idx="32">
                  <c:v>46</c:v>
                </c:pt>
                <c:pt idx="33">
                  <c:v>37</c:v>
                </c:pt>
                <c:pt idx="34">
                  <c:v>17</c:v>
                </c:pt>
                <c:pt idx="35">
                  <c:v>34</c:v>
                </c:pt>
                <c:pt idx="36">
                  <c:v>48</c:v>
                </c:pt>
                <c:pt idx="37">
                  <c:v>49</c:v>
                </c:pt>
                <c:pt idx="38">
                  <c:v>49</c:v>
                </c:pt>
                <c:pt idx="39">
                  <c:v>35</c:v>
                </c:pt>
                <c:pt idx="40">
                  <c:v>32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attacks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Nord Stream</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Sheet1!$A$2:$A$232</c:f>
              <c:strCache>
                <c:ptCount val="231"/>
                <c:pt idx="0">
                  <c:v>Week 1, 2021</c:v>
                </c:pt>
                <c:pt idx="1">
                  <c:v>Week 2, 2021</c:v>
                </c:pt>
                <c:pt idx="2">
                  <c:v>Week 3, 2021</c:v>
                </c:pt>
                <c:pt idx="3">
                  <c:v>Week 4, 2021</c:v>
                </c:pt>
                <c:pt idx="4">
                  <c:v>Week 5, 2021</c:v>
                </c:pt>
                <c:pt idx="5">
                  <c:v>Week 6, 2021</c:v>
                </c:pt>
                <c:pt idx="6">
                  <c:v>Week 7, 2021</c:v>
                </c:pt>
                <c:pt idx="7">
                  <c:v>Week 8, 2021</c:v>
                </c:pt>
                <c:pt idx="8">
                  <c:v>Week 9, 2021</c:v>
                </c:pt>
                <c:pt idx="9">
                  <c:v>Week 10, 2021</c:v>
                </c:pt>
                <c:pt idx="10">
                  <c:v>Week 11, 2021</c:v>
                </c:pt>
                <c:pt idx="11">
                  <c:v>Week 12, 2021</c:v>
                </c:pt>
                <c:pt idx="12">
                  <c:v>Week 13, 2021</c:v>
                </c:pt>
                <c:pt idx="13">
                  <c:v>Week 14, 2021</c:v>
                </c:pt>
                <c:pt idx="14">
                  <c:v>Week 15, 2021</c:v>
                </c:pt>
                <c:pt idx="15">
                  <c:v>Week 16, 2021</c:v>
                </c:pt>
                <c:pt idx="16">
                  <c:v>Week 17, 2021</c:v>
                </c:pt>
                <c:pt idx="17">
                  <c:v>Week 18, 2021</c:v>
                </c:pt>
                <c:pt idx="18">
                  <c:v>Week 19, 2021</c:v>
                </c:pt>
                <c:pt idx="19">
                  <c:v>Week 20, 2021</c:v>
                </c:pt>
                <c:pt idx="20">
                  <c:v>Week 21, 2021</c:v>
                </c:pt>
                <c:pt idx="21">
                  <c:v>Week 22, 2021</c:v>
                </c:pt>
                <c:pt idx="22">
                  <c:v>Week 23, 2021</c:v>
                </c:pt>
                <c:pt idx="23">
                  <c:v>Week 24, 2021</c:v>
                </c:pt>
                <c:pt idx="24">
                  <c:v>Week 25, 2021</c:v>
                </c:pt>
                <c:pt idx="25">
                  <c:v>Week 26, 2021</c:v>
                </c:pt>
                <c:pt idx="26">
                  <c:v>Week 27, 2021</c:v>
                </c:pt>
                <c:pt idx="27">
                  <c:v>Week 28, 2021</c:v>
                </c:pt>
                <c:pt idx="28">
                  <c:v>Week 29, 2021</c:v>
                </c:pt>
                <c:pt idx="29">
                  <c:v>Week 30, 2021</c:v>
                </c:pt>
                <c:pt idx="30">
                  <c:v>Week 31, 2021</c:v>
                </c:pt>
                <c:pt idx="31">
                  <c:v>Week 32, 2021</c:v>
                </c:pt>
                <c:pt idx="32">
                  <c:v>Week 33, 2021</c:v>
                </c:pt>
                <c:pt idx="33">
                  <c:v>Week 34, 2021</c:v>
                </c:pt>
                <c:pt idx="34">
                  <c:v>Week 35, 2021</c:v>
                </c:pt>
                <c:pt idx="35">
                  <c:v>Week 36, 2021</c:v>
                </c:pt>
                <c:pt idx="36">
                  <c:v>Week 37, 2021</c:v>
                </c:pt>
                <c:pt idx="37">
                  <c:v>Week 38, 2021</c:v>
                </c:pt>
                <c:pt idx="38">
                  <c:v>Week 39, 2021</c:v>
                </c:pt>
                <c:pt idx="39">
                  <c:v>Week 40, 2021</c:v>
                </c:pt>
                <c:pt idx="40">
                  <c:v>Week 41, 2021</c:v>
                </c:pt>
                <c:pt idx="41">
                  <c:v>Week 42, 2021</c:v>
                </c:pt>
                <c:pt idx="42">
                  <c:v>Week 43, 2021</c:v>
                </c:pt>
                <c:pt idx="43">
                  <c:v>Week 44, 2021</c:v>
                </c:pt>
                <c:pt idx="44">
                  <c:v>Week 45, 2021</c:v>
                </c:pt>
                <c:pt idx="45">
                  <c:v>Week 46, 2021</c:v>
                </c:pt>
                <c:pt idx="46">
                  <c:v>Week 47, 2021</c:v>
                </c:pt>
                <c:pt idx="47">
                  <c:v>Week 48, 2021</c:v>
                </c:pt>
                <c:pt idx="48">
                  <c:v>Week 49, 2021</c:v>
                </c:pt>
                <c:pt idx="49">
                  <c:v>Week 50, 2021</c:v>
                </c:pt>
                <c:pt idx="50">
                  <c:v>Week 51, 2021</c:v>
                </c:pt>
                <c:pt idx="51">
                  <c:v>Week 52, 2021</c:v>
                </c:pt>
                <c:pt idx="52">
                  <c:v>Week 53, 2021</c:v>
                </c:pt>
                <c:pt idx="53">
                  <c:v>Week 1, 2022</c:v>
                </c:pt>
                <c:pt idx="54">
                  <c:v>Week 2, 2022</c:v>
                </c:pt>
                <c:pt idx="55">
                  <c:v>Week 3, 2022</c:v>
                </c:pt>
                <c:pt idx="56">
                  <c:v>Week 4, 2022</c:v>
                </c:pt>
                <c:pt idx="57">
                  <c:v>Week 5, 2022</c:v>
                </c:pt>
                <c:pt idx="58">
                  <c:v>Week 6, 2022</c:v>
                </c:pt>
                <c:pt idx="59">
                  <c:v>Week 7, 2022</c:v>
                </c:pt>
                <c:pt idx="60">
                  <c:v>Week 8, 2022</c:v>
                </c:pt>
                <c:pt idx="61">
                  <c:v>Week 9, 2022</c:v>
                </c:pt>
                <c:pt idx="62">
                  <c:v>Week 10, 2022</c:v>
                </c:pt>
                <c:pt idx="63">
                  <c:v>Week 11, 2022</c:v>
                </c:pt>
                <c:pt idx="64">
                  <c:v>Week 12, 2022</c:v>
                </c:pt>
                <c:pt idx="65">
                  <c:v>Week 13, 2022</c:v>
                </c:pt>
                <c:pt idx="66">
                  <c:v>Week 14, 2022</c:v>
                </c:pt>
                <c:pt idx="67">
                  <c:v>Week 15, 2022</c:v>
                </c:pt>
                <c:pt idx="68">
                  <c:v>Week 16, 2022</c:v>
                </c:pt>
                <c:pt idx="69">
                  <c:v>Week 17, 2022</c:v>
                </c:pt>
                <c:pt idx="70">
                  <c:v>Week 18, 2022</c:v>
                </c:pt>
                <c:pt idx="71">
                  <c:v>Week 19, 2022</c:v>
                </c:pt>
                <c:pt idx="72">
                  <c:v>Week 20, 2022</c:v>
                </c:pt>
                <c:pt idx="73">
                  <c:v>Week 21, 2022</c:v>
                </c:pt>
                <c:pt idx="74">
                  <c:v>Week 22, 2022</c:v>
                </c:pt>
                <c:pt idx="75">
                  <c:v>Week 23, 2022</c:v>
                </c:pt>
                <c:pt idx="76">
                  <c:v>Week 24, 2022</c:v>
                </c:pt>
                <c:pt idx="77">
                  <c:v>Week 25, 2022</c:v>
                </c:pt>
                <c:pt idx="78">
                  <c:v>Week 26, 2022</c:v>
                </c:pt>
                <c:pt idx="79">
                  <c:v>Week 27, 2022</c:v>
                </c:pt>
                <c:pt idx="80">
                  <c:v>Week 28, 2022</c:v>
                </c:pt>
                <c:pt idx="81">
                  <c:v>Week 29, 2022</c:v>
                </c:pt>
                <c:pt idx="82">
                  <c:v>Week 30, 2022</c:v>
                </c:pt>
                <c:pt idx="83">
                  <c:v>Week 31, 2022</c:v>
                </c:pt>
                <c:pt idx="84">
                  <c:v>Week 32, 2022</c:v>
                </c:pt>
                <c:pt idx="85">
                  <c:v>Week 33, 2022</c:v>
                </c:pt>
                <c:pt idx="86">
                  <c:v>Week 34, 2022</c:v>
                </c:pt>
                <c:pt idx="87">
                  <c:v>Week 35, 2022</c:v>
                </c:pt>
                <c:pt idx="88">
                  <c:v>Week 36, 2022</c:v>
                </c:pt>
                <c:pt idx="89">
                  <c:v>Week 37, 2022</c:v>
                </c:pt>
                <c:pt idx="90">
                  <c:v>Week 38, 2022</c:v>
                </c:pt>
                <c:pt idx="91">
                  <c:v>Week 39, 2022</c:v>
                </c:pt>
                <c:pt idx="92">
                  <c:v>Week 40, 2022</c:v>
                </c:pt>
                <c:pt idx="93">
                  <c:v>Week 41, 2022</c:v>
                </c:pt>
                <c:pt idx="94">
                  <c:v>Week 42, 2022</c:v>
                </c:pt>
                <c:pt idx="95">
                  <c:v>Week 43, 2022</c:v>
                </c:pt>
                <c:pt idx="96">
                  <c:v>Week 44, 2022</c:v>
                </c:pt>
                <c:pt idx="97">
                  <c:v>Week 45, 2022</c:v>
                </c:pt>
                <c:pt idx="98">
                  <c:v>Week 46, 2022</c:v>
                </c:pt>
                <c:pt idx="99">
                  <c:v>Week 47, 2022</c:v>
                </c:pt>
                <c:pt idx="100">
                  <c:v>Week 48, 2022</c:v>
                </c:pt>
                <c:pt idx="101">
                  <c:v>Week 49, 2022</c:v>
                </c:pt>
                <c:pt idx="102">
                  <c:v>Week 50, 2022</c:v>
                </c:pt>
                <c:pt idx="103">
                  <c:v>Week 51, 2022</c:v>
                </c:pt>
                <c:pt idx="104">
                  <c:v>Week 52, 2022</c:v>
                </c:pt>
                <c:pt idx="105">
                  <c:v>Week 1, 2023</c:v>
                </c:pt>
                <c:pt idx="106">
                  <c:v>Week 2, 2023</c:v>
                </c:pt>
                <c:pt idx="107">
                  <c:v>Week 3, 2023</c:v>
                </c:pt>
                <c:pt idx="108">
                  <c:v>Week 4, 2023</c:v>
                </c:pt>
                <c:pt idx="109">
                  <c:v>Week 5, 2023</c:v>
                </c:pt>
                <c:pt idx="110">
                  <c:v>Week 6, 2023</c:v>
                </c:pt>
                <c:pt idx="111">
                  <c:v>Week 7, 2023</c:v>
                </c:pt>
                <c:pt idx="112">
                  <c:v>Week 8, 2023</c:v>
                </c:pt>
                <c:pt idx="113">
                  <c:v>Week 9, 2023</c:v>
                </c:pt>
                <c:pt idx="114">
                  <c:v>Week 10, 2023</c:v>
                </c:pt>
                <c:pt idx="115">
                  <c:v>Week 11, 2023</c:v>
                </c:pt>
                <c:pt idx="116">
                  <c:v>Week 12, 2023</c:v>
                </c:pt>
                <c:pt idx="117">
                  <c:v>Week 13, 2023</c:v>
                </c:pt>
                <c:pt idx="118">
                  <c:v>Week 14, 2023</c:v>
                </c:pt>
                <c:pt idx="119">
                  <c:v>Week 15, 2023</c:v>
                </c:pt>
                <c:pt idx="120">
                  <c:v>Week 16, 2023</c:v>
                </c:pt>
                <c:pt idx="121">
                  <c:v>Week 17, 2023</c:v>
                </c:pt>
                <c:pt idx="122">
                  <c:v>Week 18, 2023</c:v>
                </c:pt>
                <c:pt idx="123">
                  <c:v>Week 19, 2023</c:v>
                </c:pt>
                <c:pt idx="124">
                  <c:v>Week 20, 2023</c:v>
                </c:pt>
                <c:pt idx="125">
                  <c:v>Week 21, 2023</c:v>
                </c:pt>
                <c:pt idx="126">
                  <c:v>Week 22, 2023</c:v>
                </c:pt>
                <c:pt idx="127">
                  <c:v>Week 23, 2023</c:v>
                </c:pt>
                <c:pt idx="128">
                  <c:v>Week 24, 2023</c:v>
                </c:pt>
                <c:pt idx="129">
                  <c:v>Week 25, 2023</c:v>
                </c:pt>
                <c:pt idx="130">
                  <c:v>Week 26, 2023</c:v>
                </c:pt>
                <c:pt idx="131">
                  <c:v>Week 27, 2023</c:v>
                </c:pt>
                <c:pt idx="132">
                  <c:v>Week 28, 2023</c:v>
                </c:pt>
                <c:pt idx="133">
                  <c:v>Week 29, 2023</c:v>
                </c:pt>
                <c:pt idx="134">
                  <c:v>Week 30, 2023</c:v>
                </c:pt>
                <c:pt idx="135">
                  <c:v>Week 31, 2023</c:v>
                </c:pt>
                <c:pt idx="136">
                  <c:v>Week 32, 2023</c:v>
                </c:pt>
                <c:pt idx="137">
                  <c:v>Week 33, 2023</c:v>
                </c:pt>
                <c:pt idx="138">
                  <c:v>Week 34, 2023</c:v>
                </c:pt>
                <c:pt idx="139">
                  <c:v>Week 35, 2023</c:v>
                </c:pt>
                <c:pt idx="140">
                  <c:v>Week 36, 2023</c:v>
                </c:pt>
                <c:pt idx="141">
                  <c:v>Week 37, 2023</c:v>
                </c:pt>
                <c:pt idx="142">
                  <c:v>Week 38, 2023</c:v>
                </c:pt>
                <c:pt idx="143">
                  <c:v>Week 39, 2023</c:v>
                </c:pt>
                <c:pt idx="144">
                  <c:v>Week 40, 2023</c:v>
                </c:pt>
                <c:pt idx="145">
                  <c:v>Week 41, 2023</c:v>
                </c:pt>
                <c:pt idx="146">
                  <c:v>Week 42, 2023</c:v>
                </c:pt>
                <c:pt idx="147">
                  <c:v>Week 43, 2023</c:v>
                </c:pt>
                <c:pt idx="148">
                  <c:v>Week 44, 2023</c:v>
                </c:pt>
                <c:pt idx="149">
                  <c:v>Week 45, 2023</c:v>
                </c:pt>
                <c:pt idx="150">
                  <c:v>Week 46, 2023</c:v>
                </c:pt>
                <c:pt idx="151">
                  <c:v>Week 47, 2023</c:v>
                </c:pt>
                <c:pt idx="152">
                  <c:v>Week 48, 2023</c:v>
                </c:pt>
                <c:pt idx="153">
                  <c:v>Week 49, 2023</c:v>
                </c:pt>
                <c:pt idx="154">
                  <c:v>Week 50, 2023</c:v>
                </c:pt>
                <c:pt idx="155">
                  <c:v>Week 51, 2023</c:v>
                </c:pt>
                <c:pt idx="156">
                  <c:v>Week 52, 2023</c:v>
                </c:pt>
                <c:pt idx="157">
                  <c:v>Week 1, 2024</c:v>
                </c:pt>
                <c:pt idx="158">
                  <c:v>Week 2, 2024</c:v>
                </c:pt>
                <c:pt idx="159">
                  <c:v>Week 3, 2024</c:v>
                </c:pt>
                <c:pt idx="160">
                  <c:v>Week 4, 2024</c:v>
                </c:pt>
                <c:pt idx="161">
                  <c:v>Week 5, 2024</c:v>
                </c:pt>
                <c:pt idx="162">
                  <c:v>Week 6, 2024</c:v>
                </c:pt>
                <c:pt idx="163">
                  <c:v>Week 7, 2024</c:v>
                </c:pt>
                <c:pt idx="164">
                  <c:v>Week 8, 2024</c:v>
                </c:pt>
                <c:pt idx="165">
                  <c:v>Week 9, 2024</c:v>
                </c:pt>
                <c:pt idx="166">
                  <c:v>Week 10, 2024</c:v>
                </c:pt>
                <c:pt idx="167">
                  <c:v>Week 11, 2024</c:v>
                </c:pt>
                <c:pt idx="168">
                  <c:v>Week 12, 2024</c:v>
                </c:pt>
                <c:pt idx="169">
                  <c:v>Week 13, 2024</c:v>
                </c:pt>
                <c:pt idx="170">
                  <c:v>Week 14, 2024</c:v>
                </c:pt>
                <c:pt idx="171">
                  <c:v>Week 15, 2024</c:v>
                </c:pt>
                <c:pt idx="172">
                  <c:v>Week 16, 2024</c:v>
                </c:pt>
                <c:pt idx="173">
                  <c:v>Week 17, 2024</c:v>
                </c:pt>
                <c:pt idx="174">
                  <c:v>Week 18, 2024</c:v>
                </c:pt>
                <c:pt idx="175">
                  <c:v>Week 19, 2024</c:v>
                </c:pt>
                <c:pt idx="176">
                  <c:v>Week 20, 2024</c:v>
                </c:pt>
                <c:pt idx="177">
                  <c:v>Week 21, 2024</c:v>
                </c:pt>
                <c:pt idx="178">
                  <c:v>Week 22, 2024</c:v>
                </c:pt>
                <c:pt idx="179">
                  <c:v>Week 23, 2024</c:v>
                </c:pt>
                <c:pt idx="180">
                  <c:v>Week 24, 2024</c:v>
                </c:pt>
                <c:pt idx="181">
                  <c:v>Week 25, 2024</c:v>
                </c:pt>
                <c:pt idx="182">
                  <c:v>Week 26, 2024</c:v>
                </c:pt>
                <c:pt idx="183">
                  <c:v>Week 27, 2024</c:v>
                </c:pt>
                <c:pt idx="184">
                  <c:v>Week 28, 2024</c:v>
                </c:pt>
                <c:pt idx="185">
                  <c:v>Week 29, 2024</c:v>
                </c:pt>
                <c:pt idx="186">
                  <c:v>Week 30, 2024</c:v>
                </c:pt>
                <c:pt idx="187">
                  <c:v>Week 31, 2024</c:v>
                </c:pt>
                <c:pt idx="188">
                  <c:v>Week 32, 2024</c:v>
                </c:pt>
                <c:pt idx="189">
                  <c:v>Week 33, 2024</c:v>
                </c:pt>
                <c:pt idx="190">
                  <c:v>Week 34, 2024</c:v>
                </c:pt>
                <c:pt idx="191">
                  <c:v>Week 35, 2024</c:v>
                </c:pt>
                <c:pt idx="192">
                  <c:v>Week 36, 2024</c:v>
                </c:pt>
                <c:pt idx="193">
                  <c:v>Week 37, 2024</c:v>
                </c:pt>
                <c:pt idx="194">
                  <c:v>Week 38, 2024</c:v>
                </c:pt>
                <c:pt idx="195">
                  <c:v>Week 39, 2024</c:v>
                </c:pt>
                <c:pt idx="196">
                  <c:v>Week 40, 2024</c:v>
                </c:pt>
                <c:pt idx="197">
                  <c:v>Week 41, 2024</c:v>
                </c:pt>
                <c:pt idx="198">
                  <c:v>Week 42, 2024</c:v>
                </c:pt>
                <c:pt idx="199">
                  <c:v>Week 43, 2024</c:v>
                </c:pt>
                <c:pt idx="200">
                  <c:v>Week 44, 2024</c:v>
                </c:pt>
                <c:pt idx="201">
                  <c:v>Week 45, 2024</c:v>
                </c:pt>
                <c:pt idx="202">
                  <c:v>Week 46, 2024</c:v>
                </c:pt>
                <c:pt idx="203">
                  <c:v>Week 47, 2024</c:v>
                </c:pt>
                <c:pt idx="204">
                  <c:v>Week 48, 2024</c:v>
                </c:pt>
                <c:pt idx="205">
                  <c:v>Week 49, 2024</c:v>
                </c:pt>
                <c:pt idx="206">
                  <c:v>Week 50, 2024</c:v>
                </c:pt>
                <c:pt idx="207">
                  <c:v>Week 51, 2024</c:v>
                </c:pt>
                <c:pt idx="208">
                  <c:v>Week 52, 2024</c:v>
                </c:pt>
                <c:pt idx="209">
                  <c:v>Week 1, 2025</c:v>
                </c:pt>
                <c:pt idx="210">
                  <c:v>Week 2, 2025</c:v>
                </c:pt>
                <c:pt idx="211">
                  <c:v>Week 3, 2025</c:v>
                </c:pt>
                <c:pt idx="212">
                  <c:v>Week 4, 2025</c:v>
                </c:pt>
                <c:pt idx="213">
                  <c:v>Week 5, 2025</c:v>
                </c:pt>
                <c:pt idx="214">
                  <c:v>Week 6, 2025</c:v>
                </c:pt>
                <c:pt idx="215">
                  <c:v>Week 7, 2025</c:v>
                </c:pt>
                <c:pt idx="216">
                  <c:v>Week 8, 2025</c:v>
                </c:pt>
                <c:pt idx="217">
                  <c:v>Week 9, 2025</c:v>
                </c:pt>
                <c:pt idx="218">
                  <c:v>Week 10, 2025</c:v>
                </c:pt>
                <c:pt idx="219">
                  <c:v>Week 11, 2025</c:v>
                </c:pt>
                <c:pt idx="220">
                  <c:v>Week 12, 2025</c:v>
                </c:pt>
                <c:pt idx="221">
                  <c:v>Week 13, 2025</c:v>
                </c:pt>
                <c:pt idx="222">
                  <c:v>Week 14, 2025</c:v>
                </c:pt>
                <c:pt idx="223">
                  <c:v>Week 15, 2025</c:v>
                </c:pt>
                <c:pt idx="224">
                  <c:v>Week 16, 2025</c:v>
                </c:pt>
                <c:pt idx="225">
                  <c:v>Week 17, 2025</c:v>
                </c:pt>
                <c:pt idx="226">
                  <c:v>Week 18, 2025</c:v>
                </c:pt>
                <c:pt idx="227">
                  <c:v>Week 19, 2025</c:v>
                </c:pt>
                <c:pt idx="228">
                  <c:v>Week 20, 2025</c:v>
                </c:pt>
                <c:pt idx="229">
                  <c:v>Week 21, 2025</c:v>
                </c:pt>
                <c:pt idx="230">
                  <c:v>Week 22, 2025</c:v>
                </c:pt>
              </c:strCache>
            </c:strRef>
          </c:cat>
          <c:val>
            <c:numRef>
              <c:f>Sheet1!$B$2:$B$89</c:f>
              <c:numCache>
                <c:ptCount val="88"/>
                <c:pt idx="0">
                  <c:v>1193</c:v>
                </c:pt>
                <c:pt idx="1">
                  <c:v>1192</c:v>
                </c:pt>
                <c:pt idx="2">
                  <c:v>1193</c:v>
                </c:pt>
                <c:pt idx="3">
                  <c:v>1193</c:v>
                </c:pt>
                <c:pt idx="4">
                  <c:v>1195</c:v>
                </c:pt>
                <c:pt idx="5">
                  <c:v>1199</c:v>
                </c:pt>
                <c:pt idx="6">
                  <c:v>1193</c:v>
                </c:pt>
                <c:pt idx="7">
                  <c:v>1192</c:v>
                </c:pt>
                <c:pt idx="8">
                  <c:v>1193</c:v>
                </c:pt>
                <c:pt idx="9">
                  <c:v>1193</c:v>
                </c:pt>
                <c:pt idx="10">
                  <c:v>1193</c:v>
                </c:pt>
                <c:pt idx="11">
                  <c:v>1193</c:v>
                </c:pt>
                <c:pt idx="12">
                  <c:v>1200</c:v>
                </c:pt>
                <c:pt idx="13">
                  <c:v>1201</c:v>
                </c:pt>
                <c:pt idx="14">
                  <c:v>1200</c:v>
                </c:pt>
                <c:pt idx="15">
                  <c:v>1190</c:v>
                </c:pt>
                <c:pt idx="16">
                  <c:v>1196</c:v>
                </c:pt>
                <c:pt idx="17">
                  <c:v>1194</c:v>
                </c:pt>
                <c:pt idx="18">
                  <c:v>1194</c:v>
                </c:pt>
                <c:pt idx="19">
                  <c:v>1193</c:v>
                </c:pt>
                <c:pt idx="20">
                  <c:v>1193</c:v>
                </c:pt>
                <c:pt idx="21">
                  <c:v>1193</c:v>
                </c:pt>
                <c:pt idx="22">
                  <c:v>1193</c:v>
                </c:pt>
                <c:pt idx="23">
                  <c:v>1189</c:v>
                </c:pt>
                <c:pt idx="24">
                  <c:v>1188</c:v>
                </c:pt>
                <c:pt idx="25">
                  <c:v>1109</c:v>
                </c:pt>
                <c:pt idx="26">
                  <c:v>1139</c:v>
                </c:pt>
                <c:pt idx="27">
                  <c:v>1149</c:v>
                </c:pt>
                <c:pt idx="28">
                  <c:v>151</c:v>
                </c:pt>
                <c:pt idx="29">
                  <c:v>489</c:v>
                </c:pt>
                <c:pt idx="30">
                  <c:v>1173</c:v>
                </c:pt>
                <c:pt idx="31">
                  <c:v>1189</c:v>
                </c:pt>
                <c:pt idx="32">
                  <c:v>1182</c:v>
                </c:pt>
                <c:pt idx="33">
                  <c:v>1184</c:v>
                </c:pt>
                <c:pt idx="34">
                  <c:v>1193</c:v>
                </c:pt>
                <c:pt idx="35">
                  <c:v>1194</c:v>
                </c:pt>
                <c:pt idx="36">
                  <c:v>1193</c:v>
                </c:pt>
                <c:pt idx="37">
                  <c:v>1194</c:v>
                </c:pt>
                <c:pt idx="38">
                  <c:v>1193</c:v>
                </c:pt>
                <c:pt idx="39">
                  <c:v>1194</c:v>
                </c:pt>
                <c:pt idx="40">
                  <c:v>1194</c:v>
                </c:pt>
                <c:pt idx="41">
                  <c:v>1194</c:v>
                </c:pt>
                <c:pt idx="42">
                  <c:v>1193</c:v>
                </c:pt>
                <c:pt idx="43">
                  <c:v>1200</c:v>
                </c:pt>
                <c:pt idx="44">
                  <c:v>1194</c:v>
                </c:pt>
                <c:pt idx="45">
                  <c:v>1193</c:v>
                </c:pt>
                <c:pt idx="46">
                  <c:v>1193</c:v>
                </c:pt>
                <c:pt idx="47">
                  <c:v>1192</c:v>
                </c:pt>
                <c:pt idx="48">
                  <c:v>1194</c:v>
                </c:pt>
                <c:pt idx="49">
                  <c:v>1194</c:v>
                </c:pt>
                <c:pt idx="50">
                  <c:v>1193</c:v>
                </c:pt>
                <c:pt idx="51">
                  <c:v>1188</c:v>
                </c:pt>
                <c:pt idx="52">
                  <c:v>1173</c:v>
                </c:pt>
                <c:pt idx="53">
                  <c:v>1113</c:v>
                </c:pt>
                <c:pt idx="54">
                  <c:v>1106</c:v>
                </c:pt>
                <c:pt idx="55">
                  <c:v>1109</c:v>
                </c:pt>
                <c:pt idx="56">
                  <c:v>1121</c:v>
                </c:pt>
                <c:pt idx="57">
                  <c:v>1184</c:v>
                </c:pt>
                <c:pt idx="58">
                  <c:v>1177</c:v>
                </c:pt>
                <c:pt idx="59">
                  <c:v>1141</c:v>
                </c:pt>
                <c:pt idx="60">
                  <c:v>1177</c:v>
                </c:pt>
                <c:pt idx="61">
                  <c:v>1193</c:v>
                </c:pt>
                <c:pt idx="62">
                  <c:v>1193</c:v>
                </c:pt>
                <c:pt idx="63">
                  <c:v>1045</c:v>
                </c:pt>
                <c:pt idx="64">
                  <c:v>1115</c:v>
                </c:pt>
                <c:pt idx="65">
                  <c:v>1194</c:v>
                </c:pt>
                <c:pt idx="66">
                  <c:v>1193</c:v>
                </c:pt>
                <c:pt idx="67">
                  <c:v>1194</c:v>
                </c:pt>
                <c:pt idx="68">
                  <c:v>1192</c:v>
                </c:pt>
                <c:pt idx="69">
                  <c:v>1183</c:v>
                </c:pt>
                <c:pt idx="70">
                  <c:v>1194</c:v>
                </c:pt>
                <c:pt idx="71">
                  <c:v>1194</c:v>
                </c:pt>
                <c:pt idx="72">
                  <c:v>1194</c:v>
                </c:pt>
                <c:pt idx="73">
                  <c:v>1191</c:v>
                </c:pt>
                <c:pt idx="74">
                  <c:v>1140</c:v>
                </c:pt>
                <c:pt idx="75">
                  <c:v>1041</c:v>
                </c:pt>
                <c:pt idx="76">
                  <c:v>589</c:v>
                </c:pt>
                <c:pt idx="77">
                  <c:v>478</c:v>
                </c:pt>
                <c:pt idx="78">
                  <c:v>478</c:v>
                </c:pt>
                <c:pt idx="79">
                  <c:v>478</c:v>
                </c:pt>
                <c:pt idx="80">
                  <c:v>6</c:v>
                </c:pt>
                <c:pt idx="81">
                  <c:v>271</c:v>
                </c:pt>
                <c:pt idx="82">
                  <c:v>301</c:v>
                </c:pt>
                <c:pt idx="83">
                  <c:v>234</c:v>
                </c:pt>
                <c:pt idx="84">
                  <c:v>236</c:v>
                </c:pt>
                <c:pt idx="85">
                  <c:v>236</c:v>
                </c:pt>
                <c:pt idx="86">
                  <c:v>236</c:v>
                </c:pt>
                <c:pt idx="87">
                  <c:v>62</c:v>
                </c:pt>
              </c:numCache>
            </c:numRef>
          </c:val>
          <c:smooth val="0"/>
        </c:ser>
        <c:ser>
          <c:idx val="1"/>
          <c:order val="1"/>
          <c:tx>
            <c:strRef>
              <c:f>Sheet1!$C$1</c:f>
              <c:strCache>
                <c:ptCount val="1"/>
                <c:pt idx="0">
                  <c:v>Ukraine transit</c:v>
                </c:pt>
              </c:strCache>
            </c:strRef>
          </c:tx>
          <c:spPr>
            <a:ln>
              <a:solidFill>
                <a:srgbClr val="0F283E"/>
              </a:solidFill>
            </a:ln>
          </c:spPr>
          <c:marker>
            <c:symbol val="circle"/>
            <c:spPr>
              <a:solidFill>
                <a:srgbClr val="0F283E"/>
              </a:solidFill>
              <a:ln>
                <a:solidFill>
                  <a:srgbClr val="0F283E"/>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Sheet1!$A$2:$A$232</c:f>
              <c:strCache>
                <c:ptCount val="231"/>
                <c:pt idx="0">
                  <c:v>Week 1, 2021</c:v>
                </c:pt>
                <c:pt idx="1">
                  <c:v>Week 2, 2021</c:v>
                </c:pt>
                <c:pt idx="2">
                  <c:v>Week 3, 2021</c:v>
                </c:pt>
                <c:pt idx="3">
                  <c:v>Week 4, 2021</c:v>
                </c:pt>
                <c:pt idx="4">
                  <c:v>Week 5, 2021</c:v>
                </c:pt>
                <c:pt idx="5">
                  <c:v>Week 6, 2021</c:v>
                </c:pt>
                <c:pt idx="6">
                  <c:v>Week 7, 2021</c:v>
                </c:pt>
                <c:pt idx="7">
                  <c:v>Week 8, 2021</c:v>
                </c:pt>
                <c:pt idx="8">
                  <c:v>Week 9, 2021</c:v>
                </c:pt>
                <c:pt idx="9">
                  <c:v>Week 10, 2021</c:v>
                </c:pt>
                <c:pt idx="10">
                  <c:v>Week 11, 2021</c:v>
                </c:pt>
                <c:pt idx="11">
                  <c:v>Week 12, 2021</c:v>
                </c:pt>
                <c:pt idx="12">
                  <c:v>Week 13, 2021</c:v>
                </c:pt>
                <c:pt idx="13">
                  <c:v>Week 14, 2021</c:v>
                </c:pt>
                <c:pt idx="14">
                  <c:v>Week 15, 2021</c:v>
                </c:pt>
                <c:pt idx="15">
                  <c:v>Week 16, 2021</c:v>
                </c:pt>
                <c:pt idx="16">
                  <c:v>Week 17, 2021</c:v>
                </c:pt>
                <c:pt idx="17">
                  <c:v>Week 18, 2021</c:v>
                </c:pt>
                <c:pt idx="18">
                  <c:v>Week 19, 2021</c:v>
                </c:pt>
                <c:pt idx="19">
                  <c:v>Week 20, 2021</c:v>
                </c:pt>
                <c:pt idx="20">
                  <c:v>Week 21, 2021</c:v>
                </c:pt>
                <c:pt idx="21">
                  <c:v>Week 22, 2021</c:v>
                </c:pt>
                <c:pt idx="22">
                  <c:v>Week 23, 2021</c:v>
                </c:pt>
                <c:pt idx="23">
                  <c:v>Week 24, 2021</c:v>
                </c:pt>
                <c:pt idx="24">
                  <c:v>Week 25, 2021</c:v>
                </c:pt>
                <c:pt idx="25">
                  <c:v>Week 26, 2021</c:v>
                </c:pt>
                <c:pt idx="26">
                  <c:v>Week 27, 2021</c:v>
                </c:pt>
                <c:pt idx="27">
                  <c:v>Week 28, 2021</c:v>
                </c:pt>
                <c:pt idx="28">
                  <c:v>Week 29, 2021</c:v>
                </c:pt>
                <c:pt idx="29">
                  <c:v>Week 30, 2021</c:v>
                </c:pt>
                <c:pt idx="30">
                  <c:v>Week 31, 2021</c:v>
                </c:pt>
                <c:pt idx="31">
                  <c:v>Week 32, 2021</c:v>
                </c:pt>
                <c:pt idx="32">
                  <c:v>Week 33, 2021</c:v>
                </c:pt>
                <c:pt idx="33">
                  <c:v>Week 34, 2021</c:v>
                </c:pt>
                <c:pt idx="34">
                  <c:v>Week 35, 2021</c:v>
                </c:pt>
                <c:pt idx="35">
                  <c:v>Week 36, 2021</c:v>
                </c:pt>
                <c:pt idx="36">
                  <c:v>Week 37, 2021</c:v>
                </c:pt>
                <c:pt idx="37">
                  <c:v>Week 38, 2021</c:v>
                </c:pt>
                <c:pt idx="38">
                  <c:v>Week 39, 2021</c:v>
                </c:pt>
                <c:pt idx="39">
                  <c:v>Week 40, 2021</c:v>
                </c:pt>
                <c:pt idx="40">
                  <c:v>Week 41, 2021</c:v>
                </c:pt>
                <c:pt idx="41">
                  <c:v>Week 42, 2021</c:v>
                </c:pt>
                <c:pt idx="42">
                  <c:v>Week 43, 2021</c:v>
                </c:pt>
                <c:pt idx="43">
                  <c:v>Week 44, 2021</c:v>
                </c:pt>
                <c:pt idx="44">
                  <c:v>Week 45, 2021</c:v>
                </c:pt>
                <c:pt idx="45">
                  <c:v>Week 46, 2021</c:v>
                </c:pt>
                <c:pt idx="46">
                  <c:v>Week 47, 2021</c:v>
                </c:pt>
                <c:pt idx="47">
                  <c:v>Week 48, 2021</c:v>
                </c:pt>
                <c:pt idx="48">
                  <c:v>Week 49, 2021</c:v>
                </c:pt>
                <c:pt idx="49">
                  <c:v>Week 50, 2021</c:v>
                </c:pt>
                <c:pt idx="50">
                  <c:v>Week 51, 2021</c:v>
                </c:pt>
                <c:pt idx="51">
                  <c:v>Week 52, 2021</c:v>
                </c:pt>
                <c:pt idx="52">
                  <c:v>Week 53, 2021</c:v>
                </c:pt>
                <c:pt idx="53">
                  <c:v>Week 1, 2022</c:v>
                </c:pt>
                <c:pt idx="54">
                  <c:v>Week 2, 2022</c:v>
                </c:pt>
                <c:pt idx="55">
                  <c:v>Week 3, 2022</c:v>
                </c:pt>
                <c:pt idx="56">
                  <c:v>Week 4, 2022</c:v>
                </c:pt>
                <c:pt idx="57">
                  <c:v>Week 5, 2022</c:v>
                </c:pt>
                <c:pt idx="58">
                  <c:v>Week 6, 2022</c:v>
                </c:pt>
                <c:pt idx="59">
                  <c:v>Week 7, 2022</c:v>
                </c:pt>
                <c:pt idx="60">
                  <c:v>Week 8, 2022</c:v>
                </c:pt>
                <c:pt idx="61">
                  <c:v>Week 9, 2022</c:v>
                </c:pt>
                <c:pt idx="62">
                  <c:v>Week 10, 2022</c:v>
                </c:pt>
                <c:pt idx="63">
                  <c:v>Week 11, 2022</c:v>
                </c:pt>
                <c:pt idx="64">
                  <c:v>Week 12, 2022</c:v>
                </c:pt>
                <c:pt idx="65">
                  <c:v>Week 13, 2022</c:v>
                </c:pt>
                <c:pt idx="66">
                  <c:v>Week 14, 2022</c:v>
                </c:pt>
                <c:pt idx="67">
                  <c:v>Week 15, 2022</c:v>
                </c:pt>
                <c:pt idx="68">
                  <c:v>Week 16, 2022</c:v>
                </c:pt>
                <c:pt idx="69">
                  <c:v>Week 17, 2022</c:v>
                </c:pt>
                <c:pt idx="70">
                  <c:v>Week 18, 2022</c:v>
                </c:pt>
                <c:pt idx="71">
                  <c:v>Week 19, 2022</c:v>
                </c:pt>
                <c:pt idx="72">
                  <c:v>Week 20, 2022</c:v>
                </c:pt>
                <c:pt idx="73">
                  <c:v>Week 21, 2022</c:v>
                </c:pt>
                <c:pt idx="74">
                  <c:v>Week 22, 2022</c:v>
                </c:pt>
                <c:pt idx="75">
                  <c:v>Week 23, 2022</c:v>
                </c:pt>
                <c:pt idx="76">
                  <c:v>Week 24, 2022</c:v>
                </c:pt>
                <c:pt idx="77">
                  <c:v>Week 25, 2022</c:v>
                </c:pt>
                <c:pt idx="78">
                  <c:v>Week 26, 2022</c:v>
                </c:pt>
                <c:pt idx="79">
                  <c:v>Week 27, 2022</c:v>
                </c:pt>
                <c:pt idx="80">
                  <c:v>Week 28, 2022</c:v>
                </c:pt>
                <c:pt idx="81">
                  <c:v>Week 29, 2022</c:v>
                </c:pt>
                <c:pt idx="82">
                  <c:v>Week 30, 2022</c:v>
                </c:pt>
                <c:pt idx="83">
                  <c:v>Week 31, 2022</c:v>
                </c:pt>
                <c:pt idx="84">
                  <c:v>Week 32, 2022</c:v>
                </c:pt>
                <c:pt idx="85">
                  <c:v>Week 33, 2022</c:v>
                </c:pt>
                <c:pt idx="86">
                  <c:v>Week 34, 2022</c:v>
                </c:pt>
                <c:pt idx="87">
                  <c:v>Week 35, 2022</c:v>
                </c:pt>
                <c:pt idx="88">
                  <c:v>Week 36, 2022</c:v>
                </c:pt>
                <c:pt idx="89">
                  <c:v>Week 37, 2022</c:v>
                </c:pt>
                <c:pt idx="90">
                  <c:v>Week 38, 2022</c:v>
                </c:pt>
                <c:pt idx="91">
                  <c:v>Week 39, 2022</c:v>
                </c:pt>
                <c:pt idx="92">
                  <c:v>Week 40, 2022</c:v>
                </c:pt>
                <c:pt idx="93">
                  <c:v>Week 41, 2022</c:v>
                </c:pt>
                <c:pt idx="94">
                  <c:v>Week 42, 2022</c:v>
                </c:pt>
                <c:pt idx="95">
                  <c:v>Week 43, 2022</c:v>
                </c:pt>
                <c:pt idx="96">
                  <c:v>Week 44, 2022</c:v>
                </c:pt>
                <c:pt idx="97">
                  <c:v>Week 45, 2022</c:v>
                </c:pt>
                <c:pt idx="98">
                  <c:v>Week 46, 2022</c:v>
                </c:pt>
                <c:pt idx="99">
                  <c:v>Week 47, 2022</c:v>
                </c:pt>
                <c:pt idx="100">
                  <c:v>Week 48, 2022</c:v>
                </c:pt>
                <c:pt idx="101">
                  <c:v>Week 49, 2022</c:v>
                </c:pt>
                <c:pt idx="102">
                  <c:v>Week 50, 2022</c:v>
                </c:pt>
                <c:pt idx="103">
                  <c:v>Week 51, 2022</c:v>
                </c:pt>
                <c:pt idx="104">
                  <c:v>Week 52, 2022</c:v>
                </c:pt>
                <c:pt idx="105">
                  <c:v>Week 1, 2023</c:v>
                </c:pt>
                <c:pt idx="106">
                  <c:v>Week 2, 2023</c:v>
                </c:pt>
                <c:pt idx="107">
                  <c:v>Week 3, 2023</c:v>
                </c:pt>
                <c:pt idx="108">
                  <c:v>Week 4, 2023</c:v>
                </c:pt>
                <c:pt idx="109">
                  <c:v>Week 5, 2023</c:v>
                </c:pt>
                <c:pt idx="110">
                  <c:v>Week 6, 2023</c:v>
                </c:pt>
                <c:pt idx="111">
                  <c:v>Week 7, 2023</c:v>
                </c:pt>
                <c:pt idx="112">
                  <c:v>Week 8, 2023</c:v>
                </c:pt>
                <c:pt idx="113">
                  <c:v>Week 9, 2023</c:v>
                </c:pt>
                <c:pt idx="114">
                  <c:v>Week 10, 2023</c:v>
                </c:pt>
                <c:pt idx="115">
                  <c:v>Week 11, 2023</c:v>
                </c:pt>
                <c:pt idx="116">
                  <c:v>Week 12, 2023</c:v>
                </c:pt>
                <c:pt idx="117">
                  <c:v>Week 13, 2023</c:v>
                </c:pt>
                <c:pt idx="118">
                  <c:v>Week 14, 2023</c:v>
                </c:pt>
                <c:pt idx="119">
                  <c:v>Week 15, 2023</c:v>
                </c:pt>
                <c:pt idx="120">
                  <c:v>Week 16, 2023</c:v>
                </c:pt>
                <c:pt idx="121">
                  <c:v>Week 17, 2023</c:v>
                </c:pt>
                <c:pt idx="122">
                  <c:v>Week 18, 2023</c:v>
                </c:pt>
                <c:pt idx="123">
                  <c:v>Week 19, 2023</c:v>
                </c:pt>
                <c:pt idx="124">
                  <c:v>Week 20, 2023</c:v>
                </c:pt>
                <c:pt idx="125">
                  <c:v>Week 21, 2023</c:v>
                </c:pt>
                <c:pt idx="126">
                  <c:v>Week 22, 2023</c:v>
                </c:pt>
                <c:pt idx="127">
                  <c:v>Week 23, 2023</c:v>
                </c:pt>
                <c:pt idx="128">
                  <c:v>Week 24, 2023</c:v>
                </c:pt>
                <c:pt idx="129">
                  <c:v>Week 25, 2023</c:v>
                </c:pt>
                <c:pt idx="130">
                  <c:v>Week 26, 2023</c:v>
                </c:pt>
                <c:pt idx="131">
                  <c:v>Week 27, 2023</c:v>
                </c:pt>
                <c:pt idx="132">
                  <c:v>Week 28, 2023</c:v>
                </c:pt>
                <c:pt idx="133">
                  <c:v>Week 29, 2023</c:v>
                </c:pt>
                <c:pt idx="134">
                  <c:v>Week 30, 2023</c:v>
                </c:pt>
                <c:pt idx="135">
                  <c:v>Week 31, 2023</c:v>
                </c:pt>
                <c:pt idx="136">
                  <c:v>Week 32, 2023</c:v>
                </c:pt>
                <c:pt idx="137">
                  <c:v>Week 33, 2023</c:v>
                </c:pt>
                <c:pt idx="138">
                  <c:v>Week 34, 2023</c:v>
                </c:pt>
                <c:pt idx="139">
                  <c:v>Week 35, 2023</c:v>
                </c:pt>
                <c:pt idx="140">
                  <c:v>Week 36, 2023</c:v>
                </c:pt>
                <c:pt idx="141">
                  <c:v>Week 37, 2023</c:v>
                </c:pt>
                <c:pt idx="142">
                  <c:v>Week 38, 2023</c:v>
                </c:pt>
                <c:pt idx="143">
                  <c:v>Week 39, 2023</c:v>
                </c:pt>
                <c:pt idx="144">
                  <c:v>Week 40, 2023</c:v>
                </c:pt>
                <c:pt idx="145">
                  <c:v>Week 41, 2023</c:v>
                </c:pt>
                <c:pt idx="146">
                  <c:v>Week 42, 2023</c:v>
                </c:pt>
                <c:pt idx="147">
                  <c:v>Week 43, 2023</c:v>
                </c:pt>
                <c:pt idx="148">
                  <c:v>Week 44, 2023</c:v>
                </c:pt>
                <c:pt idx="149">
                  <c:v>Week 45, 2023</c:v>
                </c:pt>
                <c:pt idx="150">
                  <c:v>Week 46, 2023</c:v>
                </c:pt>
                <c:pt idx="151">
                  <c:v>Week 47, 2023</c:v>
                </c:pt>
                <c:pt idx="152">
                  <c:v>Week 48, 2023</c:v>
                </c:pt>
                <c:pt idx="153">
                  <c:v>Week 49, 2023</c:v>
                </c:pt>
                <c:pt idx="154">
                  <c:v>Week 50, 2023</c:v>
                </c:pt>
                <c:pt idx="155">
                  <c:v>Week 51, 2023</c:v>
                </c:pt>
                <c:pt idx="156">
                  <c:v>Week 52, 2023</c:v>
                </c:pt>
                <c:pt idx="157">
                  <c:v>Week 1, 2024</c:v>
                </c:pt>
                <c:pt idx="158">
                  <c:v>Week 2, 2024</c:v>
                </c:pt>
                <c:pt idx="159">
                  <c:v>Week 3, 2024</c:v>
                </c:pt>
                <c:pt idx="160">
                  <c:v>Week 4, 2024</c:v>
                </c:pt>
                <c:pt idx="161">
                  <c:v>Week 5, 2024</c:v>
                </c:pt>
                <c:pt idx="162">
                  <c:v>Week 6, 2024</c:v>
                </c:pt>
                <c:pt idx="163">
                  <c:v>Week 7, 2024</c:v>
                </c:pt>
                <c:pt idx="164">
                  <c:v>Week 8, 2024</c:v>
                </c:pt>
                <c:pt idx="165">
                  <c:v>Week 9, 2024</c:v>
                </c:pt>
                <c:pt idx="166">
                  <c:v>Week 10, 2024</c:v>
                </c:pt>
                <c:pt idx="167">
                  <c:v>Week 11, 2024</c:v>
                </c:pt>
                <c:pt idx="168">
                  <c:v>Week 12, 2024</c:v>
                </c:pt>
                <c:pt idx="169">
                  <c:v>Week 13, 2024</c:v>
                </c:pt>
                <c:pt idx="170">
                  <c:v>Week 14, 2024</c:v>
                </c:pt>
                <c:pt idx="171">
                  <c:v>Week 15, 2024</c:v>
                </c:pt>
                <c:pt idx="172">
                  <c:v>Week 16, 2024</c:v>
                </c:pt>
                <c:pt idx="173">
                  <c:v>Week 17, 2024</c:v>
                </c:pt>
                <c:pt idx="174">
                  <c:v>Week 18, 2024</c:v>
                </c:pt>
                <c:pt idx="175">
                  <c:v>Week 19, 2024</c:v>
                </c:pt>
                <c:pt idx="176">
                  <c:v>Week 20, 2024</c:v>
                </c:pt>
                <c:pt idx="177">
                  <c:v>Week 21, 2024</c:v>
                </c:pt>
                <c:pt idx="178">
                  <c:v>Week 22, 2024</c:v>
                </c:pt>
                <c:pt idx="179">
                  <c:v>Week 23, 2024</c:v>
                </c:pt>
                <c:pt idx="180">
                  <c:v>Week 24, 2024</c:v>
                </c:pt>
                <c:pt idx="181">
                  <c:v>Week 25, 2024</c:v>
                </c:pt>
                <c:pt idx="182">
                  <c:v>Week 26, 2024</c:v>
                </c:pt>
                <c:pt idx="183">
                  <c:v>Week 27, 2024</c:v>
                </c:pt>
                <c:pt idx="184">
                  <c:v>Week 28, 2024</c:v>
                </c:pt>
                <c:pt idx="185">
                  <c:v>Week 29, 2024</c:v>
                </c:pt>
                <c:pt idx="186">
                  <c:v>Week 30, 2024</c:v>
                </c:pt>
                <c:pt idx="187">
                  <c:v>Week 31, 2024</c:v>
                </c:pt>
                <c:pt idx="188">
                  <c:v>Week 32, 2024</c:v>
                </c:pt>
                <c:pt idx="189">
                  <c:v>Week 33, 2024</c:v>
                </c:pt>
                <c:pt idx="190">
                  <c:v>Week 34, 2024</c:v>
                </c:pt>
                <c:pt idx="191">
                  <c:v>Week 35, 2024</c:v>
                </c:pt>
                <c:pt idx="192">
                  <c:v>Week 36, 2024</c:v>
                </c:pt>
                <c:pt idx="193">
                  <c:v>Week 37, 2024</c:v>
                </c:pt>
                <c:pt idx="194">
                  <c:v>Week 38, 2024</c:v>
                </c:pt>
                <c:pt idx="195">
                  <c:v>Week 39, 2024</c:v>
                </c:pt>
                <c:pt idx="196">
                  <c:v>Week 40, 2024</c:v>
                </c:pt>
                <c:pt idx="197">
                  <c:v>Week 41, 2024</c:v>
                </c:pt>
                <c:pt idx="198">
                  <c:v>Week 42, 2024</c:v>
                </c:pt>
                <c:pt idx="199">
                  <c:v>Week 43, 2024</c:v>
                </c:pt>
                <c:pt idx="200">
                  <c:v>Week 44, 2024</c:v>
                </c:pt>
                <c:pt idx="201">
                  <c:v>Week 45, 2024</c:v>
                </c:pt>
                <c:pt idx="202">
                  <c:v>Week 46, 2024</c:v>
                </c:pt>
                <c:pt idx="203">
                  <c:v>Week 47, 2024</c:v>
                </c:pt>
                <c:pt idx="204">
                  <c:v>Week 48, 2024</c:v>
                </c:pt>
                <c:pt idx="205">
                  <c:v>Week 49, 2024</c:v>
                </c:pt>
                <c:pt idx="206">
                  <c:v>Week 50, 2024</c:v>
                </c:pt>
                <c:pt idx="207">
                  <c:v>Week 51, 2024</c:v>
                </c:pt>
                <c:pt idx="208">
                  <c:v>Week 52, 2024</c:v>
                </c:pt>
                <c:pt idx="209">
                  <c:v>Week 1, 2025</c:v>
                </c:pt>
                <c:pt idx="210">
                  <c:v>Week 2, 2025</c:v>
                </c:pt>
                <c:pt idx="211">
                  <c:v>Week 3, 2025</c:v>
                </c:pt>
                <c:pt idx="212">
                  <c:v>Week 4, 2025</c:v>
                </c:pt>
                <c:pt idx="213">
                  <c:v>Week 5, 2025</c:v>
                </c:pt>
                <c:pt idx="214">
                  <c:v>Week 6, 2025</c:v>
                </c:pt>
                <c:pt idx="215">
                  <c:v>Week 7, 2025</c:v>
                </c:pt>
                <c:pt idx="216">
                  <c:v>Week 8, 2025</c:v>
                </c:pt>
                <c:pt idx="217">
                  <c:v>Week 9, 2025</c:v>
                </c:pt>
                <c:pt idx="218">
                  <c:v>Week 10, 2025</c:v>
                </c:pt>
                <c:pt idx="219">
                  <c:v>Week 11, 2025</c:v>
                </c:pt>
                <c:pt idx="220">
                  <c:v>Week 12, 2025</c:v>
                </c:pt>
                <c:pt idx="221">
                  <c:v>Week 13, 2025</c:v>
                </c:pt>
                <c:pt idx="222">
                  <c:v>Week 14, 2025</c:v>
                </c:pt>
                <c:pt idx="223">
                  <c:v>Week 15, 2025</c:v>
                </c:pt>
                <c:pt idx="224">
                  <c:v>Week 16, 2025</c:v>
                </c:pt>
                <c:pt idx="225">
                  <c:v>Week 17, 2025</c:v>
                </c:pt>
                <c:pt idx="226">
                  <c:v>Week 18, 2025</c:v>
                </c:pt>
                <c:pt idx="227">
                  <c:v>Week 19, 2025</c:v>
                </c:pt>
                <c:pt idx="228">
                  <c:v>Week 20, 2025</c:v>
                </c:pt>
                <c:pt idx="229">
                  <c:v>Week 21, 2025</c:v>
                </c:pt>
                <c:pt idx="230">
                  <c:v>Week 22, 2025</c:v>
                </c:pt>
              </c:strCache>
            </c:strRef>
          </c:cat>
          <c:val>
            <c:numRef>
              <c:f>Sheet1!$C$2:$C$211</c:f>
              <c:numCache>
                <c:ptCount val="210"/>
                <c:pt idx="0">
                  <c:v>1046</c:v>
                </c:pt>
                <c:pt idx="1">
                  <c:v>783</c:v>
                </c:pt>
                <c:pt idx="2">
                  <c:v>763</c:v>
                </c:pt>
                <c:pt idx="3">
                  <c:v>741</c:v>
                </c:pt>
                <c:pt idx="4">
                  <c:v>761</c:v>
                </c:pt>
                <c:pt idx="5">
                  <c:v>808</c:v>
                </c:pt>
                <c:pt idx="6">
                  <c:v>825</c:v>
                </c:pt>
                <c:pt idx="7">
                  <c:v>621</c:v>
                </c:pt>
                <c:pt idx="8">
                  <c:v>546</c:v>
                </c:pt>
                <c:pt idx="9">
                  <c:v>795</c:v>
                </c:pt>
                <c:pt idx="10">
                  <c:v>784</c:v>
                </c:pt>
                <c:pt idx="11">
                  <c:v>843</c:v>
                </c:pt>
                <c:pt idx="12">
                  <c:v>839</c:v>
                </c:pt>
                <c:pt idx="13">
                  <c:v>821</c:v>
                </c:pt>
                <c:pt idx="14">
                  <c:v>824</c:v>
                </c:pt>
                <c:pt idx="15">
                  <c:v>837</c:v>
                </c:pt>
                <c:pt idx="16">
                  <c:v>827</c:v>
                </c:pt>
                <c:pt idx="17">
                  <c:v>828</c:v>
                </c:pt>
                <c:pt idx="18">
                  <c:v>854</c:v>
                </c:pt>
                <c:pt idx="19">
                  <c:v>850</c:v>
                </c:pt>
                <c:pt idx="20">
                  <c:v>854</c:v>
                </c:pt>
                <c:pt idx="21">
                  <c:v>854</c:v>
                </c:pt>
                <c:pt idx="22">
                  <c:v>850</c:v>
                </c:pt>
                <c:pt idx="23">
                  <c:v>840</c:v>
                </c:pt>
                <c:pt idx="24">
                  <c:v>831</c:v>
                </c:pt>
                <c:pt idx="25">
                  <c:v>833</c:v>
                </c:pt>
                <c:pt idx="26">
                  <c:v>782</c:v>
                </c:pt>
                <c:pt idx="27">
                  <c:v>759</c:v>
                </c:pt>
                <c:pt idx="28">
                  <c:v>758</c:v>
                </c:pt>
                <c:pt idx="29">
                  <c:v>758</c:v>
                </c:pt>
                <c:pt idx="30">
                  <c:v>755</c:v>
                </c:pt>
                <c:pt idx="31">
                  <c:v>752</c:v>
                </c:pt>
                <c:pt idx="32">
                  <c:v>743</c:v>
                </c:pt>
                <c:pt idx="33">
                  <c:v>736</c:v>
                </c:pt>
                <c:pt idx="34">
                  <c:v>733</c:v>
                </c:pt>
                <c:pt idx="35">
                  <c:v>647</c:v>
                </c:pt>
                <c:pt idx="36">
                  <c:v>619</c:v>
                </c:pt>
                <c:pt idx="37">
                  <c:v>660</c:v>
                </c:pt>
                <c:pt idx="38">
                  <c:v>673</c:v>
                </c:pt>
                <c:pt idx="39">
                  <c:v>659</c:v>
                </c:pt>
                <c:pt idx="40">
                  <c:v>691</c:v>
                </c:pt>
                <c:pt idx="41">
                  <c:v>682</c:v>
                </c:pt>
                <c:pt idx="42">
                  <c:v>672</c:v>
                </c:pt>
                <c:pt idx="43">
                  <c:v>652</c:v>
                </c:pt>
                <c:pt idx="44">
                  <c:v>622</c:v>
                </c:pt>
                <c:pt idx="45">
                  <c:v>812</c:v>
                </c:pt>
                <c:pt idx="46">
                  <c:v>850</c:v>
                </c:pt>
                <c:pt idx="47">
                  <c:v>845</c:v>
                </c:pt>
                <c:pt idx="48">
                  <c:v>785</c:v>
                </c:pt>
                <c:pt idx="49">
                  <c:v>775</c:v>
                </c:pt>
                <c:pt idx="50">
                  <c:v>788</c:v>
                </c:pt>
                <c:pt idx="51">
                  <c:v>691</c:v>
                </c:pt>
                <c:pt idx="52">
                  <c:v>594</c:v>
                </c:pt>
                <c:pt idx="53">
                  <c:v>285</c:v>
                </c:pt>
                <c:pt idx="54">
                  <c:v>306</c:v>
                </c:pt>
                <c:pt idx="55">
                  <c:v>261</c:v>
                </c:pt>
                <c:pt idx="56">
                  <c:v>422</c:v>
                </c:pt>
                <c:pt idx="57">
                  <c:v>519</c:v>
                </c:pt>
                <c:pt idx="58">
                  <c:v>383</c:v>
                </c:pt>
                <c:pt idx="59">
                  <c:v>291</c:v>
                </c:pt>
                <c:pt idx="60">
                  <c:v>519</c:v>
                </c:pt>
                <c:pt idx="61">
                  <c:v>697</c:v>
                </c:pt>
                <c:pt idx="62">
                  <c:v>694</c:v>
                </c:pt>
                <c:pt idx="63">
                  <c:v>647</c:v>
                </c:pt>
                <c:pt idx="64">
                  <c:v>676</c:v>
                </c:pt>
                <c:pt idx="65">
                  <c:v>707</c:v>
                </c:pt>
                <c:pt idx="66">
                  <c:v>653</c:v>
                </c:pt>
                <c:pt idx="67">
                  <c:v>463</c:v>
                </c:pt>
                <c:pt idx="68">
                  <c:v>346</c:v>
                </c:pt>
                <c:pt idx="69">
                  <c:v>446</c:v>
                </c:pt>
                <c:pt idx="70">
                  <c:v>665</c:v>
                </c:pt>
                <c:pt idx="71">
                  <c:v>503</c:v>
                </c:pt>
                <c:pt idx="72">
                  <c:v>359</c:v>
                </c:pt>
                <c:pt idx="73">
                  <c:v>300</c:v>
                </c:pt>
                <c:pt idx="74">
                  <c:v>284</c:v>
                </c:pt>
                <c:pt idx="75">
                  <c:v>285</c:v>
                </c:pt>
                <c:pt idx="76">
                  <c:v>281</c:v>
                </c:pt>
                <c:pt idx="77">
                  <c:v>280</c:v>
                </c:pt>
                <c:pt idx="78">
                  <c:v>282</c:v>
                </c:pt>
                <c:pt idx="79">
                  <c:v>274</c:v>
                </c:pt>
                <c:pt idx="80">
                  <c:v>272</c:v>
                </c:pt>
                <c:pt idx="81">
                  <c:v>274</c:v>
                </c:pt>
                <c:pt idx="82">
                  <c:v>268</c:v>
                </c:pt>
                <c:pt idx="83">
                  <c:v>261</c:v>
                </c:pt>
                <c:pt idx="84">
                  <c:v>263</c:v>
                </c:pt>
                <c:pt idx="85">
                  <c:v>266</c:v>
                </c:pt>
                <c:pt idx="86">
                  <c:v>270</c:v>
                </c:pt>
                <c:pt idx="87">
                  <c:v>266</c:v>
                </c:pt>
                <c:pt idx="88">
                  <c:v>270</c:v>
                </c:pt>
                <c:pt idx="89">
                  <c:v>268</c:v>
                </c:pt>
                <c:pt idx="90">
                  <c:v>268</c:v>
                </c:pt>
                <c:pt idx="91">
                  <c:v>272</c:v>
                </c:pt>
                <c:pt idx="92">
                  <c:v>268</c:v>
                </c:pt>
                <c:pt idx="93">
                  <c:v>273</c:v>
                </c:pt>
                <c:pt idx="94">
                  <c:v>254</c:v>
                </c:pt>
                <c:pt idx="95">
                  <c:v>209</c:v>
                </c:pt>
                <c:pt idx="96">
                  <c:v>212</c:v>
                </c:pt>
                <c:pt idx="97">
                  <c:v>239</c:v>
                </c:pt>
                <c:pt idx="98">
                  <c:v>326</c:v>
                </c:pt>
                <c:pt idx="99">
                  <c:v>321</c:v>
                </c:pt>
                <c:pt idx="100">
                  <c:v>314</c:v>
                </c:pt>
                <c:pt idx="101">
                  <c:v>328</c:v>
                </c:pt>
                <c:pt idx="102">
                  <c:v>352</c:v>
                </c:pt>
                <c:pt idx="103">
                  <c:v>285</c:v>
                </c:pt>
                <c:pt idx="104">
                  <c:v>276</c:v>
                </c:pt>
                <c:pt idx="105">
                  <c:v>237</c:v>
                </c:pt>
                <c:pt idx="106">
                  <c:v>217</c:v>
                </c:pt>
                <c:pt idx="107">
                  <c:v>167</c:v>
                </c:pt>
                <c:pt idx="108">
                  <c:v>141</c:v>
                </c:pt>
                <c:pt idx="109">
                  <c:v>164</c:v>
                </c:pt>
                <c:pt idx="110">
                  <c:v>179</c:v>
                </c:pt>
                <c:pt idx="111">
                  <c:v>216</c:v>
                </c:pt>
                <c:pt idx="112">
                  <c:v>251</c:v>
                </c:pt>
                <c:pt idx="113">
                  <c:v>260</c:v>
                </c:pt>
                <c:pt idx="114">
                  <c:v>257</c:v>
                </c:pt>
                <c:pt idx="115">
                  <c:v>260</c:v>
                </c:pt>
                <c:pt idx="116">
                  <c:v>256</c:v>
                </c:pt>
                <c:pt idx="117">
                  <c:v>258</c:v>
                </c:pt>
                <c:pt idx="118">
                  <c:v>252</c:v>
                </c:pt>
                <c:pt idx="119">
                  <c:v>254</c:v>
                </c:pt>
                <c:pt idx="120">
                  <c:v>261</c:v>
                </c:pt>
                <c:pt idx="121">
                  <c:v>254</c:v>
                </c:pt>
                <c:pt idx="122">
                  <c:v>259</c:v>
                </c:pt>
                <c:pt idx="123">
                  <c:v>259</c:v>
                </c:pt>
                <c:pt idx="124">
                  <c:v>270</c:v>
                </c:pt>
                <c:pt idx="125">
                  <c:v>269</c:v>
                </c:pt>
                <c:pt idx="126">
                  <c:v>230</c:v>
                </c:pt>
                <c:pt idx="127">
                  <c:v>249</c:v>
                </c:pt>
                <c:pt idx="128">
                  <c:v>181</c:v>
                </c:pt>
                <c:pt idx="129">
                  <c:v>268</c:v>
                </c:pt>
                <c:pt idx="130">
                  <c:v>271</c:v>
                </c:pt>
                <c:pt idx="131">
                  <c:v>264</c:v>
                </c:pt>
                <c:pt idx="132">
                  <c:v>252</c:v>
                </c:pt>
                <c:pt idx="133">
                  <c:v>240</c:v>
                </c:pt>
                <c:pt idx="134">
                  <c:v>227</c:v>
                </c:pt>
                <c:pt idx="135">
                  <c:v>235</c:v>
                </c:pt>
                <c:pt idx="136">
                  <c:v>254</c:v>
                </c:pt>
                <c:pt idx="137">
                  <c:v>248</c:v>
                </c:pt>
                <c:pt idx="138">
                  <c:v>258</c:v>
                </c:pt>
                <c:pt idx="139">
                  <c:v>254</c:v>
                </c:pt>
                <c:pt idx="140">
                  <c:v>229</c:v>
                </c:pt>
                <c:pt idx="141">
                  <c:v>241</c:v>
                </c:pt>
                <c:pt idx="142">
                  <c:v>247</c:v>
                </c:pt>
                <c:pt idx="143">
                  <c:v>257</c:v>
                </c:pt>
                <c:pt idx="144">
                  <c:v>220</c:v>
                </c:pt>
                <c:pt idx="145">
                  <c:v>258</c:v>
                </c:pt>
                <c:pt idx="146">
                  <c:v>273</c:v>
                </c:pt>
                <c:pt idx="147">
                  <c:v>273</c:v>
                </c:pt>
                <c:pt idx="148">
                  <c:v>254</c:v>
                </c:pt>
                <c:pt idx="149">
                  <c:v>282</c:v>
                </c:pt>
                <c:pt idx="150">
                  <c:v>290</c:v>
                </c:pt>
                <c:pt idx="151">
                  <c:v>338</c:v>
                </c:pt>
                <c:pt idx="152">
                  <c:v>413</c:v>
                </c:pt>
                <c:pt idx="153">
                  <c:v>424</c:v>
                </c:pt>
                <c:pt idx="154">
                  <c:v>408</c:v>
                </c:pt>
                <c:pt idx="155">
                  <c:v>404</c:v>
                </c:pt>
                <c:pt idx="156">
                  <c:v>392</c:v>
                </c:pt>
                <c:pt idx="157">
                  <c:v>311</c:v>
                </c:pt>
                <c:pt idx="158">
                  <c:v>328</c:v>
                </c:pt>
                <c:pt idx="159">
                  <c:v>327</c:v>
                </c:pt>
                <c:pt idx="160">
                  <c:v>321</c:v>
                </c:pt>
                <c:pt idx="161">
                  <c:v>315</c:v>
                </c:pt>
                <c:pt idx="162">
                  <c:v>307</c:v>
                </c:pt>
                <c:pt idx="163">
                  <c:v>311</c:v>
                </c:pt>
                <c:pt idx="164">
                  <c:v>266</c:v>
                </c:pt>
                <c:pt idx="165">
                  <c:v>309</c:v>
                </c:pt>
                <c:pt idx="166">
                  <c:v>294</c:v>
                </c:pt>
                <c:pt idx="167">
                  <c:v>294</c:v>
                </c:pt>
                <c:pt idx="168">
                  <c:v>297</c:v>
                </c:pt>
                <c:pt idx="169">
                  <c:v>296</c:v>
                </c:pt>
                <c:pt idx="170">
                  <c:v>297</c:v>
                </c:pt>
                <c:pt idx="171">
                  <c:v>296</c:v>
                </c:pt>
                <c:pt idx="172">
                  <c:v>293</c:v>
                </c:pt>
                <c:pt idx="173">
                  <c:v>307</c:v>
                </c:pt>
                <c:pt idx="174">
                  <c:v>310</c:v>
                </c:pt>
                <c:pt idx="175">
                  <c:v>312</c:v>
                </c:pt>
                <c:pt idx="176">
                  <c:v>308</c:v>
                </c:pt>
                <c:pt idx="177">
                  <c:v>308</c:v>
                </c:pt>
                <c:pt idx="178">
                  <c:v>340</c:v>
                </c:pt>
                <c:pt idx="179">
                  <c:v>332</c:v>
                </c:pt>
                <c:pt idx="180">
                  <c:v>331</c:v>
                </c:pt>
                <c:pt idx="181">
                  <c:v>336</c:v>
                </c:pt>
                <c:pt idx="182">
                  <c:v>343</c:v>
                </c:pt>
                <c:pt idx="183">
                  <c:v>305</c:v>
                </c:pt>
                <c:pt idx="184">
                  <c:v>309</c:v>
                </c:pt>
                <c:pt idx="185">
                  <c:v>315</c:v>
                </c:pt>
                <c:pt idx="186">
                  <c:v>320</c:v>
                </c:pt>
                <c:pt idx="187">
                  <c:v>306</c:v>
                </c:pt>
                <c:pt idx="188">
                  <c:v>290</c:v>
                </c:pt>
                <c:pt idx="189">
                  <c:v>295</c:v>
                </c:pt>
                <c:pt idx="190">
                  <c:v>293</c:v>
                </c:pt>
                <c:pt idx="191">
                  <c:v>313</c:v>
                </c:pt>
                <c:pt idx="192">
                  <c:v>340</c:v>
                </c:pt>
                <c:pt idx="193">
                  <c:v>356</c:v>
                </c:pt>
                <c:pt idx="194">
                  <c:v>346</c:v>
                </c:pt>
                <c:pt idx="195">
                  <c:v>339</c:v>
                </c:pt>
                <c:pt idx="196">
                  <c:v>308</c:v>
                </c:pt>
                <c:pt idx="197">
                  <c:v>284</c:v>
                </c:pt>
                <c:pt idx="198">
                  <c:v>281</c:v>
                </c:pt>
                <c:pt idx="199">
                  <c:v>292</c:v>
                </c:pt>
                <c:pt idx="200">
                  <c:v>308</c:v>
                </c:pt>
                <c:pt idx="201">
                  <c:v>352</c:v>
                </c:pt>
                <c:pt idx="202">
                  <c:v>362</c:v>
                </c:pt>
                <c:pt idx="203">
                  <c:v>364</c:v>
                </c:pt>
                <c:pt idx="204">
                  <c:v>340</c:v>
                </c:pt>
                <c:pt idx="205">
                  <c:v>311</c:v>
                </c:pt>
                <c:pt idx="206">
                  <c:v>321</c:v>
                </c:pt>
                <c:pt idx="207">
                  <c:v>306</c:v>
                </c:pt>
                <c:pt idx="208">
                  <c:v>319</c:v>
                </c:pt>
                <c:pt idx="209">
                  <c:v>89</c:v>
                </c:pt>
              </c:numCache>
            </c:numRef>
          </c:val>
          <c:smooth val="0"/>
        </c:ser>
        <c:ser>
          <c:idx val="2"/>
          <c:order val="2"/>
          <c:tx>
            <c:strRef>
              <c:f>Sheet1!$D$1</c:f>
              <c:strCache>
                <c:ptCount val="1"/>
                <c:pt idx="0">
                  <c:v>Yamal (via Poland)</c:v>
                </c:pt>
              </c:strCache>
            </c:strRef>
          </c:tx>
          <c:spPr>
            <a:ln>
              <a:solidFill>
                <a:srgbClr val="BABABA"/>
              </a:solidFill>
            </a:ln>
          </c:spPr>
          <c:marker>
            <c:symbol val="circle"/>
            <c:spPr>
              <a:solidFill>
                <a:srgbClr val="BABABA"/>
              </a:solidFill>
              <a:ln>
                <a:solidFill>
                  <a:srgbClr val="BABABA"/>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Sheet1!$A$2:$A$232</c:f>
              <c:strCache>
                <c:ptCount val="231"/>
                <c:pt idx="0">
                  <c:v>Week 1, 2021</c:v>
                </c:pt>
                <c:pt idx="1">
                  <c:v>Week 2, 2021</c:v>
                </c:pt>
                <c:pt idx="2">
                  <c:v>Week 3, 2021</c:v>
                </c:pt>
                <c:pt idx="3">
                  <c:v>Week 4, 2021</c:v>
                </c:pt>
                <c:pt idx="4">
                  <c:v>Week 5, 2021</c:v>
                </c:pt>
                <c:pt idx="5">
                  <c:v>Week 6, 2021</c:v>
                </c:pt>
                <c:pt idx="6">
                  <c:v>Week 7, 2021</c:v>
                </c:pt>
                <c:pt idx="7">
                  <c:v>Week 8, 2021</c:v>
                </c:pt>
                <c:pt idx="8">
                  <c:v>Week 9, 2021</c:v>
                </c:pt>
                <c:pt idx="9">
                  <c:v>Week 10, 2021</c:v>
                </c:pt>
                <c:pt idx="10">
                  <c:v>Week 11, 2021</c:v>
                </c:pt>
                <c:pt idx="11">
                  <c:v>Week 12, 2021</c:v>
                </c:pt>
                <c:pt idx="12">
                  <c:v>Week 13, 2021</c:v>
                </c:pt>
                <c:pt idx="13">
                  <c:v>Week 14, 2021</c:v>
                </c:pt>
                <c:pt idx="14">
                  <c:v>Week 15, 2021</c:v>
                </c:pt>
                <c:pt idx="15">
                  <c:v>Week 16, 2021</c:v>
                </c:pt>
                <c:pt idx="16">
                  <c:v>Week 17, 2021</c:v>
                </c:pt>
                <c:pt idx="17">
                  <c:v>Week 18, 2021</c:v>
                </c:pt>
                <c:pt idx="18">
                  <c:v>Week 19, 2021</c:v>
                </c:pt>
                <c:pt idx="19">
                  <c:v>Week 20, 2021</c:v>
                </c:pt>
                <c:pt idx="20">
                  <c:v>Week 21, 2021</c:v>
                </c:pt>
                <c:pt idx="21">
                  <c:v>Week 22, 2021</c:v>
                </c:pt>
                <c:pt idx="22">
                  <c:v>Week 23, 2021</c:v>
                </c:pt>
                <c:pt idx="23">
                  <c:v>Week 24, 2021</c:v>
                </c:pt>
                <c:pt idx="24">
                  <c:v>Week 25, 2021</c:v>
                </c:pt>
                <c:pt idx="25">
                  <c:v>Week 26, 2021</c:v>
                </c:pt>
                <c:pt idx="26">
                  <c:v>Week 27, 2021</c:v>
                </c:pt>
                <c:pt idx="27">
                  <c:v>Week 28, 2021</c:v>
                </c:pt>
                <c:pt idx="28">
                  <c:v>Week 29, 2021</c:v>
                </c:pt>
                <c:pt idx="29">
                  <c:v>Week 30, 2021</c:v>
                </c:pt>
                <c:pt idx="30">
                  <c:v>Week 31, 2021</c:v>
                </c:pt>
                <c:pt idx="31">
                  <c:v>Week 32, 2021</c:v>
                </c:pt>
                <c:pt idx="32">
                  <c:v>Week 33, 2021</c:v>
                </c:pt>
                <c:pt idx="33">
                  <c:v>Week 34, 2021</c:v>
                </c:pt>
                <c:pt idx="34">
                  <c:v>Week 35, 2021</c:v>
                </c:pt>
                <c:pt idx="35">
                  <c:v>Week 36, 2021</c:v>
                </c:pt>
                <c:pt idx="36">
                  <c:v>Week 37, 2021</c:v>
                </c:pt>
                <c:pt idx="37">
                  <c:v>Week 38, 2021</c:v>
                </c:pt>
                <c:pt idx="38">
                  <c:v>Week 39, 2021</c:v>
                </c:pt>
                <c:pt idx="39">
                  <c:v>Week 40, 2021</c:v>
                </c:pt>
                <c:pt idx="40">
                  <c:v>Week 41, 2021</c:v>
                </c:pt>
                <c:pt idx="41">
                  <c:v>Week 42, 2021</c:v>
                </c:pt>
                <c:pt idx="42">
                  <c:v>Week 43, 2021</c:v>
                </c:pt>
                <c:pt idx="43">
                  <c:v>Week 44, 2021</c:v>
                </c:pt>
                <c:pt idx="44">
                  <c:v>Week 45, 2021</c:v>
                </c:pt>
                <c:pt idx="45">
                  <c:v>Week 46, 2021</c:v>
                </c:pt>
                <c:pt idx="46">
                  <c:v>Week 47, 2021</c:v>
                </c:pt>
                <c:pt idx="47">
                  <c:v>Week 48, 2021</c:v>
                </c:pt>
                <c:pt idx="48">
                  <c:v>Week 49, 2021</c:v>
                </c:pt>
                <c:pt idx="49">
                  <c:v>Week 50, 2021</c:v>
                </c:pt>
                <c:pt idx="50">
                  <c:v>Week 51, 2021</c:v>
                </c:pt>
                <c:pt idx="51">
                  <c:v>Week 52, 2021</c:v>
                </c:pt>
                <c:pt idx="52">
                  <c:v>Week 53, 2021</c:v>
                </c:pt>
                <c:pt idx="53">
                  <c:v>Week 1, 2022</c:v>
                </c:pt>
                <c:pt idx="54">
                  <c:v>Week 2, 2022</c:v>
                </c:pt>
                <c:pt idx="55">
                  <c:v>Week 3, 2022</c:v>
                </c:pt>
                <c:pt idx="56">
                  <c:v>Week 4, 2022</c:v>
                </c:pt>
                <c:pt idx="57">
                  <c:v>Week 5, 2022</c:v>
                </c:pt>
                <c:pt idx="58">
                  <c:v>Week 6, 2022</c:v>
                </c:pt>
                <c:pt idx="59">
                  <c:v>Week 7, 2022</c:v>
                </c:pt>
                <c:pt idx="60">
                  <c:v>Week 8, 2022</c:v>
                </c:pt>
                <c:pt idx="61">
                  <c:v>Week 9, 2022</c:v>
                </c:pt>
                <c:pt idx="62">
                  <c:v>Week 10, 2022</c:v>
                </c:pt>
                <c:pt idx="63">
                  <c:v>Week 11, 2022</c:v>
                </c:pt>
                <c:pt idx="64">
                  <c:v>Week 12, 2022</c:v>
                </c:pt>
                <c:pt idx="65">
                  <c:v>Week 13, 2022</c:v>
                </c:pt>
                <c:pt idx="66">
                  <c:v>Week 14, 2022</c:v>
                </c:pt>
                <c:pt idx="67">
                  <c:v>Week 15, 2022</c:v>
                </c:pt>
                <c:pt idx="68">
                  <c:v>Week 16, 2022</c:v>
                </c:pt>
                <c:pt idx="69">
                  <c:v>Week 17, 2022</c:v>
                </c:pt>
                <c:pt idx="70">
                  <c:v>Week 18, 2022</c:v>
                </c:pt>
                <c:pt idx="71">
                  <c:v>Week 19, 2022</c:v>
                </c:pt>
                <c:pt idx="72">
                  <c:v>Week 20, 2022</c:v>
                </c:pt>
                <c:pt idx="73">
                  <c:v>Week 21, 2022</c:v>
                </c:pt>
                <c:pt idx="74">
                  <c:v>Week 22, 2022</c:v>
                </c:pt>
                <c:pt idx="75">
                  <c:v>Week 23, 2022</c:v>
                </c:pt>
                <c:pt idx="76">
                  <c:v>Week 24, 2022</c:v>
                </c:pt>
                <c:pt idx="77">
                  <c:v>Week 25, 2022</c:v>
                </c:pt>
                <c:pt idx="78">
                  <c:v>Week 26, 2022</c:v>
                </c:pt>
                <c:pt idx="79">
                  <c:v>Week 27, 2022</c:v>
                </c:pt>
                <c:pt idx="80">
                  <c:v>Week 28, 2022</c:v>
                </c:pt>
                <c:pt idx="81">
                  <c:v>Week 29, 2022</c:v>
                </c:pt>
                <c:pt idx="82">
                  <c:v>Week 30, 2022</c:v>
                </c:pt>
                <c:pt idx="83">
                  <c:v>Week 31, 2022</c:v>
                </c:pt>
                <c:pt idx="84">
                  <c:v>Week 32, 2022</c:v>
                </c:pt>
                <c:pt idx="85">
                  <c:v>Week 33, 2022</c:v>
                </c:pt>
                <c:pt idx="86">
                  <c:v>Week 34, 2022</c:v>
                </c:pt>
                <c:pt idx="87">
                  <c:v>Week 35, 2022</c:v>
                </c:pt>
                <c:pt idx="88">
                  <c:v>Week 36, 2022</c:v>
                </c:pt>
                <c:pt idx="89">
                  <c:v>Week 37, 2022</c:v>
                </c:pt>
                <c:pt idx="90">
                  <c:v>Week 38, 2022</c:v>
                </c:pt>
                <c:pt idx="91">
                  <c:v>Week 39, 2022</c:v>
                </c:pt>
                <c:pt idx="92">
                  <c:v>Week 40, 2022</c:v>
                </c:pt>
                <c:pt idx="93">
                  <c:v>Week 41, 2022</c:v>
                </c:pt>
                <c:pt idx="94">
                  <c:v>Week 42, 2022</c:v>
                </c:pt>
                <c:pt idx="95">
                  <c:v>Week 43, 2022</c:v>
                </c:pt>
                <c:pt idx="96">
                  <c:v>Week 44, 2022</c:v>
                </c:pt>
                <c:pt idx="97">
                  <c:v>Week 45, 2022</c:v>
                </c:pt>
                <c:pt idx="98">
                  <c:v>Week 46, 2022</c:v>
                </c:pt>
                <c:pt idx="99">
                  <c:v>Week 47, 2022</c:v>
                </c:pt>
                <c:pt idx="100">
                  <c:v>Week 48, 2022</c:v>
                </c:pt>
                <c:pt idx="101">
                  <c:v>Week 49, 2022</c:v>
                </c:pt>
                <c:pt idx="102">
                  <c:v>Week 50, 2022</c:v>
                </c:pt>
                <c:pt idx="103">
                  <c:v>Week 51, 2022</c:v>
                </c:pt>
                <c:pt idx="104">
                  <c:v>Week 52, 2022</c:v>
                </c:pt>
                <c:pt idx="105">
                  <c:v>Week 1, 2023</c:v>
                </c:pt>
                <c:pt idx="106">
                  <c:v>Week 2, 2023</c:v>
                </c:pt>
                <c:pt idx="107">
                  <c:v>Week 3, 2023</c:v>
                </c:pt>
                <c:pt idx="108">
                  <c:v>Week 4, 2023</c:v>
                </c:pt>
                <c:pt idx="109">
                  <c:v>Week 5, 2023</c:v>
                </c:pt>
                <c:pt idx="110">
                  <c:v>Week 6, 2023</c:v>
                </c:pt>
                <c:pt idx="111">
                  <c:v>Week 7, 2023</c:v>
                </c:pt>
                <c:pt idx="112">
                  <c:v>Week 8, 2023</c:v>
                </c:pt>
                <c:pt idx="113">
                  <c:v>Week 9, 2023</c:v>
                </c:pt>
                <c:pt idx="114">
                  <c:v>Week 10, 2023</c:v>
                </c:pt>
                <c:pt idx="115">
                  <c:v>Week 11, 2023</c:v>
                </c:pt>
                <c:pt idx="116">
                  <c:v>Week 12, 2023</c:v>
                </c:pt>
                <c:pt idx="117">
                  <c:v>Week 13, 2023</c:v>
                </c:pt>
                <c:pt idx="118">
                  <c:v>Week 14, 2023</c:v>
                </c:pt>
                <c:pt idx="119">
                  <c:v>Week 15, 2023</c:v>
                </c:pt>
                <c:pt idx="120">
                  <c:v>Week 16, 2023</c:v>
                </c:pt>
                <c:pt idx="121">
                  <c:v>Week 17, 2023</c:v>
                </c:pt>
                <c:pt idx="122">
                  <c:v>Week 18, 2023</c:v>
                </c:pt>
                <c:pt idx="123">
                  <c:v>Week 19, 2023</c:v>
                </c:pt>
                <c:pt idx="124">
                  <c:v>Week 20, 2023</c:v>
                </c:pt>
                <c:pt idx="125">
                  <c:v>Week 21, 2023</c:v>
                </c:pt>
                <c:pt idx="126">
                  <c:v>Week 22, 2023</c:v>
                </c:pt>
                <c:pt idx="127">
                  <c:v>Week 23, 2023</c:v>
                </c:pt>
                <c:pt idx="128">
                  <c:v>Week 24, 2023</c:v>
                </c:pt>
                <c:pt idx="129">
                  <c:v>Week 25, 2023</c:v>
                </c:pt>
                <c:pt idx="130">
                  <c:v>Week 26, 2023</c:v>
                </c:pt>
                <c:pt idx="131">
                  <c:v>Week 27, 2023</c:v>
                </c:pt>
                <c:pt idx="132">
                  <c:v>Week 28, 2023</c:v>
                </c:pt>
                <c:pt idx="133">
                  <c:v>Week 29, 2023</c:v>
                </c:pt>
                <c:pt idx="134">
                  <c:v>Week 30, 2023</c:v>
                </c:pt>
                <c:pt idx="135">
                  <c:v>Week 31, 2023</c:v>
                </c:pt>
                <c:pt idx="136">
                  <c:v>Week 32, 2023</c:v>
                </c:pt>
                <c:pt idx="137">
                  <c:v>Week 33, 2023</c:v>
                </c:pt>
                <c:pt idx="138">
                  <c:v>Week 34, 2023</c:v>
                </c:pt>
                <c:pt idx="139">
                  <c:v>Week 35, 2023</c:v>
                </c:pt>
                <c:pt idx="140">
                  <c:v>Week 36, 2023</c:v>
                </c:pt>
                <c:pt idx="141">
                  <c:v>Week 37, 2023</c:v>
                </c:pt>
                <c:pt idx="142">
                  <c:v>Week 38, 2023</c:v>
                </c:pt>
                <c:pt idx="143">
                  <c:v>Week 39, 2023</c:v>
                </c:pt>
                <c:pt idx="144">
                  <c:v>Week 40, 2023</c:v>
                </c:pt>
                <c:pt idx="145">
                  <c:v>Week 41, 2023</c:v>
                </c:pt>
                <c:pt idx="146">
                  <c:v>Week 42, 2023</c:v>
                </c:pt>
                <c:pt idx="147">
                  <c:v>Week 43, 2023</c:v>
                </c:pt>
                <c:pt idx="148">
                  <c:v>Week 44, 2023</c:v>
                </c:pt>
                <c:pt idx="149">
                  <c:v>Week 45, 2023</c:v>
                </c:pt>
                <c:pt idx="150">
                  <c:v>Week 46, 2023</c:v>
                </c:pt>
                <c:pt idx="151">
                  <c:v>Week 47, 2023</c:v>
                </c:pt>
                <c:pt idx="152">
                  <c:v>Week 48, 2023</c:v>
                </c:pt>
                <c:pt idx="153">
                  <c:v>Week 49, 2023</c:v>
                </c:pt>
                <c:pt idx="154">
                  <c:v>Week 50, 2023</c:v>
                </c:pt>
                <c:pt idx="155">
                  <c:v>Week 51, 2023</c:v>
                </c:pt>
                <c:pt idx="156">
                  <c:v>Week 52, 2023</c:v>
                </c:pt>
                <c:pt idx="157">
                  <c:v>Week 1, 2024</c:v>
                </c:pt>
                <c:pt idx="158">
                  <c:v>Week 2, 2024</c:v>
                </c:pt>
                <c:pt idx="159">
                  <c:v>Week 3, 2024</c:v>
                </c:pt>
                <c:pt idx="160">
                  <c:v>Week 4, 2024</c:v>
                </c:pt>
                <c:pt idx="161">
                  <c:v>Week 5, 2024</c:v>
                </c:pt>
                <c:pt idx="162">
                  <c:v>Week 6, 2024</c:v>
                </c:pt>
                <c:pt idx="163">
                  <c:v>Week 7, 2024</c:v>
                </c:pt>
                <c:pt idx="164">
                  <c:v>Week 8, 2024</c:v>
                </c:pt>
                <c:pt idx="165">
                  <c:v>Week 9, 2024</c:v>
                </c:pt>
                <c:pt idx="166">
                  <c:v>Week 10, 2024</c:v>
                </c:pt>
                <c:pt idx="167">
                  <c:v>Week 11, 2024</c:v>
                </c:pt>
                <c:pt idx="168">
                  <c:v>Week 12, 2024</c:v>
                </c:pt>
                <c:pt idx="169">
                  <c:v>Week 13, 2024</c:v>
                </c:pt>
                <c:pt idx="170">
                  <c:v>Week 14, 2024</c:v>
                </c:pt>
                <c:pt idx="171">
                  <c:v>Week 15, 2024</c:v>
                </c:pt>
                <c:pt idx="172">
                  <c:v>Week 16, 2024</c:v>
                </c:pt>
                <c:pt idx="173">
                  <c:v>Week 17, 2024</c:v>
                </c:pt>
                <c:pt idx="174">
                  <c:v>Week 18, 2024</c:v>
                </c:pt>
                <c:pt idx="175">
                  <c:v>Week 19, 2024</c:v>
                </c:pt>
                <c:pt idx="176">
                  <c:v>Week 20, 2024</c:v>
                </c:pt>
                <c:pt idx="177">
                  <c:v>Week 21, 2024</c:v>
                </c:pt>
                <c:pt idx="178">
                  <c:v>Week 22, 2024</c:v>
                </c:pt>
                <c:pt idx="179">
                  <c:v>Week 23, 2024</c:v>
                </c:pt>
                <c:pt idx="180">
                  <c:v>Week 24, 2024</c:v>
                </c:pt>
                <c:pt idx="181">
                  <c:v>Week 25, 2024</c:v>
                </c:pt>
                <c:pt idx="182">
                  <c:v>Week 26, 2024</c:v>
                </c:pt>
                <c:pt idx="183">
                  <c:v>Week 27, 2024</c:v>
                </c:pt>
                <c:pt idx="184">
                  <c:v>Week 28, 2024</c:v>
                </c:pt>
                <c:pt idx="185">
                  <c:v>Week 29, 2024</c:v>
                </c:pt>
                <c:pt idx="186">
                  <c:v>Week 30, 2024</c:v>
                </c:pt>
                <c:pt idx="187">
                  <c:v>Week 31, 2024</c:v>
                </c:pt>
                <c:pt idx="188">
                  <c:v>Week 32, 2024</c:v>
                </c:pt>
                <c:pt idx="189">
                  <c:v>Week 33, 2024</c:v>
                </c:pt>
                <c:pt idx="190">
                  <c:v>Week 34, 2024</c:v>
                </c:pt>
                <c:pt idx="191">
                  <c:v>Week 35, 2024</c:v>
                </c:pt>
                <c:pt idx="192">
                  <c:v>Week 36, 2024</c:v>
                </c:pt>
                <c:pt idx="193">
                  <c:v>Week 37, 2024</c:v>
                </c:pt>
                <c:pt idx="194">
                  <c:v>Week 38, 2024</c:v>
                </c:pt>
                <c:pt idx="195">
                  <c:v>Week 39, 2024</c:v>
                </c:pt>
                <c:pt idx="196">
                  <c:v>Week 40, 2024</c:v>
                </c:pt>
                <c:pt idx="197">
                  <c:v>Week 41, 2024</c:v>
                </c:pt>
                <c:pt idx="198">
                  <c:v>Week 42, 2024</c:v>
                </c:pt>
                <c:pt idx="199">
                  <c:v>Week 43, 2024</c:v>
                </c:pt>
                <c:pt idx="200">
                  <c:v>Week 44, 2024</c:v>
                </c:pt>
                <c:pt idx="201">
                  <c:v>Week 45, 2024</c:v>
                </c:pt>
                <c:pt idx="202">
                  <c:v>Week 46, 2024</c:v>
                </c:pt>
                <c:pt idx="203">
                  <c:v>Week 47, 2024</c:v>
                </c:pt>
                <c:pt idx="204">
                  <c:v>Week 48, 2024</c:v>
                </c:pt>
                <c:pt idx="205">
                  <c:v>Week 49, 2024</c:v>
                </c:pt>
                <c:pt idx="206">
                  <c:v>Week 50, 2024</c:v>
                </c:pt>
                <c:pt idx="207">
                  <c:v>Week 51, 2024</c:v>
                </c:pt>
                <c:pt idx="208">
                  <c:v>Week 52, 2024</c:v>
                </c:pt>
                <c:pt idx="209">
                  <c:v>Week 1, 2025</c:v>
                </c:pt>
                <c:pt idx="210">
                  <c:v>Week 2, 2025</c:v>
                </c:pt>
                <c:pt idx="211">
                  <c:v>Week 3, 2025</c:v>
                </c:pt>
                <c:pt idx="212">
                  <c:v>Week 4, 2025</c:v>
                </c:pt>
                <c:pt idx="213">
                  <c:v>Week 5, 2025</c:v>
                </c:pt>
                <c:pt idx="214">
                  <c:v>Week 6, 2025</c:v>
                </c:pt>
                <c:pt idx="215">
                  <c:v>Week 7, 2025</c:v>
                </c:pt>
                <c:pt idx="216">
                  <c:v>Week 8, 2025</c:v>
                </c:pt>
                <c:pt idx="217">
                  <c:v>Week 9, 2025</c:v>
                </c:pt>
                <c:pt idx="218">
                  <c:v>Week 10, 2025</c:v>
                </c:pt>
                <c:pt idx="219">
                  <c:v>Week 11, 2025</c:v>
                </c:pt>
                <c:pt idx="220">
                  <c:v>Week 12, 2025</c:v>
                </c:pt>
                <c:pt idx="221">
                  <c:v>Week 13, 2025</c:v>
                </c:pt>
                <c:pt idx="222">
                  <c:v>Week 14, 2025</c:v>
                </c:pt>
                <c:pt idx="223">
                  <c:v>Week 15, 2025</c:v>
                </c:pt>
                <c:pt idx="224">
                  <c:v>Week 16, 2025</c:v>
                </c:pt>
                <c:pt idx="225">
                  <c:v>Week 17, 2025</c:v>
                </c:pt>
                <c:pt idx="226">
                  <c:v>Week 18, 2025</c:v>
                </c:pt>
                <c:pt idx="227">
                  <c:v>Week 19, 2025</c:v>
                </c:pt>
                <c:pt idx="228">
                  <c:v>Week 20, 2025</c:v>
                </c:pt>
                <c:pt idx="229">
                  <c:v>Week 21, 2025</c:v>
                </c:pt>
                <c:pt idx="230">
                  <c:v>Week 22, 2025</c:v>
                </c:pt>
              </c:strCache>
            </c:strRef>
          </c:cat>
          <c:val>
            <c:numRef>
              <c:f>Sheet1!$D$2:$D$73</c:f>
              <c:numCache>
                <c:ptCount val="72"/>
                <c:pt idx="0">
                  <c:v>770</c:v>
                </c:pt>
                <c:pt idx="1">
                  <c:v>769</c:v>
                </c:pt>
                <c:pt idx="2">
                  <c:v>783</c:v>
                </c:pt>
                <c:pt idx="3">
                  <c:v>803</c:v>
                </c:pt>
                <c:pt idx="4">
                  <c:v>804</c:v>
                </c:pt>
                <c:pt idx="5">
                  <c:v>795</c:v>
                </c:pt>
                <c:pt idx="6">
                  <c:v>797</c:v>
                </c:pt>
                <c:pt idx="7">
                  <c:v>695</c:v>
                </c:pt>
                <c:pt idx="8">
                  <c:v>654</c:v>
                </c:pt>
                <c:pt idx="9">
                  <c:v>760</c:v>
                </c:pt>
                <c:pt idx="10">
                  <c:v>746</c:v>
                </c:pt>
                <c:pt idx="11">
                  <c:v>770</c:v>
                </c:pt>
                <c:pt idx="12">
                  <c:v>766</c:v>
                </c:pt>
                <c:pt idx="13">
                  <c:v>769</c:v>
                </c:pt>
                <c:pt idx="14">
                  <c:v>669</c:v>
                </c:pt>
                <c:pt idx="15">
                  <c:v>719</c:v>
                </c:pt>
                <c:pt idx="16">
                  <c:v>769</c:v>
                </c:pt>
                <c:pt idx="17">
                  <c:v>770</c:v>
                </c:pt>
                <c:pt idx="18">
                  <c:v>771</c:v>
                </c:pt>
                <c:pt idx="19">
                  <c:v>770</c:v>
                </c:pt>
                <c:pt idx="20">
                  <c:v>771</c:v>
                </c:pt>
                <c:pt idx="21">
                  <c:v>770</c:v>
                </c:pt>
                <c:pt idx="22">
                  <c:v>768</c:v>
                </c:pt>
                <c:pt idx="23">
                  <c:v>701</c:v>
                </c:pt>
                <c:pt idx="24">
                  <c:v>767</c:v>
                </c:pt>
                <c:pt idx="25">
                  <c:v>768</c:v>
                </c:pt>
                <c:pt idx="26">
                  <c:v>767</c:v>
                </c:pt>
                <c:pt idx="27">
                  <c:v>426</c:v>
                </c:pt>
                <c:pt idx="28">
                  <c:v>771</c:v>
                </c:pt>
                <c:pt idx="29">
                  <c:v>770</c:v>
                </c:pt>
                <c:pt idx="30">
                  <c:v>714</c:v>
                </c:pt>
                <c:pt idx="31">
                  <c:v>470</c:v>
                </c:pt>
                <c:pt idx="32">
                  <c:v>358</c:v>
                </c:pt>
                <c:pt idx="33">
                  <c:v>417</c:v>
                </c:pt>
                <c:pt idx="34">
                  <c:v>633</c:v>
                </c:pt>
                <c:pt idx="35">
                  <c:v>592</c:v>
                </c:pt>
                <c:pt idx="36">
                  <c:v>582</c:v>
                </c:pt>
                <c:pt idx="37">
                  <c:v>683</c:v>
                </c:pt>
                <c:pt idx="38">
                  <c:v>748</c:v>
                </c:pt>
                <c:pt idx="39">
                  <c:v>413</c:v>
                </c:pt>
                <c:pt idx="40">
                  <c:v>293</c:v>
                </c:pt>
                <c:pt idx="41">
                  <c:v>310</c:v>
                </c:pt>
                <c:pt idx="42">
                  <c:v>282</c:v>
                </c:pt>
                <c:pt idx="43">
                  <c:v>257</c:v>
                </c:pt>
                <c:pt idx="44">
                  <c:v>115</c:v>
                </c:pt>
                <c:pt idx="45">
                  <c:v>261</c:v>
                </c:pt>
                <c:pt idx="46">
                  <c:v>366</c:v>
                </c:pt>
                <c:pt idx="47">
                  <c:v>382</c:v>
                </c:pt>
                <c:pt idx="48">
                  <c:v>379</c:v>
                </c:pt>
                <c:pt idx="49">
                  <c:v>381</c:v>
                </c:pt>
                <c:pt idx="50">
                  <c:v>330</c:v>
                </c:pt>
                <c:pt idx="51">
                  <c:v>169</c:v>
                </c:pt>
                <c:pt idx="52">
                  <c:v>131</c:v>
                </c:pt>
                <c:pt idx="53">
                  <c:v>58</c:v>
                </c:pt>
                <c:pt idx="54">
                  <c:v>35</c:v>
                </c:pt>
                <c:pt idx="55">
                  <c:v>35</c:v>
                </c:pt>
                <c:pt idx="56">
                  <c:v>35</c:v>
                </c:pt>
                <c:pt idx="57">
                  <c:v>156</c:v>
                </c:pt>
                <c:pt idx="58">
                  <c:v>157</c:v>
                </c:pt>
                <c:pt idx="59">
                  <c:v>160</c:v>
                </c:pt>
                <c:pt idx="60">
                  <c:v>190</c:v>
                </c:pt>
                <c:pt idx="61">
                  <c:v>332</c:v>
                </c:pt>
                <c:pt idx="62">
                  <c:v>361</c:v>
                </c:pt>
                <c:pt idx="63">
                  <c:v>192</c:v>
                </c:pt>
                <c:pt idx="64">
                  <c:v>162</c:v>
                </c:pt>
                <c:pt idx="65">
                  <c:v>212</c:v>
                </c:pt>
                <c:pt idx="66">
                  <c:v>172</c:v>
                </c:pt>
                <c:pt idx="67">
                  <c:v>136</c:v>
                </c:pt>
                <c:pt idx="68">
                  <c:v>124</c:v>
                </c:pt>
                <c:pt idx="69">
                  <c:v>31</c:v>
                </c:pt>
                <c:pt idx="70">
                  <c:v>91</c:v>
                </c:pt>
                <c:pt idx="71">
                  <c:v>11</c:v>
                </c:pt>
              </c:numCache>
            </c:numRef>
          </c:val>
          <c:smooth val="0"/>
        </c:ser>
        <c:ser>
          <c:idx val="3"/>
          <c:order val="3"/>
          <c:tx>
            <c:strRef>
              <c:f>Sheet1!$E$1</c:f>
              <c:strCache>
                <c:ptCount val="1"/>
                <c:pt idx="0">
                  <c:v>TurkStream</c:v>
                </c:pt>
              </c:strCache>
            </c:strRef>
          </c:tx>
          <c:spPr>
            <a:ln>
              <a:solidFill>
                <a:srgbClr val="A60B0B"/>
              </a:solidFill>
            </a:ln>
          </c:spPr>
          <c:marker>
            <c:symbol val="circle"/>
            <c:spPr>
              <a:solidFill>
                <a:srgbClr val="A60B0B"/>
              </a:solidFill>
              <a:ln>
                <a:solidFill>
                  <a:srgbClr val="A60B0B"/>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Sheet1!$A$2:$A$232</c:f>
              <c:strCache>
                <c:ptCount val="231"/>
                <c:pt idx="0">
                  <c:v>Week 1, 2021</c:v>
                </c:pt>
                <c:pt idx="1">
                  <c:v>Week 2, 2021</c:v>
                </c:pt>
                <c:pt idx="2">
                  <c:v>Week 3, 2021</c:v>
                </c:pt>
                <c:pt idx="3">
                  <c:v>Week 4, 2021</c:v>
                </c:pt>
                <c:pt idx="4">
                  <c:v>Week 5, 2021</c:v>
                </c:pt>
                <c:pt idx="5">
                  <c:v>Week 6, 2021</c:v>
                </c:pt>
                <c:pt idx="6">
                  <c:v>Week 7, 2021</c:v>
                </c:pt>
                <c:pt idx="7">
                  <c:v>Week 8, 2021</c:v>
                </c:pt>
                <c:pt idx="8">
                  <c:v>Week 9, 2021</c:v>
                </c:pt>
                <c:pt idx="9">
                  <c:v>Week 10, 2021</c:v>
                </c:pt>
                <c:pt idx="10">
                  <c:v>Week 11, 2021</c:v>
                </c:pt>
                <c:pt idx="11">
                  <c:v>Week 12, 2021</c:v>
                </c:pt>
                <c:pt idx="12">
                  <c:v>Week 13, 2021</c:v>
                </c:pt>
                <c:pt idx="13">
                  <c:v>Week 14, 2021</c:v>
                </c:pt>
                <c:pt idx="14">
                  <c:v>Week 15, 2021</c:v>
                </c:pt>
                <c:pt idx="15">
                  <c:v>Week 16, 2021</c:v>
                </c:pt>
                <c:pt idx="16">
                  <c:v>Week 17, 2021</c:v>
                </c:pt>
                <c:pt idx="17">
                  <c:v>Week 18, 2021</c:v>
                </c:pt>
                <c:pt idx="18">
                  <c:v>Week 19, 2021</c:v>
                </c:pt>
                <c:pt idx="19">
                  <c:v>Week 20, 2021</c:v>
                </c:pt>
                <c:pt idx="20">
                  <c:v>Week 21, 2021</c:v>
                </c:pt>
                <c:pt idx="21">
                  <c:v>Week 22, 2021</c:v>
                </c:pt>
                <c:pt idx="22">
                  <c:v>Week 23, 2021</c:v>
                </c:pt>
                <c:pt idx="23">
                  <c:v>Week 24, 2021</c:v>
                </c:pt>
                <c:pt idx="24">
                  <c:v>Week 25, 2021</c:v>
                </c:pt>
                <c:pt idx="25">
                  <c:v>Week 26, 2021</c:v>
                </c:pt>
                <c:pt idx="26">
                  <c:v>Week 27, 2021</c:v>
                </c:pt>
                <c:pt idx="27">
                  <c:v>Week 28, 2021</c:v>
                </c:pt>
                <c:pt idx="28">
                  <c:v>Week 29, 2021</c:v>
                </c:pt>
                <c:pt idx="29">
                  <c:v>Week 30, 2021</c:v>
                </c:pt>
                <c:pt idx="30">
                  <c:v>Week 31, 2021</c:v>
                </c:pt>
                <c:pt idx="31">
                  <c:v>Week 32, 2021</c:v>
                </c:pt>
                <c:pt idx="32">
                  <c:v>Week 33, 2021</c:v>
                </c:pt>
                <c:pt idx="33">
                  <c:v>Week 34, 2021</c:v>
                </c:pt>
                <c:pt idx="34">
                  <c:v>Week 35, 2021</c:v>
                </c:pt>
                <c:pt idx="35">
                  <c:v>Week 36, 2021</c:v>
                </c:pt>
                <c:pt idx="36">
                  <c:v>Week 37, 2021</c:v>
                </c:pt>
                <c:pt idx="37">
                  <c:v>Week 38, 2021</c:v>
                </c:pt>
                <c:pt idx="38">
                  <c:v>Week 39, 2021</c:v>
                </c:pt>
                <c:pt idx="39">
                  <c:v>Week 40, 2021</c:v>
                </c:pt>
                <c:pt idx="40">
                  <c:v>Week 41, 2021</c:v>
                </c:pt>
                <c:pt idx="41">
                  <c:v>Week 42, 2021</c:v>
                </c:pt>
                <c:pt idx="42">
                  <c:v>Week 43, 2021</c:v>
                </c:pt>
                <c:pt idx="43">
                  <c:v>Week 44, 2021</c:v>
                </c:pt>
                <c:pt idx="44">
                  <c:v>Week 45, 2021</c:v>
                </c:pt>
                <c:pt idx="45">
                  <c:v>Week 46, 2021</c:v>
                </c:pt>
                <c:pt idx="46">
                  <c:v>Week 47, 2021</c:v>
                </c:pt>
                <c:pt idx="47">
                  <c:v>Week 48, 2021</c:v>
                </c:pt>
                <c:pt idx="48">
                  <c:v>Week 49, 2021</c:v>
                </c:pt>
                <c:pt idx="49">
                  <c:v>Week 50, 2021</c:v>
                </c:pt>
                <c:pt idx="50">
                  <c:v>Week 51, 2021</c:v>
                </c:pt>
                <c:pt idx="51">
                  <c:v>Week 52, 2021</c:v>
                </c:pt>
                <c:pt idx="52">
                  <c:v>Week 53, 2021</c:v>
                </c:pt>
                <c:pt idx="53">
                  <c:v>Week 1, 2022</c:v>
                </c:pt>
                <c:pt idx="54">
                  <c:v>Week 2, 2022</c:v>
                </c:pt>
                <c:pt idx="55">
                  <c:v>Week 3, 2022</c:v>
                </c:pt>
                <c:pt idx="56">
                  <c:v>Week 4, 2022</c:v>
                </c:pt>
                <c:pt idx="57">
                  <c:v>Week 5, 2022</c:v>
                </c:pt>
                <c:pt idx="58">
                  <c:v>Week 6, 2022</c:v>
                </c:pt>
                <c:pt idx="59">
                  <c:v>Week 7, 2022</c:v>
                </c:pt>
                <c:pt idx="60">
                  <c:v>Week 8, 2022</c:v>
                </c:pt>
                <c:pt idx="61">
                  <c:v>Week 9, 2022</c:v>
                </c:pt>
                <c:pt idx="62">
                  <c:v>Week 10, 2022</c:v>
                </c:pt>
                <c:pt idx="63">
                  <c:v>Week 11, 2022</c:v>
                </c:pt>
                <c:pt idx="64">
                  <c:v>Week 12, 2022</c:v>
                </c:pt>
                <c:pt idx="65">
                  <c:v>Week 13, 2022</c:v>
                </c:pt>
                <c:pt idx="66">
                  <c:v>Week 14, 2022</c:v>
                </c:pt>
                <c:pt idx="67">
                  <c:v>Week 15, 2022</c:v>
                </c:pt>
                <c:pt idx="68">
                  <c:v>Week 16, 2022</c:v>
                </c:pt>
                <c:pt idx="69">
                  <c:v>Week 17, 2022</c:v>
                </c:pt>
                <c:pt idx="70">
                  <c:v>Week 18, 2022</c:v>
                </c:pt>
                <c:pt idx="71">
                  <c:v>Week 19, 2022</c:v>
                </c:pt>
                <c:pt idx="72">
                  <c:v>Week 20, 2022</c:v>
                </c:pt>
                <c:pt idx="73">
                  <c:v>Week 21, 2022</c:v>
                </c:pt>
                <c:pt idx="74">
                  <c:v>Week 22, 2022</c:v>
                </c:pt>
                <c:pt idx="75">
                  <c:v>Week 23, 2022</c:v>
                </c:pt>
                <c:pt idx="76">
                  <c:v>Week 24, 2022</c:v>
                </c:pt>
                <c:pt idx="77">
                  <c:v>Week 25, 2022</c:v>
                </c:pt>
                <c:pt idx="78">
                  <c:v>Week 26, 2022</c:v>
                </c:pt>
                <c:pt idx="79">
                  <c:v>Week 27, 2022</c:v>
                </c:pt>
                <c:pt idx="80">
                  <c:v>Week 28, 2022</c:v>
                </c:pt>
                <c:pt idx="81">
                  <c:v>Week 29, 2022</c:v>
                </c:pt>
                <c:pt idx="82">
                  <c:v>Week 30, 2022</c:v>
                </c:pt>
                <c:pt idx="83">
                  <c:v>Week 31, 2022</c:v>
                </c:pt>
                <c:pt idx="84">
                  <c:v>Week 32, 2022</c:v>
                </c:pt>
                <c:pt idx="85">
                  <c:v>Week 33, 2022</c:v>
                </c:pt>
                <c:pt idx="86">
                  <c:v>Week 34, 2022</c:v>
                </c:pt>
                <c:pt idx="87">
                  <c:v>Week 35, 2022</c:v>
                </c:pt>
                <c:pt idx="88">
                  <c:v>Week 36, 2022</c:v>
                </c:pt>
                <c:pt idx="89">
                  <c:v>Week 37, 2022</c:v>
                </c:pt>
                <c:pt idx="90">
                  <c:v>Week 38, 2022</c:v>
                </c:pt>
                <c:pt idx="91">
                  <c:v>Week 39, 2022</c:v>
                </c:pt>
                <c:pt idx="92">
                  <c:v>Week 40, 2022</c:v>
                </c:pt>
                <c:pt idx="93">
                  <c:v>Week 41, 2022</c:v>
                </c:pt>
                <c:pt idx="94">
                  <c:v>Week 42, 2022</c:v>
                </c:pt>
                <c:pt idx="95">
                  <c:v>Week 43, 2022</c:v>
                </c:pt>
                <c:pt idx="96">
                  <c:v>Week 44, 2022</c:v>
                </c:pt>
                <c:pt idx="97">
                  <c:v>Week 45, 2022</c:v>
                </c:pt>
                <c:pt idx="98">
                  <c:v>Week 46, 2022</c:v>
                </c:pt>
                <c:pt idx="99">
                  <c:v>Week 47, 2022</c:v>
                </c:pt>
                <c:pt idx="100">
                  <c:v>Week 48, 2022</c:v>
                </c:pt>
                <c:pt idx="101">
                  <c:v>Week 49, 2022</c:v>
                </c:pt>
                <c:pt idx="102">
                  <c:v>Week 50, 2022</c:v>
                </c:pt>
                <c:pt idx="103">
                  <c:v>Week 51, 2022</c:v>
                </c:pt>
                <c:pt idx="104">
                  <c:v>Week 52, 2022</c:v>
                </c:pt>
                <c:pt idx="105">
                  <c:v>Week 1, 2023</c:v>
                </c:pt>
                <c:pt idx="106">
                  <c:v>Week 2, 2023</c:v>
                </c:pt>
                <c:pt idx="107">
                  <c:v>Week 3, 2023</c:v>
                </c:pt>
                <c:pt idx="108">
                  <c:v>Week 4, 2023</c:v>
                </c:pt>
                <c:pt idx="109">
                  <c:v>Week 5, 2023</c:v>
                </c:pt>
                <c:pt idx="110">
                  <c:v>Week 6, 2023</c:v>
                </c:pt>
                <c:pt idx="111">
                  <c:v>Week 7, 2023</c:v>
                </c:pt>
                <c:pt idx="112">
                  <c:v>Week 8, 2023</c:v>
                </c:pt>
                <c:pt idx="113">
                  <c:v>Week 9, 2023</c:v>
                </c:pt>
                <c:pt idx="114">
                  <c:v>Week 10, 2023</c:v>
                </c:pt>
                <c:pt idx="115">
                  <c:v>Week 11, 2023</c:v>
                </c:pt>
                <c:pt idx="116">
                  <c:v>Week 12, 2023</c:v>
                </c:pt>
                <c:pt idx="117">
                  <c:v>Week 13, 2023</c:v>
                </c:pt>
                <c:pt idx="118">
                  <c:v>Week 14, 2023</c:v>
                </c:pt>
                <c:pt idx="119">
                  <c:v>Week 15, 2023</c:v>
                </c:pt>
                <c:pt idx="120">
                  <c:v>Week 16, 2023</c:v>
                </c:pt>
                <c:pt idx="121">
                  <c:v>Week 17, 2023</c:v>
                </c:pt>
                <c:pt idx="122">
                  <c:v>Week 18, 2023</c:v>
                </c:pt>
                <c:pt idx="123">
                  <c:v>Week 19, 2023</c:v>
                </c:pt>
                <c:pt idx="124">
                  <c:v>Week 20, 2023</c:v>
                </c:pt>
                <c:pt idx="125">
                  <c:v>Week 21, 2023</c:v>
                </c:pt>
                <c:pt idx="126">
                  <c:v>Week 22, 2023</c:v>
                </c:pt>
                <c:pt idx="127">
                  <c:v>Week 23, 2023</c:v>
                </c:pt>
                <c:pt idx="128">
                  <c:v>Week 24, 2023</c:v>
                </c:pt>
                <c:pt idx="129">
                  <c:v>Week 25, 2023</c:v>
                </c:pt>
                <c:pt idx="130">
                  <c:v>Week 26, 2023</c:v>
                </c:pt>
                <c:pt idx="131">
                  <c:v>Week 27, 2023</c:v>
                </c:pt>
                <c:pt idx="132">
                  <c:v>Week 28, 2023</c:v>
                </c:pt>
                <c:pt idx="133">
                  <c:v>Week 29, 2023</c:v>
                </c:pt>
                <c:pt idx="134">
                  <c:v>Week 30, 2023</c:v>
                </c:pt>
                <c:pt idx="135">
                  <c:v>Week 31, 2023</c:v>
                </c:pt>
                <c:pt idx="136">
                  <c:v>Week 32, 2023</c:v>
                </c:pt>
                <c:pt idx="137">
                  <c:v>Week 33, 2023</c:v>
                </c:pt>
                <c:pt idx="138">
                  <c:v>Week 34, 2023</c:v>
                </c:pt>
                <c:pt idx="139">
                  <c:v>Week 35, 2023</c:v>
                </c:pt>
                <c:pt idx="140">
                  <c:v>Week 36, 2023</c:v>
                </c:pt>
                <c:pt idx="141">
                  <c:v>Week 37, 2023</c:v>
                </c:pt>
                <c:pt idx="142">
                  <c:v>Week 38, 2023</c:v>
                </c:pt>
                <c:pt idx="143">
                  <c:v>Week 39, 2023</c:v>
                </c:pt>
                <c:pt idx="144">
                  <c:v>Week 40, 2023</c:v>
                </c:pt>
                <c:pt idx="145">
                  <c:v>Week 41, 2023</c:v>
                </c:pt>
                <c:pt idx="146">
                  <c:v>Week 42, 2023</c:v>
                </c:pt>
                <c:pt idx="147">
                  <c:v>Week 43, 2023</c:v>
                </c:pt>
                <c:pt idx="148">
                  <c:v>Week 44, 2023</c:v>
                </c:pt>
                <c:pt idx="149">
                  <c:v>Week 45, 2023</c:v>
                </c:pt>
                <c:pt idx="150">
                  <c:v>Week 46, 2023</c:v>
                </c:pt>
                <c:pt idx="151">
                  <c:v>Week 47, 2023</c:v>
                </c:pt>
                <c:pt idx="152">
                  <c:v>Week 48, 2023</c:v>
                </c:pt>
                <c:pt idx="153">
                  <c:v>Week 49, 2023</c:v>
                </c:pt>
                <c:pt idx="154">
                  <c:v>Week 50, 2023</c:v>
                </c:pt>
                <c:pt idx="155">
                  <c:v>Week 51, 2023</c:v>
                </c:pt>
                <c:pt idx="156">
                  <c:v>Week 52, 2023</c:v>
                </c:pt>
                <c:pt idx="157">
                  <c:v>Week 1, 2024</c:v>
                </c:pt>
                <c:pt idx="158">
                  <c:v>Week 2, 2024</c:v>
                </c:pt>
                <c:pt idx="159">
                  <c:v>Week 3, 2024</c:v>
                </c:pt>
                <c:pt idx="160">
                  <c:v>Week 4, 2024</c:v>
                </c:pt>
                <c:pt idx="161">
                  <c:v>Week 5, 2024</c:v>
                </c:pt>
                <c:pt idx="162">
                  <c:v>Week 6, 2024</c:v>
                </c:pt>
                <c:pt idx="163">
                  <c:v>Week 7, 2024</c:v>
                </c:pt>
                <c:pt idx="164">
                  <c:v>Week 8, 2024</c:v>
                </c:pt>
                <c:pt idx="165">
                  <c:v>Week 9, 2024</c:v>
                </c:pt>
                <c:pt idx="166">
                  <c:v>Week 10, 2024</c:v>
                </c:pt>
                <c:pt idx="167">
                  <c:v>Week 11, 2024</c:v>
                </c:pt>
                <c:pt idx="168">
                  <c:v>Week 12, 2024</c:v>
                </c:pt>
                <c:pt idx="169">
                  <c:v>Week 13, 2024</c:v>
                </c:pt>
                <c:pt idx="170">
                  <c:v>Week 14, 2024</c:v>
                </c:pt>
                <c:pt idx="171">
                  <c:v>Week 15, 2024</c:v>
                </c:pt>
                <c:pt idx="172">
                  <c:v>Week 16, 2024</c:v>
                </c:pt>
                <c:pt idx="173">
                  <c:v>Week 17, 2024</c:v>
                </c:pt>
                <c:pt idx="174">
                  <c:v>Week 18, 2024</c:v>
                </c:pt>
                <c:pt idx="175">
                  <c:v>Week 19, 2024</c:v>
                </c:pt>
                <c:pt idx="176">
                  <c:v>Week 20, 2024</c:v>
                </c:pt>
                <c:pt idx="177">
                  <c:v>Week 21, 2024</c:v>
                </c:pt>
                <c:pt idx="178">
                  <c:v>Week 22, 2024</c:v>
                </c:pt>
                <c:pt idx="179">
                  <c:v>Week 23, 2024</c:v>
                </c:pt>
                <c:pt idx="180">
                  <c:v>Week 24, 2024</c:v>
                </c:pt>
                <c:pt idx="181">
                  <c:v>Week 25, 2024</c:v>
                </c:pt>
                <c:pt idx="182">
                  <c:v>Week 26, 2024</c:v>
                </c:pt>
                <c:pt idx="183">
                  <c:v>Week 27, 2024</c:v>
                </c:pt>
                <c:pt idx="184">
                  <c:v>Week 28, 2024</c:v>
                </c:pt>
                <c:pt idx="185">
                  <c:v>Week 29, 2024</c:v>
                </c:pt>
                <c:pt idx="186">
                  <c:v>Week 30, 2024</c:v>
                </c:pt>
                <c:pt idx="187">
                  <c:v>Week 31, 2024</c:v>
                </c:pt>
                <c:pt idx="188">
                  <c:v>Week 32, 2024</c:v>
                </c:pt>
                <c:pt idx="189">
                  <c:v>Week 33, 2024</c:v>
                </c:pt>
                <c:pt idx="190">
                  <c:v>Week 34, 2024</c:v>
                </c:pt>
                <c:pt idx="191">
                  <c:v>Week 35, 2024</c:v>
                </c:pt>
                <c:pt idx="192">
                  <c:v>Week 36, 2024</c:v>
                </c:pt>
                <c:pt idx="193">
                  <c:v>Week 37, 2024</c:v>
                </c:pt>
                <c:pt idx="194">
                  <c:v>Week 38, 2024</c:v>
                </c:pt>
                <c:pt idx="195">
                  <c:v>Week 39, 2024</c:v>
                </c:pt>
                <c:pt idx="196">
                  <c:v>Week 40, 2024</c:v>
                </c:pt>
                <c:pt idx="197">
                  <c:v>Week 41, 2024</c:v>
                </c:pt>
                <c:pt idx="198">
                  <c:v>Week 42, 2024</c:v>
                </c:pt>
                <c:pt idx="199">
                  <c:v>Week 43, 2024</c:v>
                </c:pt>
                <c:pt idx="200">
                  <c:v>Week 44, 2024</c:v>
                </c:pt>
                <c:pt idx="201">
                  <c:v>Week 45, 2024</c:v>
                </c:pt>
                <c:pt idx="202">
                  <c:v>Week 46, 2024</c:v>
                </c:pt>
                <c:pt idx="203">
                  <c:v>Week 47, 2024</c:v>
                </c:pt>
                <c:pt idx="204">
                  <c:v>Week 48, 2024</c:v>
                </c:pt>
                <c:pt idx="205">
                  <c:v>Week 49, 2024</c:v>
                </c:pt>
                <c:pt idx="206">
                  <c:v>Week 50, 2024</c:v>
                </c:pt>
                <c:pt idx="207">
                  <c:v>Week 51, 2024</c:v>
                </c:pt>
                <c:pt idx="208">
                  <c:v>Week 52, 2024</c:v>
                </c:pt>
                <c:pt idx="209">
                  <c:v>Week 1, 2025</c:v>
                </c:pt>
                <c:pt idx="210">
                  <c:v>Week 2, 2025</c:v>
                </c:pt>
                <c:pt idx="211">
                  <c:v>Week 3, 2025</c:v>
                </c:pt>
                <c:pt idx="212">
                  <c:v>Week 4, 2025</c:v>
                </c:pt>
                <c:pt idx="213">
                  <c:v>Week 5, 2025</c:v>
                </c:pt>
                <c:pt idx="214">
                  <c:v>Week 6, 2025</c:v>
                </c:pt>
                <c:pt idx="215">
                  <c:v>Week 7, 2025</c:v>
                </c:pt>
                <c:pt idx="216">
                  <c:v>Week 8, 2025</c:v>
                </c:pt>
                <c:pt idx="217">
                  <c:v>Week 9, 2025</c:v>
                </c:pt>
                <c:pt idx="218">
                  <c:v>Week 10, 2025</c:v>
                </c:pt>
                <c:pt idx="219">
                  <c:v>Week 11, 2025</c:v>
                </c:pt>
                <c:pt idx="220">
                  <c:v>Week 12, 2025</c:v>
                </c:pt>
                <c:pt idx="221">
                  <c:v>Week 13, 2025</c:v>
                </c:pt>
                <c:pt idx="222">
                  <c:v>Week 14, 2025</c:v>
                </c:pt>
                <c:pt idx="223">
                  <c:v>Week 15, 2025</c:v>
                </c:pt>
                <c:pt idx="224">
                  <c:v>Week 16, 2025</c:v>
                </c:pt>
                <c:pt idx="225">
                  <c:v>Week 17, 2025</c:v>
                </c:pt>
                <c:pt idx="226">
                  <c:v>Week 18, 2025</c:v>
                </c:pt>
                <c:pt idx="227">
                  <c:v>Week 19, 2025</c:v>
                </c:pt>
                <c:pt idx="228">
                  <c:v>Week 20, 2025</c:v>
                </c:pt>
                <c:pt idx="229">
                  <c:v>Week 21, 2025</c:v>
                </c:pt>
                <c:pt idx="230">
                  <c:v>Week 22, 2025</c:v>
                </c:pt>
              </c:strCache>
            </c:strRef>
          </c:cat>
          <c:val>
            <c:numRef>
              <c:f>Sheet1!$E$2:$E$232</c:f>
              <c:numCache>
                <c:ptCount val="231"/>
                <c:pt idx="0">
                  <c:v>145</c:v>
                </c:pt>
                <c:pt idx="1">
                  <c:v>164</c:v>
                </c:pt>
                <c:pt idx="2">
                  <c:v>222</c:v>
                </c:pt>
                <c:pt idx="3">
                  <c:v>236</c:v>
                </c:pt>
                <c:pt idx="4">
                  <c:v>217</c:v>
                </c:pt>
                <c:pt idx="5">
                  <c:v>206</c:v>
                </c:pt>
                <c:pt idx="6">
                  <c:v>214</c:v>
                </c:pt>
                <c:pt idx="7">
                  <c:v>239</c:v>
                </c:pt>
                <c:pt idx="8">
                  <c:v>204</c:v>
                </c:pt>
                <c:pt idx="9">
                  <c:v>236</c:v>
                </c:pt>
                <c:pt idx="10">
                  <c:v>233</c:v>
                </c:pt>
                <c:pt idx="11">
                  <c:v>250</c:v>
                </c:pt>
                <c:pt idx="12">
                  <c:v>259</c:v>
                </c:pt>
                <c:pt idx="13">
                  <c:v>213</c:v>
                </c:pt>
                <c:pt idx="14">
                  <c:v>233</c:v>
                </c:pt>
                <c:pt idx="15">
                  <c:v>230</c:v>
                </c:pt>
                <c:pt idx="16">
                  <c:v>233</c:v>
                </c:pt>
                <c:pt idx="17">
                  <c:v>213</c:v>
                </c:pt>
                <c:pt idx="18">
                  <c:v>203</c:v>
                </c:pt>
                <c:pt idx="19">
                  <c:v>226</c:v>
                </c:pt>
                <c:pt idx="20">
                  <c:v>211</c:v>
                </c:pt>
                <c:pt idx="21">
                  <c:v>245</c:v>
                </c:pt>
                <c:pt idx="22">
                  <c:v>238</c:v>
                </c:pt>
                <c:pt idx="23">
                  <c:v>231</c:v>
                </c:pt>
                <c:pt idx="24">
                  <c:v>261</c:v>
                </c:pt>
                <c:pt idx="25">
                  <c:v>70</c:v>
                </c:pt>
                <c:pt idx="26">
                  <c:v>244</c:v>
                </c:pt>
                <c:pt idx="27">
                  <c:v>270</c:v>
                </c:pt>
                <c:pt idx="28">
                  <c:v>269</c:v>
                </c:pt>
                <c:pt idx="29">
                  <c:v>266</c:v>
                </c:pt>
                <c:pt idx="30">
                  <c:v>263</c:v>
                </c:pt>
                <c:pt idx="31">
                  <c:v>252</c:v>
                </c:pt>
                <c:pt idx="32">
                  <c:v>252</c:v>
                </c:pt>
                <c:pt idx="33">
                  <c:v>248</c:v>
                </c:pt>
                <c:pt idx="34">
                  <c:v>280</c:v>
                </c:pt>
                <c:pt idx="35">
                  <c:v>242</c:v>
                </c:pt>
                <c:pt idx="36">
                  <c:v>200</c:v>
                </c:pt>
                <c:pt idx="37">
                  <c:v>227</c:v>
                </c:pt>
                <c:pt idx="38">
                  <c:v>237</c:v>
                </c:pt>
                <c:pt idx="39">
                  <c:v>207</c:v>
                </c:pt>
                <c:pt idx="40">
                  <c:v>279</c:v>
                </c:pt>
                <c:pt idx="41">
                  <c:v>284</c:v>
                </c:pt>
                <c:pt idx="42">
                  <c:v>283</c:v>
                </c:pt>
                <c:pt idx="43">
                  <c:v>277</c:v>
                </c:pt>
                <c:pt idx="44">
                  <c:v>209</c:v>
                </c:pt>
                <c:pt idx="45">
                  <c:v>238</c:v>
                </c:pt>
                <c:pt idx="46">
                  <c:v>266</c:v>
                </c:pt>
                <c:pt idx="47">
                  <c:v>263</c:v>
                </c:pt>
                <c:pt idx="48">
                  <c:v>310</c:v>
                </c:pt>
                <c:pt idx="49">
                  <c:v>320</c:v>
                </c:pt>
                <c:pt idx="50">
                  <c:v>323</c:v>
                </c:pt>
                <c:pt idx="51">
                  <c:v>306</c:v>
                </c:pt>
                <c:pt idx="52">
                  <c:v>256</c:v>
                </c:pt>
                <c:pt idx="53">
                  <c:v>197</c:v>
                </c:pt>
                <c:pt idx="54">
                  <c:v>256</c:v>
                </c:pt>
                <c:pt idx="55">
                  <c:v>274</c:v>
                </c:pt>
                <c:pt idx="56">
                  <c:v>283</c:v>
                </c:pt>
                <c:pt idx="57">
                  <c:v>286</c:v>
                </c:pt>
                <c:pt idx="58">
                  <c:v>275</c:v>
                </c:pt>
                <c:pt idx="59">
                  <c:v>277</c:v>
                </c:pt>
                <c:pt idx="60">
                  <c:v>304</c:v>
                </c:pt>
                <c:pt idx="61">
                  <c:v>307</c:v>
                </c:pt>
                <c:pt idx="62">
                  <c:v>293</c:v>
                </c:pt>
                <c:pt idx="63">
                  <c:v>287</c:v>
                </c:pt>
                <c:pt idx="64">
                  <c:v>277</c:v>
                </c:pt>
                <c:pt idx="65">
                  <c:v>257</c:v>
                </c:pt>
                <c:pt idx="66">
                  <c:v>229</c:v>
                </c:pt>
                <c:pt idx="67">
                  <c:v>229</c:v>
                </c:pt>
                <c:pt idx="68">
                  <c:v>214</c:v>
                </c:pt>
                <c:pt idx="69">
                  <c:v>182</c:v>
                </c:pt>
                <c:pt idx="70">
                  <c:v>245</c:v>
                </c:pt>
                <c:pt idx="71">
                  <c:v>229</c:v>
                </c:pt>
                <c:pt idx="72">
                  <c:v>178</c:v>
                </c:pt>
                <c:pt idx="73">
                  <c:v>158</c:v>
                </c:pt>
                <c:pt idx="74">
                  <c:v>159</c:v>
                </c:pt>
                <c:pt idx="75">
                  <c:v>162</c:v>
                </c:pt>
                <c:pt idx="76">
                  <c:v>195</c:v>
                </c:pt>
                <c:pt idx="77">
                  <c:v>34</c:v>
                </c:pt>
                <c:pt idx="78">
                  <c:v>229</c:v>
                </c:pt>
                <c:pt idx="79">
                  <c:v>256</c:v>
                </c:pt>
                <c:pt idx="80">
                  <c:v>317</c:v>
                </c:pt>
                <c:pt idx="81">
                  <c:v>323</c:v>
                </c:pt>
                <c:pt idx="82">
                  <c:v>321</c:v>
                </c:pt>
                <c:pt idx="83">
                  <c:v>289</c:v>
                </c:pt>
                <c:pt idx="84">
                  <c:v>293</c:v>
                </c:pt>
                <c:pt idx="85">
                  <c:v>316</c:v>
                </c:pt>
                <c:pt idx="86">
                  <c:v>317</c:v>
                </c:pt>
                <c:pt idx="87">
                  <c:v>301</c:v>
                </c:pt>
                <c:pt idx="88">
                  <c:v>281</c:v>
                </c:pt>
                <c:pt idx="89">
                  <c:v>293</c:v>
                </c:pt>
                <c:pt idx="90">
                  <c:v>263</c:v>
                </c:pt>
                <c:pt idx="91">
                  <c:v>221</c:v>
                </c:pt>
                <c:pt idx="92">
                  <c:v>214</c:v>
                </c:pt>
                <c:pt idx="93">
                  <c:v>245</c:v>
                </c:pt>
                <c:pt idx="94">
                  <c:v>247</c:v>
                </c:pt>
                <c:pt idx="95">
                  <c:v>225</c:v>
                </c:pt>
                <c:pt idx="96">
                  <c:v>186</c:v>
                </c:pt>
                <c:pt idx="97">
                  <c:v>211</c:v>
                </c:pt>
                <c:pt idx="98">
                  <c:v>214</c:v>
                </c:pt>
                <c:pt idx="99">
                  <c:v>222</c:v>
                </c:pt>
                <c:pt idx="100">
                  <c:v>290</c:v>
                </c:pt>
                <c:pt idx="101">
                  <c:v>328</c:v>
                </c:pt>
                <c:pt idx="102">
                  <c:v>305</c:v>
                </c:pt>
                <c:pt idx="103">
                  <c:v>230</c:v>
                </c:pt>
                <c:pt idx="104">
                  <c:v>202</c:v>
                </c:pt>
                <c:pt idx="105">
                  <c:v>178</c:v>
                </c:pt>
                <c:pt idx="106">
                  <c:v>191</c:v>
                </c:pt>
                <c:pt idx="107">
                  <c:v>177</c:v>
                </c:pt>
                <c:pt idx="108">
                  <c:v>193</c:v>
                </c:pt>
                <c:pt idx="109">
                  <c:v>221</c:v>
                </c:pt>
                <c:pt idx="110">
                  <c:v>282</c:v>
                </c:pt>
                <c:pt idx="111">
                  <c:v>236</c:v>
                </c:pt>
                <c:pt idx="112">
                  <c:v>178</c:v>
                </c:pt>
                <c:pt idx="113">
                  <c:v>226</c:v>
                </c:pt>
                <c:pt idx="114">
                  <c:v>201</c:v>
                </c:pt>
                <c:pt idx="115">
                  <c:v>207</c:v>
                </c:pt>
                <c:pt idx="116">
                  <c:v>186</c:v>
                </c:pt>
                <c:pt idx="117">
                  <c:v>193</c:v>
                </c:pt>
                <c:pt idx="118">
                  <c:v>264</c:v>
                </c:pt>
                <c:pt idx="119">
                  <c:v>267</c:v>
                </c:pt>
                <c:pt idx="120">
                  <c:v>278</c:v>
                </c:pt>
                <c:pt idx="121">
                  <c:v>208</c:v>
                </c:pt>
                <c:pt idx="122">
                  <c:v>194</c:v>
                </c:pt>
                <c:pt idx="123">
                  <c:v>194</c:v>
                </c:pt>
                <c:pt idx="124">
                  <c:v>169</c:v>
                </c:pt>
                <c:pt idx="125">
                  <c:v>138</c:v>
                </c:pt>
                <c:pt idx="126">
                  <c:v>149</c:v>
                </c:pt>
                <c:pt idx="127">
                  <c:v>1</c:v>
                </c:pt>
                <c:pt idx="128">
                  <c:v>229</c:v>
                </c:pt>
                <c:pt idx="129">
                  <c:v>256</c:v>
                </c:pt>
                <c:pt idx="130">
                  <c:v>261</c:v>
                </c:pt>
                <c:pt idx="131">
                  <c:v>298</c:v>
                </c:pt>
                <c:pt idx="132">
                  <c:v>324</c:v>
                </c:pt>
                <c:pt idx="133">
                  <c:v>320</c:v>
                </c:pt>
                <c:pt idx="134">
                  <c:v>331</c:v>
                </c:pt>
                <c:pt idx="135">
                  <c:v>349</c:v>
                </c:pt>
                <c:pt idx="136">
                  <c:v>333</c:v>
                </c:pt>
                <c:pt idx="137">
                  <c:v>335</c:v>
                </c:pt>
                <c:pt idx="138">
                  <c:v>363</c:v>
                </c:pt>
                <c:pt idx="139">
                  <c:v>340</c:v>
                </c:pt>
                <c:pt idx="140">
                  <c:v>329</c:v>
                </c:pt>
                <c:pt idx="141">
                  <c:v>347</c:v>
                </c:pt>
                <c:pt idx="142">
                  <c:v>328</c:v>
                </c:pt>
                <c:pt idx="143">
                  <c:v>356</c:v>
                </c:pt>
                <c:pt idx="144">
                  <c:v>272</c:v>
                </c:pt>
                <c:pt idx="145">
                  <c:v>324</c:v>
                </c:pt>
                <c:pt idx="146">
                  <c:v>361</c:v>
                </c:pt>
                <c:pt idx="147">
                  <c:v>352</c:v>
                </c:pt>
                <c:pt idx="148">
                  <c:v>284</c:v>
                </c:pt>
                <c:pt idx="149">
                  <c:v>289</c:v>
                </c:pt>
                <c:pt idx="150">
                  <c:v>300</c:v>
                </c:pt>
                <c:pt idx="151">
                  <c:v>320</c:v>
                </c:pt>
                <c:pt idx="152">
                  <c:v>312</c:v>
                </c:pt>
                <c:pt idx="153">
                  <c:v>334</c:v>
                </c:pt>
                <c:pt idx="154">
                  <c:v>314</c:v>
                </c:pt>
                <c:pt idx="155">
                  <c:v>297</c:v>
                </c:pt>
                <c:pt idx="156">
                  <c:v>274</c:v>
                </c:pt>
                <c:pt idx="157">
                  <c:v>261</c:v>
                </c:pt>
                <c:pt idx="158">
                  <c:v>277</c:v>
                </c:pt>
                <c:pt idx="159">
                  <c:v>278</c:v>
                </c:pt>
                <c:pt idx="160">
                  <c:v>290</c:v>
                </c:pt>
                <c:pt idx="161">
                  <c:v>297</c:v>
                </c:pt>
                <c:pt idx="162">
                  <c:v>299</c:v>
                </c:pt>
                <c:pt idx="163">
                  <c:v>296</c:v>
                </c:pt>
                <c:pt idx="164">
                  <c:v>301</c:v>
                </c:pt>
                <c:pt idx="165">
                  <c:v>295</c:v>
                </c:pt>
                <c:pt idx="166">
                  <c:v>321</c:v>
                </c:pt>
                <c:pt idx="167">
                  <c:v>323</c:v>
                </c:pt>
                <c:pt idx="168">
                  <c:v>347</c:v>
                </c:pt>
                <c:pt idx="169">
                  <c:v>318</c:v>
                </c:pt>
                <c:pt idx="170">
                  <c:v>264</c:v>
                </c:pt>
                <c:pt idx="171">
                  <c:v>258</c:v>
                </c:pt>
                <c:pt idx="172">
                  <c:v>332</c:v>
                </c:pt>
                <c:pt idx="173">
                  <c:v>300</c:v>
                </c:pt>
                <c:pt idx="174">
                  <c:v>265</c:v>
                </c:pt>
                <c:pt idx="175">
                  <c:v>294</c:v>
                </c:pt>
                <c:pt idx="176">
                  <c:v>335</c:v>
                </c:pt>
                <c:pt idx="177">
                  <c:v>372</c:v>
                </c:pt>
                <c:pt idx="178">
                  <c:v>362</c:v>
                </c:pt>
                <c:pt idx="179">
                  <c:v>65</c:v>
                </c:pt>
                <c:pt idx="180">
                  <c:v>318</c:v>
                </c:pt>
                <c:pt idx="181">
                  <c:v>357</c:v>
                </c:pt>
                <c:pt idx="182">
                  <c:v>353</c:v>
                </c:pt>
                <c:pt idx="183">
                  <c:v>344</c:v>
                </c:pt>
                <c:pt idx="184">
                  <c:v>341</c:v>
                </c:pt>
                <c:pt idx="185">
                  <c:v>348</c:v>
                </c:pt>
                <c:pt idx="186">
                  <c:v>343</c:v>
                </c:pt>
                <c:pt idx="187">
                  <c:v>342</c:v>
                </c:pt>
                <c:pt idx="188">
                  <c:v>322</c:v>
                </c:pt>
                <c:pt idx="189">
                  <c:v>329</c:v>
                </c:pt>
                <c:pt idx="190">
                  <c:v>340</c:v>
                </c:pt>
                <c:pt idx="191">
                  <c:v>342</c:v>
                </c:pt>
                <c:pt idx="192">
                  <c:v>335</c:v>
                </c:pt>
                <c:pt idx="193">
                  <c:v>336</c:v>
                </c:pt>
                <c:pt idx="194">
                  <c:v>345</c:v>
                </c:pt>
                <c:pt idx="195">
                  <c:v>332</c:v>
                </c:pt>
                <c:pt idx="196">
                  <c:v>332</c:v>
                </c:pt>
                <c:pt idx="197">
                  <c:v>322</c:v>
                </c:pt>
                <c:pt idx="198">
                  <c:v>318</c:v>
                </c:pt>
                <c:pt idx="199">
                  <c:v>375</c:v>
                </c:pt>
                <c:pt idx="200">
                  <c:v>319</c:v>
                </c:pt>
                <c:pt idx="201">
                  <c:v>347</c:v>
                </c:pt>
                <c:pt idx="202">
                  <c:v>357</c:v>
                </c:pt>
                <c:pt idx="203">
                  <c:v>361</c:v>
                </c:pt>
                <c:pt idx="204">
                  <c:v>349</c:v>
                </c:pt>
                <c:pt idx="205">
                  <c:v>355</c:v>
                </c:pt>
                <c:pt idx="206">
                  <c:v>351</c:v>
                </c:pt>
                <c:pt idx="207">
                  <c:v>333</c:v>
                </c:pt>
                <c:pt idx="208">
                  <c:v>343</c:v>
                </c:pt>
                <c:pt idx="209">
                  <c:v>354</c:v>
                </c:pt>
                <c:pt idx="210">
                  <c:v>336</c:v>
                </c:pt>
                <c:pt idx="211">
                  <c:v>378</c:v>
                </c:pt>
                <c:pt idx="212">
                  <c:v>357</c:v>
                </c:pt>
                <c:pt idx="213">
                  <c:v>342</c:v>
                </c:pt>
                <c:pt idx="214">
                  <c:v>393</c:v>
                </c:pt>
                <c:pt idx="215">
                  <c:v>398</c:v>
                </c:pt>
                <c:pt idx="216">
                  <c:v>395</c:v>
                </c:pt>
                <c:pt idx="217">
                  <c:v>382</c:v>
                </c:pt>
                <c:pt idx="218">
                  <c:v>338</c:v>
                </c:pt>
                <c:pt idx="219">
                  <c:v>295</c:v>
                </c:pt>
                <c:pt idx="220">
                  <c:v>309</c:v>
                </c:pt>
                <c:pt idx="221">
                  <c:v>315</c:v>
                </c:pt>
                <c:pt idx="222">
                  <c:v>290</c:v>
                </c:pt>
                <c:pt idx="223">
                  <c:v>322</c:v>
                </c:pt>
                <c:pt idx="224">
                  <c:v>286</c:v>
                </c:pt>
                <c:pt idx="225">
                  <c:v>281</c:v>
                </c:pt>
                <c:pt idx="226">
                  <c:v>296</c:v>
                </c:pt>
                <c:pt idx="227">
                  <c:v>333</c:v>
                </c:pt>
                <c:pt idx="228">
                  <c:v>311</c:v>
                </c:pt>
                <c:pt idx="229">
                  <c:v>329</c:v>
                </c:pt>
                <c:pt idx="230">
                  <c:v>324</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Imports in million cubic meters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Sheet1!$A$2:$A$6</c:f>
              <c:strCache>
                <c:ptCount val="5"/>
                <c:pt idx="0">
                  <c:v>Withdrawal (totally halting Russian engagements or completely exiting Russia)</c:v>
                </c:pt>
                <c:pt idx="1">
                  <c:v>Suspension (temporarily curtailing most or nearly all operations while keeping return options open)</c:v>
                </c:pt>
                <c:pt idx="2">
                  <c:v>Scaling back (reducing some significant business operations but continuing some others)</c:v>
                </c:pt>
                <c:pt idx="3">
                  <c:v>Buying time (holding off new investments / development while continuing substantive business)</c:v>
                </c:pt>
                <c:pt idx="4">
                  <c:v>Digging in (defying demands for exit or reduction of activities, continuing business-as-usual in Russia)</c:v>
                </c:pt>
              </c:strCache>
            </c:strRef>
          </c:cat>
          <c:val>
            <c:numRef>
              <c:f>Sheet1!$B$2:$B$6</c:f>
              <c:numCache>
                <c:ptCount val="5"/>
                <c:pt idx="0">
                  <c:v>547</c:v>
                </c:pt>
                <c:pt idx="1">
                  <c:v>503</c:v>
                </c:pt>
                <c:pt idx="2">
                  <c:v>151</c:v>
                </c:pt>
                <c:pt idx="3">
                  <c:v>177</c:v>
                </c:pt>
                <c:pt idx="4">
                  <c:v>212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Housing</c:v>
                </c:pt>
                <c:pt idx="1">
                  <c:v>Transportation</c:v>
                </c:pt>
                <c:pt idx="2">
                  <c:v>Energy</c:v>
                </c:pt>
                <c:pt idx="3">
                  <c:v>Commerce and industry</c:v>
                </c:pt>
                <c:pt idx="4">
                  <c:v>Education and science</c:v>
                </c:pt>
                <c:pt idx="5">
                  <c:v>Agriculture</c:v>
                </c:pt>
                <c:pt idx="6">
                  <c:v>Water supply and sanitation</c:v>
                </c:pt>
                <c:pt idx="7">
                  <c:v>Culture and tourism</c:v>
                </c:pt>
                <c:pt idx="8">
                  <c:v>Municipal services</c:v>
                </c:pt>
                <c:pt idx="9">
                  <c:v>Telecom, digital, and media</c:v>
                </c:pt>
                <c:pt idx="10">
                  <c:v>Environment and forestry</c:v>
                </c:pt>
                <c:pt idx="11">
                  <c:v>Health</c:v>
                </c:pt>
                <c:pt idx="12">
                  <c:v>Irrigation and water resources</c:v>
                </c:pt>
                <c:pt idx="13">
                  <c:v>Social protection and livelihoods</c:v>
                </c:pt>
                <c:pt idx="14">
                  <c:v>Justice and public administration</c:v>
                </c:pt>
              </c:strCache>
            </c:strRef>
          </c:cat>
          <c:val>
            <c:numRef>
              <c:f>Sheet1!$B$2:$B$16</c:f>
              <c:numCache>
                <c:ptCount val="15"/>
                <c:pt idx="0">
                  <c:v>57.6</c:v>
                </c:pt>
                <c:pt idx="1">
                  <c:v>36.7</c:v>
                </c:pt>
                <c:pt idx="2">
                  <c:v>20.5</c:v>
                </c:pt>
                <c:pt idx="3">
                  <c:v>17.5</c:v>
                </c:pt>
                <c:pt idx="4">
                  <c:v>13.4</c:v>
                </c:pt>
                <c:pt idx="5">
                  <c:v>11.2</c:v>
                </c:pt>
                <c:pt idx="6">
                  <c:v>4.6</c:v>
                </c:pt>
                <c:pt idx="7">
                  <c:v>4.1</c:v>
                </c:pt>
                <c:pt idx="8">
                  <c:v>2.9</c:v>
                </c:pt>
                <c:pt idx="9">
                  <c:v>2.2</c:v>
                </c:pt>
                <c:pt idx="10">
                  <c:v>1.7</c:v>
                </c:pt>
                <c:pt idx="11">
                  <c:v>1.6</c:v>
                </c:pt>
                <c:pt idx="12">
                  <c:v>0.7</c:v>
                </c:pt>
                <c:pt idx="13">
                  <c:v>0.4</c:v>
                </c:pt>
                <c:pt idx="14">
                  <c:v>0.4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Commerce and industry</c:v>
                </c:pt>
                <c:pt idx="1">
                  <c:v>Agriculture</c:v>
                </c:pt>
                <c:pt idx="2">
                  <c:v>Energy</c:v>
                </c:pt>
                <c:pt idx="3">
                  <c:v>Transportation</c:v>
                </c:pt>
                <c:pt idx="4">
                  <c:v>Explosive hazards management</c:v>
                </c:pt>
                <c:pt idx="5">
                  <c:v>Culture and tourism</c:v>
                </c:pt>
                <c:pt idx="6">
                  <c:v>Environment and forestry</c:v>
                </c:pt>
                <c:pt idx="7">
                  <c:v>Housing</c:v>
                </c:pt>
                <c:pt idx="8">
                  <c:v>Health</c:v>
                </c:pt>
                <c:pt idx="9">
                  <c:v>Social protection and livelihoods*</c:v>
                </c:pt>
                <c:pt idx="10">
                  <c:v>Water supply and sanitation</c:v>
                </c:pt>
                <c:pt idx="11">
                  <c:v>Education and science</c:v>
                </c:pt>
                <c:pt idx="12">
                  <c:v>Municipal services</c:v>
                </c:pt>
                <c:pt idx="13">
                  <c:v>Finance and banking</c:v>
                </c:pt>
                <c:pt idx="14">
                  <c:v>Justice and public administration</c:v>
                </c:pt>
              </c:strCache>
            </c:strRef>
          </c:cat>
          <c:val>
            <c:numRef>
              <c:f>Sheet1!$B$2:$B$16</c:f>
              <c:numCache>
                <c:ptCount val="15"/>
                <c:pt idx="0">
                  <c:v>213.9</c:v>
                </c:pt>
                <c:pt idx="1">
                  <c:v>72.7</c:v>
                </c:pt>
                <c:pt idx="2">
                  <c:v>72.3</c:v>
                </c:pt>
                <c:pt idx="3">
                  <c:v>46.7</c:v>
                </c:pt>
                <c:pt idx="4">
                  <c:v>29.8</c:v>
                </c:pt>
                <c:pt idx="5">
                  <c:v>29.3</c:v>
                </c:pt>
                <c:pt idx="6">
                  <c:v>27.9</c:v>
                </c:pt>
                <c:pt idx="7">
                  <c:v>21.1</c:v>
                </c:pt>
                <c:pt idx="8">
                  <c:v>19.6</c:v>
                </c:pt>
                <c:pt idx="9">
                  <c:v>14.4</c:v>
                </c:pt>
                <c:pt idx="10">
                  <c:v>12.7</c:v>
                </c:pt>
                <c:pt idx="11">
                  <c:v>9.6</c:v>
                </c:pt>
                <c:pt idx="12">
                  <c:v>6.8</c:v>
                </c:pt>
                <c:pt idx="13">
                  <c:v>5.2</c:v>
                </c:pt>
                <c:pt idx="14">
                  <c:v>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Housing</c:v>
                </c:pt>
                <c:pt idx="1">
                  <c:v>Transportation</c:v>
                </c:pt>
                <c:pt idx="2">
                  <c:v>Energy</c:v>
                </c:pt>
                <c:pt idx="3">
                  <c:v>Commerce and industry</c:v>
                </c:pt>
                <c:pt idx="4">
                  <c:v>Agriculture</c:v>
                </c:pt>
                <c:pt idx="5">
                  <c:v>Social protection and livelihoods</c:v>
                </c:pt>
                <c:pt idx="6">
                  <c:v>Education and science</c:v>
                </c:pt>
                <c:pt idx="7">
                  <c:v>Explosive hazard management</c:v>
                </c:pt>
                <c:pt idx="8">
                  <c:v>Health</c:v>
                </c:pt>
                <c:pt idx="9">
                  <c:v>Water supply and sanitation</c:v>
                </c:pt>
                <c:pt idx="10">
                  <c:v>Irrigation and water resource management</c:v>
                </c:pt>
                <c:pt idx="11">
                  <c:v>Culture and tourism</c:v>
                </c:pt>
                <c:pt idx="12">
                  <c:v>Municipal services</c:v>
                </c:pt>
                <c:pt idx="13">
                  <c:v>Telecom, digital, and media</c:v>
                </c:pt>
                <c:pt idx="14">
                  <c:v>Environment and forestry</c:v>
                </c:pt>
              </c:strCache>
            </c:strRef>
          </c:cat>
          <c:val>
            <c:numRef>
              <c:f>Sheet1!$B$2:$B$16</c:f>
              <c:numCache>
                <c:ptCount val="15"/>
                <c:pt idx="0">
                  <c:v>83.7</c:v>
                </c:pt>
                <c:pt idx="1">
                  <c:v>77.5</c:v>
                </c:pt>
                <c:pt idx="2">
                  <c:v>67.8</c:v>
                </c:pt>
                <c:pt idx="3">
                  <c:v>64.4</c:v>
                </c:pt>
                <c:pt idx="4">
                  <c:v>55.5</c:v>
                </c:pt>
                <c:pt idx="5">
                  <c:v>38.9</c:v>
                </c:pt>
                <c:pt idx="6">
                  <c:v>32.9</c:v>
                </c:pt>
                <c:pt idx="7">
                  <c:v>29.8</c:v>
                </c:pt>
                <c:pt idx="8">
                  <c:v>19.4</c:v>
                </c:pt>
                <c:pt idx="9">
                  <c:v>11.3</c:v>
                </c:pt>
                <c:pt idx="10">
                  <c:v>10.9</c:v>
                </c:pt>
                <c:pt idx="11">
                  <c:v>10.5</c:v>
                </c:pt>
                <c:pt idx="12">
                  <c:v>6.9</c:v>
                </c:pt>
                <c:pt idx="13">
                  <c:v>5.9</c:v>
                </c:pt>
                <c:pt idx="14">
                  <c:v>2.8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Donetsk Oblast</c:v>
                </c:pt>
                <c:pt idx="1">
                  <c:v>Kharkiv Oblast</c:v>
                </c:pt>
                <c:pt idx="2">
                  <c:v>Zaporizhzhia Oblast</c:v>
                </c:pt>
                <c:pt idx="3">
                  <c:v>Kyiv Oblast</c:v>
                </c:pt>
                <c:pt idx="4">
                  <c:v>Luhansk Oblast</c:v>
                </c:pt>
                <c:pt idx="5">
                  <c:v>Kherson Oblast</c:v>
                </c:pt>
                <c:pt idx="6">
                  <c:v>Dnipropetrovsk Oblast</c:v>
                </c:pt>
                <c:pt idx="7">
                  <c:v>Mykolaiv Oblast</c:v>
                </c:pt>
                <c:pt idx="8">
                  <c:v>Chernihiv Oblast</c:v>
                </c:pt>
                <c:pt idx="9">
                  <c:v>Sumy Oblast</c:v>
                </c:pt>
                <c:pt idx="10">
                  <c:v>Kyiv City</c:v>
                </c:pt>
                <c:pt idx="11">
                  <c:v>Odesa Oblast</c:v>
                </c:pt>
                <c:pt idx="12">
                  <c:v>Poltava Oblast</c:v>
                </c:pt>
                <c:pt idx="13">
                  <c:v>Zhytomyr Oblast</c:v>
                </c:pt>
                <c:pt idx="14">
                  <c:v>Vinnytsia Oblast</c:v>
                </c:pt>
              </c:strCache>
            </c:strRef>
          </c:cat>
          <c:val>
            <c:numRef>
              <c:f>Sheet1!$B$2:$B$16</c:f>
              <c:numCache>
                <c:ptCount val="15"/>
                <c:pt idx="0">
                  <c:v>77.8</c:v>
                </c:pt>
                <c:pt idx="1">
                  <c:v>59.2</c:v>
                </c:pt>
                <c:pt idx="2">
                  <c:v>40.1</c:v>
                </c:pt>
                <c:pt idx="3">
                  <c:v>37.6</c:v>
                </c:pt>
                <c:pt idx="4">
                  <c:v>35.4</c:v>
                </c:pt>
                <c:pt idx="5">
                  <c:v>35.2</c:v>
                </c:pt>
                <c:pt idx="6">
                  <c:v>18.9</c:v>
                </c:pt>
                <c:pt idx="7">
                  <c:v>16.1</c:v>
                </c:pt>
                <c:pt idx="8">
                  <c:v>15.1</c:v>
                </c:pt>
                <c:pt idx="9">
                  <c:v>12.4</c:v>
                </c:pt>
                <c:pt idx="10">
                  <c:v>11.1</c:v>
                </c:pt>
                <c:pt idx="11">
                  <c:v>10.4</c:v>
                </c:pt>
                <c:pt idx="12">
                  <c:v>5.3</c:v>
                </c:pt>
                <c:pt idx="13">
                  <c:v>5.2</c:v>
                </c:pt>
                <c:pt idx="14">
                  <c:v>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2"/>
            <c:invertIfNegative val="0"/>
            <c:spPr>
              <a:solidFill>
                <a:srgbClr val="BABABA"/>
              </a:solidFill>
            </c:spPr>
          </c:dPt>
          <c:dPt>
            <c:idx val="3"/>
            <c:invertIfNegative val="0"/>
            <c:spPr>
              <a:solidFill>
                <a:srgbClr val="BABABA"/>
              </a:solidFill>
            </c:spPr>
          </c:dPt>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For</c:v>
                </c:pt>
                <c:pt idx="1">
                  <c:v>Against</c:v>
                </c:pt>
                <c:pt idx="2">
                  <c:v>Would not vote</c:v>
                </c:pt>
                <c:pt idx="3">
                  <c:v>Difficult to say / refusal</c:v>
                </c:pt>
              </c:strCache>
            </c:strRef>
          </c:cat>
          <c:val>
            <c:numRef>
              <c:f>Sheet1!$B$2:$B$5</c:f>
              <c:numCache>
                <c:ptCount val="4"/>
                <c:pt idx="0">
                  <c:v>0.75</c:v>
                </c:pt>
                <c:pt idx="1">
                  <c:v>0.07</c:v>
                </c:pt>
                <c:pt idx="2">
                  <c:v>0.16</c:v>
                </c:pt>
                <c:pt idx="3">
                  <c:v>0.02</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bar"/>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Pt>
            <c:idx val="0"/>
            <c:invertIfNegative val="0"/>
            <c:spPr>
              <a:solidFill>
                <a:srgbClr val="BABABA"/>
              </a:solidFill>
            </c:spPr>
          </c:dPt>
          <c:dLbls>
            <c:dLbl>
              <c:idx val="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 sourceLinked="0"/>
              <c:txPr>
                <a:bodyPr/>
                <a:p>
                  <a:pPr>
                    <a:defRPr sz="900" b="0" smtId="4294967295">
                      <a:solidFill>
                        <a:srgbClr val="0F2741"/>
                      </a:solidFill>
                      <a:latin typeface="Open Sans"/>
                    </a:defRPr>
                  </a:pPr>
                  <a:endParaRPr sz="9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900" b="0" smtId="4294967295">
                    <a:solidFill>
                      <a:srgbClr val="0F2741"/>
                    </a:solidFill>
                    <a:latin typeface="Open Sans"/>
                  </a:defRPr>
                </a:pPr>
                <a:endParaRPr sz="900" b="0" smtId="4294967295">
                  <a:solidFill>
                    <a:srgbClr val="0F2741"/>
                  </a:solidFill>
                  <a:latin typeface="Open Sans"/>
                </a:endParaRPr>
              </a:p>
            </c:txPr>
            <c:showLegendKey val="0"/>
            <c:showVal val="1"/>
            <c:showCatName val="0"/>
            <c:showSerName val="0"/>
            <c:showPercent val="0"/>
            <c:showBubbleSize val="0"/>
            <c:showLeaderLines val="0"/>
            <c:extLst/>
          </c:dLbls>
          <c:cat>
            <c:strRef>
              <c:f>Sheet1!$A$2:$A$16</c:f>
              <c:strCache>
                <c:ptCount val="15"/>
                <c:pt idx="0">
                  <c:v>Global average</c:v>
                </c:pt>
                <c:pt idx="1">
                  <c:v>China</c:v>
                </c:pt>
                <c:pt idx="2">
                  <c:v>Indonesia</c:v>
                </c:pt>
                <c:pt idx="3">
                  <c:v>India</c:v>
                </c:pt>
                <c:pt idx="4">
                  <c:v>Malaysia</c:v>
                </c:pt>
                <c:pt idx="5">
                  <c:v>Philippines</c:v>
                </c:pt>
                <c:pt idx="6">
                  <c:v>Thailand</c:v>
                </c:pt>
                <c:pt idx="7">
                  <c:v>Turkey</c:v>
                </c:pt>
                <c:pt idx="8">
                  <c:v>South Africa</c:v>
                </c:pt>
                <c:pt idx="9">
                  <c:v>South Korea</c:v>
                </c:pt>
                <c:pt idx="10">
                  <c:v>Mexico</c:v>
                </c:pt>
                <c:pt idx="11">
                  <c:v>Ireland</c:v>
                </c:pt>
                <c:pt idx="12">
                  <c:v>Peru</c:v>
                </c:pt>
                <c:pt idx="13">
                  <c:v>Brazil</c:v>
                </c:pt>
                <c:pt idx="14">
                  <c:v>Poland</c:v>
                </c:pt>
              </c:strCache>
            </c:strRef>
          </c:cat>
          <c:val>
            <c:numRef>
              <c:f>Sheet1!$B$2:$B$16</c:f>
              <c:numCache>
                <c:ptCount val="15"/>
                <c:pt idx="0">
                  <c:v>0.27</c:v>
                </c:pt>
                <c:pt idx="1">
                  <c:v>0.59</c:v>
                </c:pt>
                <c:pt idx="2">
                  <c:v>0.56</c:v>
                </c:pt>
                <c:pt idx="3">
                  <c:v>0.51</c:v>
                </c:pt>
                <c:pt idx="4">
                  <c:v>0.48</c:v>
                </c:pt>
                <c:pt idx="5">
                  <c:v>0.47</c:v>
                </c:pt>
                <c:pt idx="6">
                  <c:v>0.36</c:v>
                </c:pt>
                <c:pt idx="7">
                  <c:v>0.34</c:v>
                </c:pt>
                <c:pt idx="8">
                  <c:v>0.3</c:v>
                </c:pt>
                <c:pt idx="9">
                  <c:v>0.29</c:v>
                </c:pt>
                <c:pt idx="10">
                  <c:v>0.29</c:v>
                </c:pt>
                <c:pt idx="11">
                  <c:v>0.27</c:v>
                </c:pt>
                <c:pt idx="12">
                  <c:v>0.26</c:v>
                </c:pt>
                <c:pt idx="13">
                  <c:v>0.26</c:v>
                </c:pt>
                <c:pt idx="14">
                  <c:v>0.26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val="maxMin"/>
        </c:scaling>
        <c:delete val="0"/>
        <c:axPos val="t"/>
        <c:majorTickMark val="none"/>
        <c:minorTickMark val="none"/>
        <c:tickLblPos val="low"/>
        <c:spPr>
          <a:ln w="9525">
            <a:solidFill>
              <a:srgbClr val="2F2F2F"/>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b"/>
        <c:majorGridlines>
          <c:spPr>
            <a:ln w="9525">
              <a:solidFill>
                <a:srgbClr val="2F2F2F"/>
              </a:solidFill>
              <a:prstDash val="dot"/>
            </a:ln>
          </c:spPr>
        </c:majorGridlines>
        <c:numFmt formatCode="#,##0%" sourceLinked="0"/>
        <c:majorTickMark val="none"/>
        <c:minorTickMark val="none"/>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Strongly approve</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May 2019</c:v>
                </c:pt>
                <c:pt idx="1">
                  <c:v>Jun 2019</c:v>
                </c:pt>
                <c:pt idx="2">
                  <c:v>Dec 2019</c:v>
                </c:pt>
                <c:pt idx="3">
                  <c:v>Sep 2020</c:v>
                </c:pt>
                <c:pt idx="4">
                  <c:v>Mar 2021</c:v>
                </c:pt>
                <c:pt idx="5">
                  <c:v>Apr 2022</c:v>
                </c:pt>
                <c:pt idx="6">
                  <c:v>Jun 2022</c:v>
                </c:pt>
                <c:pt idx="7">
                  <c:v>Feb 2023</c:v>
                </c:pt>
                <c:pt idx="8">
                  <c:v>Feb 2024</c:v>
                </c:pt>
                <c:pt idx="9">
                  <c:v>Oct 2024</c:v>
                </c:pt>
              </c:strCache>
            </c:strRef>
          </c:cat>
          <c:val>
            <c:numRef>
              <c:f>Sheet1!$B$2:$B$11</c:f>
              <c:numCache>
                <c:ptCount val="10"/>
                <c:pt idx="0">
                  <c:v>0.17</c:v>
                </c:pt>
                <c:pt idx="1">
                  <c:v>0.32</c:v>
                </c:pt>
                <c:pt idx="2">
                  <c:v>0.27</c:v>
                </c:pt>
                <c:pt idx="3">
                  <c:v>0.11</c:v>
                </c:pt>
                <c:pt idx="4">
                  <c:v>0.12</c:v>
                </c:pt>
                <c:pt idx="5">
                  <c:v>0.74</c:v>
                </c:pt>
                <c:pt idx="6">
                  <c:v>0.59</c:v>
                </c:pt>
                <c:pt idx="7">
                  <c:v>0.58</c:v>
                </c:pt>
                <c:pt idx="8">
                  <c:v>0.22</c:v>
                </c:pt>
                <c:pt idx="9">
                  <c:v>0.24</c:v>
                </c:pt>
              </c:numCache>
            </c:numRef>
          </c:val>
        </c:ser>
        <c:ser>
          <c:idx val="1"/>
          <c:order val="1"/>
          <c:tx>
            <c:strRef>
              <c:f>Sheet1!$C$1</c:f>
              <c:strCache>
                <c:ptCount val="1"/>
                <c:pt idx="0">
                  <c:v>Somewhat approve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May 2019</c:v>
                </c:pt>
                <c:pt idx="1">
                  <c:v>Jun 2019</c:v>
                </c:pt>
                <c:pt idx="2">
                  <c:v>Dec 2019</c:v>
                </c:pt>
                <c:pt idx="3">
                  <c:v>Sep 2020</c:v>
                </c:pt>
                <c:pt idx="4">
                  <c:v>Mar 2021</c:v>
                </c:pt>
                <c:pt idx="5">
                  <c:v>Apr 2022</c:v>
                </c:pt>
                <c:pt idx="6">
                  <c:v>Jun 2022</c:v>
                </c:pt>
                <c:pt idx="7">
                  <c:v>Feb 2023</c:v>
                </c:pt>
                <c:pt idx="8">
                  <c:v>Feb 2024</c:v>
                </c:pt>
                <c:pt idx="9">
                  <c:v>Oct 2024</c:v>
                </c:pt>
              </c:strCache>
            </c:strRef>
          </c:cat>
          <c:val>
            <c:numRef>
              <c:f>Sheet1!$C$2:$C$11</c:f>
              <c:numCache>
                <c:ptCount val="10"/>
                <c:pt idx="0">
                  <c:v>0.22</c:v>
                </c:pt>
                <c:pt idx="1">
                  <c:v>0.35</c:v>
                </c:pt>
                <c:pt idx="2">
                  <c:v>0.35</c:v>
                </c:pt>
                <c:pt idx="3">
                  <c:v>0.38</c:v>
                </c:pt>
                <c:pt idx="4">
                  <c:v>0.26</c:v>
                </c:pt>
                <c:pt idx="5">
                  <c:v>0.2</c:v>
                </c:pt>
                <c:pt idx="6">
                  <c:v>0.32</c:v>
                </c:pt>
                <c:pt idx="7">
                  <c:v>0.33</c:v>
                </c:pt>
                <c:pt idx="8">
                  <c:v>0.41</c:v>
                </c:pt>
                <c:pt idx="9">
                  <c:v>0.45</c:v>
                </c:pt>
              </c:numCache>
            </c:numRef>
          </c:val>
        </c:ser>
        <c:ser>
          <c:idx val="2"/>
          <c:order val="2"/>
          <c:tx>
            <c:strRef>
              <c:f>Sheet1!$D$1</c:f>
              <c:strCache>
                <c:ptCount val="1"/>
                <c:pt idx="0">
                  <c:v>Somewhat disapprove</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May 2019</c:v>
                </c:pt>
                <c:pt idx="1">
                  <c:v>Jun 2019</c:v>
                </c:pt>
                <c:pt idx="2">
                  <c:v>Dec 2019</c:v>
                </c:pt>
                <c:pt idx="3">
                  <c:v>Sep 2020</c:v>
                </c:pt>
                <c:pt idx="4">
                  <c:v>Mar 2021</c:v>
                </c:pt>
                <c:pt idx="5">
                  <c:v>Apr 2022</c:v>
                </c:pt>
                <c:pt idx="6">
                  <c:v>Jun 2022</c:v>
                </c:pt>
                <c:pt idx="7">
                  <c:v>Feb 2023</c:v>
                </c:pt>
                <c:pt idx="8">
                  <c:v>Feb 2024</c:v>
                </c:pt>
                <c:pt idx="9">
                  <c:v>Oct 2024</c:v>
                </c:pt>
              </c:strCache>
            </c:strRef>
          </c:cat>
          <c:val>
            <c:numRef>
              <c:f>Sheet1!$D$2:$D$11</c:f>
              <c:numCache>
                <c:ptCount val="10"/>
                <c:pt idx="0">
                  <c:v>0.05</c:v>
                </c:pt>
                <c:pt idx="1">
                  <c:v>0.08</c:v>
                </c:pt>
                <c:pt idx="2">
                  <c:v>0.14</c:v>
                </c:pt>
                <c:pt idx="3">
                  <c:v>0.28</c:v>
                </c:pt>
                <c:pt idx="4">
                  <c:v>0.25</c:v>
                </c:pt>
                <c:pt idx="5">
                  <c:v>0.03</c:v>
                </c:pt>
                <c:pt idx="6">
                  <c:v>0.05</c:v>
                </c:pt>
                <c:pt idx="7">
                  <c:v>0.04</c:v>
                </c:pt>
                <c:pt idx="8">
                  <c:v>0.18</c:v>
                </c:pt>
                <c:pt idx="9">
                  <c:v>0.17</c:v>
                </c:pt>
              </c:numCache>
            </c:numRef>
          </c:val>
        </c:ser>
        <c:ser>
          <c:idx val="3"/>
          <c:order val="3"/>
          <c:tx>
            <c:strRef>
              <c:f>Sheet1!$E$1</c:f>
              <c:strCache>
                <c:ptCount val="1"/>
                <c:pt idx="0">
                  <c:v>Strongly disapprove</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May 2019</c:v>
                </c:pt>
                <c:pt idx="1">
                  <c:v>Jun 2019</c:v>
                </c:pt>
                <c:pt idx="2">
                  <c:v>Dec 2019</c:v>
                </c:pt>
                <c:pt idx="3">
                  <c:v>Sep 2020</c:v>
                </c:pt>
                <c:pt idx="4">
                  <c:v>Mar 2021</c:v>
                </c:pt>
                <c:pt idx="5">
                  <c:v>Apr 2022</c:v>
                </c:pt>
                <c:pt idx="6">
                  <c:v>Jun 2022</c:v>
                </c:pt>
                <c:pt idx="7">
                  <c:v>Feb 2023</c:v>
                </c:pt>
                <c:pt idx="8">
                  <c:v>Feb 2024</c:v>
                </c:pt>
                <c:pt idx="9">
                  <c:v>Oct 2024</c:v>
                </c:pt>
              </c:strCache>
            </c:strRef>
          </c:cat>
          <c:val>
            <c:numRef>
              <c:f>Sheet1!$E$2:$E$11</c:f>
              <c:numCache>
                <c:ptCount val="10"/>
                <c:pt idx="0">
                  <c:v>0.07</c:v>
                </c:pt>
                <c:pt idx="1">
                  <c:v>0.06</c:v>
                </c:pt>
                <c:pt idx="2">
                  <c:v>0.12</c:v>
                </c:pt>
                <c:pt idx="3">
                  <c:v>0.22</c:v>
                </c:pt>
                <c:pt idx="4">
                  <c:v>0.28</c:v>
                </c:pt>
                <c:pt idx="5">
                  <c:v>0.02</c:v>
                </c:pt>
                <c:pt idx="6">
                  <c:v>0.02</c:v>
                </c:pt>
                <c:pt idx="7">
                  <c:v>0.03</c:v>
                </c:pt>
                <c:pt idx="8">
                  <c:v>0.15</c:v>
                </c:pt>
                <c:pt idx="9">
                  <c:v>0.12</c:v>
                </c:pt>
              </c:numCache>
            </c:numRef>
          </c:val>
        </c:ser>
        <c:ser>
          <c:idx val="4"/>
          <c:order val="4"/>
          <c:tx>
            <c:strRef>
              <c:f>Sheet1!$F$1</c:f>
              <c:strCache>
                <c:ptCount val="1"/>
                <c:pt idx="0">
                  <c:v>Difficult to answer / No answer</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Sheet1!$A$2:$A$11</c:f>
              <c:strCache>
                <c:ptCount val="10"/>
                <c:pt idx="0">
                  <c:v>May 2019</c:v>
                </c:pt>
                <c:pt idx="1">
                  <c:v>Jun 2019</c:v>
                </c:pt>
                <c:pt idx="2">
                  <c:v>Dec 2019</c:v>
                </c:pt>
                <c:pt idx="3">
                  <c:v>Sep 2020</c:v>
                </c:pt>
                <c:pt idx="4">
                  <c:v>Mar 2021</c:v>
                </c:pt>
                <c:pt idx="5">
                  <c:v>Apr 2022</c:v>
                </c:pt>
                <c:pt idx="6">
                  <c:v>Jun 2022</c:v>
                </c:pt>
                <c:pt idx="7">
                  <c:v>Feb 2023</c:v>
                </c:pt>
                <c:pt idx="8">
                  <c:v>Feb 2024</c:v>
                </c:pt>
                <c:pt idx="9">
                  <c:v>Oct 2024</c:v>
                </c:pt>
              </c:strCache>
            </c:strRef>
          </c:cat>
          <c:val>
            <c:numRef>
              <c:f>Sheet1!$F$2:$F$11</c:f>
              <c:numCache>
                <c:ptCount val="10"/>
                <c:pt idx="0">
                  <c:v>0.49</c:v>
                </c:pt>
                <c:pt idx="1">
                  <c:v>0.19</c:v>
                </c:pt>
                <c:pt idx="2">
                  <c:v>0.12</c:v>
                </c:pt>
                <c:pt idx="3">
                  <c:v>0.02</c:v>
                </c:pt>
                <c:pt idx="4">
                  <c:v>0.09</c:v>
                </c:pt>
                <c:pt idx="5">
                  <c:v>0.02</c:v>
                </c:pt>
                <c:pt idx="6">
                  <c:v>0.02</c:v>
                </c:pt>
                <c:pt idx="7">
                  <c:v>0.02</c:v>
                </c:pt>
                <c:pt idx="8">
                  <c:v>0.04</c:v>
                </c:pt>
                <c:pt idx="9">
                  <c:v>0.02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4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 priority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Sheet1!$A$2:$A$20</c:f>
              <c:strCache>
                <c:ptCount val="19"/>
                <c:pt idx="0">
                  <c:v>Sweden</c:v>
                </c:pt>
                <c:pt idx="1">
                  <c:v>Denmark</c:v>
                </c:pt>
                <c:pt idx="2">
                  <c:v>Finland</c:v>
                </c:pt>
                <c:pt idx="3">
                  <c:v>Portugal</c:v>
                </c:pt>
                <c:pt idx="4">
                  <c:v>Netherlands</c:v>
                </c:pt>
                <c:pt idx="5">
                  <c:v>Spain</c:v>
                </c:pt>
                <c:pt idx="6">
                  <c:v>Germany</c:v>
                </c:pt>
                <c:pt idx="7">
                  <c:v>Poland</c:v>
                </c:pt>
                <c:pt idx="8">
                  <c:v>Average</c:v>
                </c:pt>
                <c:pt idx="9">
                  <c:v>Belgium</c:v>
                </c:pt>
                <c:pt idx="10">
                  <c:v>Bulgaria</c:v>
                </c:pt>
                <c:pt idx="11">
                  <c:v>Czechia</c:v>
                </c:pt>
                <c:pt idx="12">
                  <c:v>France</c:v>
                </c:pt>
                <c:pt idx="13">
                  <c:v>Austria</c:v>
                </c:pt>
                <c:pt idx="14">
                  <c:v>Italy</c:v>
                </c:pt>
                <c:pt idx="15">
                  <c:v>Romania</c:v>
                </c:pt>
                <c:pt idx="16">
                  <c:v>Slovakia</c:v>
                </c:pt>
                <c:pt idx="17">
                  <c:v>Greece</c:v>
                </c:pt>
                <c:pt idx="18">
                  <c:v>Hungary</c:v>
                </c:pt>
              </c:strCache>
            </c:strRef>
          </c:cat>
          <c:val>
            <c:numRef>
              <c:f>Sheet1!$B$2:$B$20</c:f>
              <c:numCache>
                <c:ptCount val="19"/>
                <c:pt idx="0">
                  <c:v>0.68</c:v>
                </c:pt>
                <c:pt idx="1">
                  <c:v>0.59</c:v>
                </c:pt>
                <c:pt idx="2">
                  <c:v>0.57</c:v>
                </c:pt>
                <c:pt idx="3">
                  <c:v>0.55</c:v>
                </c:pt>
                <c:pt idx="4">
                  <c:v>0.51</c:v>
                </c:pt>
                <c:pt idx="5">
                  <c:v>0.46</c:v>
                </c:pt>
                <c:pt idx="6">
                  <c:v>0.38</c:v>
                </c:pt>
                <c:pt idx="7">
                  <c:v>0.37</c:v>
                </c:pt>
                <c:pt idx="8">
                  <c:v>0.36</c:v>
                </c:pt>
                <c:pt idx="9">
                  <c:v>0.35</c:v>
                </c:pt>
                <c:pt idx="10">
                  <c:v>0.34</c:v>
                </c:pt>
                <c:pt idx="11">
                  <c:v>0.31</c:v>
                </c:pt>
                <c:pt idx="12">
                  <c:v>0.3</c:v>
                </c:pt>
                <c:pt idx="13">
                  <c:v>0.29</c:v>
                </c:pt>
                <c:pt idx="14">
                  <c:v>0.28</c:v>
                </c:pt>
                <c:pt idx="15">
                  <c:v>0.25</c:v>
                </c:pt>
                <c:pt idx="16">
                  <c:v>0.25</c:v>
                </c:pt>
                <c:pt idx="17">
                  <c:v>0.17</c:v>
                </c:pt>
                <c:pt idx="18">
                  <c:v>0.12</c:v>
                </c:pt>
              </c:numCache>
            </c:numRef>
          </c:val>
        </c:ser>
        <c:ser>
          <c:idx val="1"/>
          <c:order val="1"/>
          <c:tx>
            <c:strRef>
              <c:f>Sheet1!$C$1</c:f>
              <c:strCache>
                <c:ptCount val="1"/>
                <c:pt idx="0">
                  <c:v>Important but not a priority</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Sheet1!$A$2:$A$20</c:f>
              <c:strCache>
                <c:ptCount val="19"/>
                <c:pt idx="0">
                  <c:v>Sweden</c:v>
                </c:pt>
                <c:pt idx="1">
                  <c:v>Denmark</c:v>
                </c:pt>
                <c:pt idx="2">
                  <c:v>Finland</c:v>
                </c:pt>
                <c:pt idx="3">
                  <c:v>Portugal</c:v>
                </c:pt>
                <c:pt idx="4">
                  <c:v>Netherlands</c:v>
                </c:pt>
                <c:pt idx="5">
                  <c:v>Spain</c:v>
                </c:pt>
                <c:pt idx="6">
                  <c:v>Germany</c:v>
                </c:pt>
                <c:pt idx="7">
                  <c:v>Poland</c:v>
                </c:pt>
                <c:pt idx="8">
                  <c:v>Average</c:v>
                </c:pt>
                <c:pt idx="9">
                  <c:v>Belgium</c:v>
                </c:pt>
                <c:pt idx="10">
                  <c:v>Bulgaria</c:v>
                </c:pt>
                <c:pt idx="11">
                  <c:v>Czechia</c:v>
                </c:pt>
                <c:pt idx="12">
                  <c:v>France</c:v>
                </c:pt>
                <c:pt idx="13">
                  <c:v>Austria</c:v>
                </c:pt>
                <c:pt idx="14">
                  <c:v>Italy</c:v>
                </c:pt>
                <c:pt idx="15">
                  <c:v>Romania</c:v>
                </c:pt>
                <c:pt idx="16">
                  <c:v>Slovakia</c:v>
                </c:pt>
                <c:pt idx="17">
                  <c:v>Greece</c:v>
                </c:pt>
                <c:pt idx="18">
                  <c:v>Hungary</c:v>
                </c:pt>
              </c:strCache>
            </c:strRef>
          </c:cat>
          <c:val>
            <c:numRef>
              <c:f>Sheet1!$C$2:$C$20</c:f>
              <c:numCache>
                <c:ptCount val="19"/>
                <c:pt idx="0">
                  <c:v>0.24</c:v>
                </c:pt>
                <c:pt idx="1">
                  <c:v>0.3</c:v>
                </c:pt>
                <c:pt idx="2">
                  <c:v>0.34</c:v>
                </c:pt>
                <c:pt idx="3">
                  <c:v>0.36</c:v>
                </c:pt>
                <c:pt idx="4">
                  <c:v>0.34</c:v>
                </c:pt>
                <c:pt idx="5">
                  <c:v>0.35</c:v>
                </c:pt>
                <c:pt idx="6">
                  <c:v>0.35</c:v>
                </c:pt>
                <c:pt idx="7">
                  <c:v>0.37</c:v>
                </c:pt>
                <c:pt idx="8">
                  <c:v>0.36</c:v>
                </c:pt>
                <c:pt idx="9">
                  <c:v>0.41</c:v>
                </c:pt>
                <c:pt idx="10">
                  <c:v>0.33</c:v>
                </c:pt>
                <c:pt idx="11">
                  <c:v>0.36</c:v>
                </c:pt>
                <c:pt idx="12">
                  <c:v>0.38</c:v>
                </c:pt>
                <c:pt idx="13">
                  <c:v>0.39</c:v>
                </c:pt>
                <c:pt idx="14">
                  <c:v>0.41</c:v>
                </c:pt>
                <c:pt idx="15">
                  <c:v>0.36</c:v>
                </c:pt>
                <c:pt idx="16">
                  <c:v>0.36</c:v>
                </c:pt>
                <c:pt idx="17">
                  <c:v>0.37</c:v>
                </c:pt>
                <c:pt idx="18">
                  <c:v>0.41</c:v>
                </c:pt>
              </c:numCache>
            </c:numRef>
          </c:val>
        </c:ser>
        <c:ser>
          <c:idx val="2"/>
          <c:order val="2"/>
          <c:tx>
            <c:strRef>
              <c:f>Sheet1!$D$1</c:f>
              <c:strCache>
                <c:ptCount val="1"/>
                <c:pt idx="0">
                  <c:v>Secondary</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Sheet1!$A$2:$A$20</c:f>
              <c:strCache>
                <c:ptCount val="19"/>
                <c:pt idx="0">
                  <c:v>Sweden</c:v>
                </c:pt>
                <c:pt idx="1">
                  <c:v>Denmark</c:v>
                </c:pt>
                <c:pt idx="2">
                  <c:v>Finland</c:v>
                </c:pt>
                <c:pt idx="3">
                  <c:v>Portugal</c:v>
                </c:pt>
                <c:pt idx="4">
                  <c:v>Netherlands</c:v>
                </c:pt>
                <c:pt idx="5">
                  <c:v>Spain</c:v>
                </c:pt>
                <c:pt idx="6">
                  <c:v>Germany</c:v>
                </c:pt>
                <c:pt idx="7">
                  <c:v>Poland</c:v>
                </c:pt>
                <c:pt idx="8">
                  <c:v>Average</c:v>
                </c:pt>
                <c:pt idx="9">
                  <c:v>Belgium</c:v>
                </c:pt>
                <c:pt idx="10">
                  <c:v>Bulgaria</c:v>
                </c:pt>
                <c:pt idx="11">
                  <c:v>Czechia</c:v>
                </c:pt>
                <c:pt idx="12">
                  <c:v>France</c:v>
                </c:pt>
                <c:pt idx="13">
                  <c:v>Austria</c:v>
                </c:pt>
                <c:pt idx="14">
                  <c:v>Italy</c:v>
                </c:pt>
                <c:pt idx="15">
                  <c:v>Romania</c:v>
                </c:pt>
                <c:pt idx="16">
                  <c:v>Slovakia</c:v>
                </c:pt>
                <c:pt idx="17">
                  <c:v>Greece</c:v>
                </c:pt>
                <c:pt idx="18">
                  <c:v>Hungary</c:v>
                </c:pt>
              </c:strCache>
            </c:strRef>
          </c:cat>
          <c:val>
            <c:numRef>
              <c:f>Sheet1!$D$2:$D$20</c:f>
              <c:numCache>
                <c:ptCount val="19"/>
                <c:pt idx="0">
                  <c:v>0.07</c:v>
                </c:pt>
                <c:pt idx="1">
                  <c:v>0.11</c:v>
                </c:pt>
                <c:pt idx="2">
                  <c:v>0.09</c:v>
                </c:pt>
                <c:pt idx="3">
                  <c:v>0.09</c:v>
                </c:pt>
                <c:pt idx="4">
                  <c:v>0.14</c:v>
                </c:pt>
                <c:pt idx="5">
                  <c:v>0.18</c:v>
                </c:pt>
                <c:pt idx="6">
                  <c:v>0.27</c:v>
                </c:pt>
                <c:pt idx="7">
                  <c:v>0.26</c:v>
                </c:pt>
                <c:pt idx="8">
                  <c:v>0.27</c:v>
                </c:pt>
                <c:pt idx="9">
                  <c:v>0.24</c:v>
                </c:pt>
                <c:pt idx="10">
                  <c:v>0.33</c:v>
                </c:pt>
                <c:pt idx="11">
                  <c:v>0.33</c:v>
                </c:pt>
                <c:pt idx="12">
                  <c:v>0.32</c:v>
                </c:pt>
                <c:pt idx="13">
                  <c:v>0.32</c:v>
                </c:pt>
                <c:pt idx="14">
                  <c:v>0.3</c:v>
                </c:pt>
                <c:pt idx="15">
                  <c:v>0.39</c:v>
                </c:pt>
                <c:pt idx="16">
                  <c:v>0.39</c:v>
                </c:pt>
                <c:pt idx="17">
                  <c:v>0.45</c:v>
                </c:pt>
                <c:pt idx="18">
                  <c:v>0.47</c:v>
                </c:pt>
              </c:numCache>
            </c:numRef>
          </c:val>
        </c:ser>
        <c:ser>
          <c:idx val="3"/>
          <c:order val="3"/>
          <c:tx>
            <c:strRef>
              <c:f>Sheet1!$E$1</c:f>
              <c:strCache>
                <c:ptCount val="1"/>
                <c:pt idx="0">
                  <c:v>No answer</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Sheet1!$A$2:$A$20</c:f>
              <c:strCache>
                <c:ptCount val="19"/>
                <c:pt idx="0">
                  <c:v>Sweden</c:v>
                </c:pt>
                <c:pt idx="1">
                  <c:v>Denmark</c:v>
                </c:pt>
                <c:pt idx="2">
                  <c:v>Finland</c:v>
                </c:pt>
                <c:pt idx="3">
                  <c:v>Portugal</c:v>
                </c:pt>
                <c:pt idx="4">
                  <c:v>Netherlands</c:v>
                </c:pt>
                <c:pt idx="5">
                  <c:v>Spain</c:v>
                </c:pt>
                <c:pt idx="6">
                  <c:v>Germany</c:v>
                </c:pt>
                <c:pt idx="7">
                  <c:v>Poland</c:v>
                </c:pt>
                <c:pt idx="8">
                  <c:v>Average</c:v>
                </c:pt>
                <c:pt idx="9">
                  <c:v>Belgium</c:v>
                </c:pt>
                <c:pt idx="10">
                  <c:v>Bulgaria</c:v>
                </c:pt>
                <c:pt idx="11">
                  <c:v>Czechia</c:v>
                </c:pt>
                <c:pt idx="12">
                  <c:v>France</c:v>
                </c:pt>
                <c:pt idx="13">
                  <c:v>Austria</c:v>
                </c:pt>
                <c:pt idx="14">
                  <c:v>Italy</c:v>
                </c:pt>
                <c:pt idx="15">
                  <c:v>Romania</c:v>
                </c:pt>
                <c:pt idx="16">
                  <c:v>Slovakia</c:v>
                </c:pt>
                <c:pt idx="17">
                  <c:v>Greece</c:v>
                </c:pt>
                <c:pt idx="18">
                  <c:v>Hungary</c:v>
                </c:pt>
              </c:strCache>
            </c:strRef>
          </c:cat>
          <c:val>
            <c:numRef>
              <c:f>Sheet1!$E$2:$E$20</c:f>
              <c:numCache>
                <c:ptCount val="19"/>
                <c:pt idx="0">
                  <c:v>0.01</c:v>
                </c:pt>
                <c:pt idx="1">
                  <c:v>0</c:v>
                </c:pt>
                <c:pt idx="2">
                  <c:v>0</c:v>
                </c:pt>
                <c:pt idx="3">
                  <c:v>0</c:v>
                </c:pt>
                <c:pt idx="4">
                  <c:v>0.01</c:v>
                </c:pt>
                <c:pt idx="5">
                  <c:v>0.01</c:v>
                </c:pt>
                <c:pt idx="6">
                  <c:v>0</c:v>
                </c:pt>
                <c:pt idx="7">
                  <c:v>0</c:v>
                </c:pt>
                <c:pt idx="8">
                  <c:v>0.01</c:v>
                </c:pt>
                <c:pt idx="9">
                  <c:v>0</c:v>
                </c:pt>
                <c:pt idx="10">
                  <c:v>0</c:v>
                </c:pt>
                <c:pt idx="11">
                  <c:v>0</c:v>
                </c:pt>
                <c:pt idx="12">
                  <c:v>0</c:v>
                </c:pt>
                <c:pt idx="13">
                  <c:v>0</c:v>
                </c:pt>
                <c:pt idx="14">
                  <c:v>0.01</c:v>
                </c:pt>
                <c:pt idx="15">
                  <c:v>0</c:v>
                </c:pt>
                <c:pt idx="16">
                  <c:v>0</c:v>
                </c:pt>
                <c:pt idx="17">
                  <c:v>0.01</c:v>
                </c:pt>
                <c:pt idx="18">
                  <c:v>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Oct 31, 2024</c:v>
                </c:pt>
                <c:pt idx="1">
                  <c:v>Nov 30, 2024</c:v>
                </c:pt>
                <c:pt idx="2">
                  <c:v>Dec 31, 2024</c:v>
                </c:pt>
                <c:pt idx="3">
                  <c:v>Jan 28, 2025</c:v>
                </c:pt>
              </c:strCache>
            </c:strRef>
          </c:cat>
          <c:val>
            <c:numRef>
              <c:f>Sheet1!$B$2:$B$5</c:f>
              <c:numCache>
                <c:ptCount val="4"/>
                <c:pt idx="0">
                  <c:v>2.5</c:v>
                </c:pt>
                <c:pt idx="1">
                  <c:v>1.84</c:v>
                </c:pt>
                <c:pt idx="2">
                  <c:v>2.44</c:v>
                </c:pt>
                <c:pt idx="3">
                  <c:v>2.49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People facing insufficient food consumption in millions</a:t>
                </a:r>
              </a:p>
            </c:rich>
          </c:tx>
          <c:overlay val="0"/>
        </c:title>
        <c:numFmt formatCode="#,##0.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 priority</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Greens-EFA</c:v>
                </c:pt>
                <c:pt idx="1">
                  <c:v>Renew</c:v>
                </c:pt>
                <c:pt idx="2">
                  <c:v>S&amp;D</c:v>
                </c:pt>
                <c:pt idx="3">
                  <c:v>EPP</c:v>
                </c:pt>
                <c:pt idx="4">
                  <c:v>Average</c:v>
                </c:pt>
                <c:pt idx="5">
                  <c:v>GUE-NGL</c:v>
                </c:pt>
                <c:pt idx="6">
                  <c:v>ECR</c:v>
                </c:pt>
                <c:pt idx="7">
                  <c:v>ID</c:v>
                </c:pt>
              </c:strCache>
            </c:strRef>
          </c:cat>
          <c:val>
            <c:numRef>
              <c:f>Sheet1!$B$2:$B$9</c:f>
              <c:numCache>
                <c:ptCount val="8"/>
                <c:pt idx="0">
                  <c:v>0.57</c:v>
                </c:pt>
                <c:pt idx="1">
                  <c:v>0.48</c:v>
                </c:pt>
                <c:pt idx="2">
                  <c:v>0.46</c:v>
                </c:pt>
                <c:pt idx="3">
                  <c:v>0.46</c:v>
                </c:pt>
                <c:pt idx="4">
                  <c:v>0.36</c:v>
                </c:pt>
                <c:pt idx="5">
                  <c:v>0.33</c:v>
                </c:pt>
                <c:pt idx="6">
                  <c:v>0.32</c:v>
                </c:pt>
                <c:pt idx="7">
                  <c:v>0.16</c:v>
                </c:pt>
              </c:numCache>
            </c:numRef>
          </c:val>
        </c:ser>
        <c:ser>
          <c:idx val="1"/>
          <c:order val="1"/>
          <c:tx>
            <c:strRef>
              <c:f>Sheet1!$C$1</c:f>
              <c:strCache>
                <c:ptCount val="1"/>
                <c:pt idx="0">
                  <c:v>Important but not a priority</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Greens-EFA</c:v>
                </c:pt>
                <c:pt idx="1">
                  <c:v>Renew</c:v>
                </c:pt>
                <c:pt idx="2">
                  <c:v>S&amp;D</c:v>
                </c:pt>
                <c:pt idx="3">
                  <c:v>EPP</c:v>
                </c:pt>
                <c:pt idx="4">
                  <c:v>Average</c:v>
                </c:pt>
                <c:pt idx="5">
                  <c:v>GUE-NGL</c:v>
                </c:pt>
                <c:pt idx="6">
                  <c:v>ECR</c:v>
                </c:pt>
                <c:pt idx="7">
                  <c:v>ID</c:v>
                </c:pt>
              </c:strCache>
            </c:strRef>
          </c:cat>
          <c:val>
            <c:numRef>
              <c:f>Sheet1!$C$2:$C$9</c:f>
              <c:numCache>
                <c:ptCount val="8"/>
                <c:pt idx="0">
                  <c:v>0.32</c:v>
                </c:pt>
                <c:pt idx="1">
                  <c:v>0.36</c:v>
                </c:pt>
                <c:pt idx="2">
                  <c:v>0.36</c:v>
                </c:pt>
                <c:pt idx="3">
                  <c:v>0.35</c:v>
                </c:pt>
                <c:pt idx="4">
                  <c:v>0.36</c:v>
                </c:pt>
                <c:pt idx="5">
                  <c:v>0.37</c:v>
                </c:pt>
                <c:pt idx="6">
                  <c:v>0.36</c:v>
                </c:pt>
                <c:pt idx="7">
                  <c:v>0.32</c:v>
                </c:pt>
              </c:numCache>
            </c:numRef>
          </c:val>
        </c:ser>
        <c:ser>
          <c:idx val="2"/>
          <c:order val="2"/>
          <c:tx>
            <c:strRef>
              <c:f>Sheet1!$D$1</c:f>
              <c:strCache>
                <c:ptCount val="1"/>
                <c:pt idx="0">
                  <c:v>Secondary</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Greens-EFA</c:v>
                </c:pt>
                <c:pt idx="1">
                  <c:v>Renew</c:v>
                </c:pt>
                <c:pt idx="2">
                  <c:v>S&amp;D</c:v>
                </c:pt>
                <c:pt idx="3">
                  <c:v>EPP</c:v>
                </c:pt>
                <c:pt idx="4">
                  <c:v>Average</c:v>
                </c:pt>
                <c:pt idx="5">
                  <c:v>GUE-NGL</c:v>
                </c:pt>
                <c:pt idx="6">
                  <c:v>ECR</c:v>
                </c:pt>
                <c:pt idx="7">
                  <c:v>ID</c:v>
                </c:pt>
              </c:strCache>
            </c:strRef>
          </c:cat>
          <c:val>
            <c:numRef>
              <c:f>Sheet1!$D$2:$D$9</c:f>
              <c:numCache>
                <c:ptCount val="8"/>
                <c:pt idx="0">
                  <c:v>0.11</c:v>
                </c:pt>
                <c:pt idx="1">
                  <c:v>0.16</c:v>
                </c:pt>
                <c:pt idx="2">
                  <c:v>0.17</c:v>
                </c:pt>
                <c:pt idx="3">
                  <c:v>0.19</c:v>
                </c:pt>
                <c:pt idx="4">
                  <c:v>0.27</c:v>
                </c:pt>
                <c:pt idx="5">
                  <c:v>0.3</c:v>
                </c:pt>
                <c:pt idx="6">
                  <c:v>0.32</c:v>
                </c:pt>
                <c:pt idx="7">
                  <c:v>0.52</c:v>
                </c:pt>
              </c:numCache>
            </c:numRef>
          </c:val>
        </c:ser>
        <c:ser>
          <c:idx val="3"/>
          <c:order val="3"/>
          <c:tx>
            <c:strRef>
              <c:f>Sheet1!$E$1</c:f>
              <c:strCache>
                <c:ptCount val="1"/>
                <c:pt idx="0">
                  <c:v>No answer</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c:f>
              <c:strCache>
                <c:ptCount val="8"/>
                <c:pt idx="0">
                  <c:v>Greens-EFA</c:v>
                </c:pt>
                <c:pt idx="1">
                  <c:v>Renew</c:v>
                </c:pt>
                <c:pt idx="2">
                  <c:v>S&amp;D</c:v>
                </c:pt>
                <c:pt idx="3">
                  <c:v>EPP</c:v>
                </c:pt>
                <c:pt idx="4">
                  <c:v>Average</c:v>
                </c:pt>
                <c:pt idx="5">
                  <c:v>GUE-NGL</c:v>
                </c:pt>
                <c:pt idx="6">
                  <c:v>ECR</c:v>
                </c:pt>
                <c:pt idx="7">
                  <c:v>ID</c:v>
                </c:pt>
              </c:strCache>
            </c:strRef>
          </c:cat>
          <c:val>
            <c:numRef>
              <c:f>Sheet1!$E$2:$E$9</c:f>
              <c:numCache>
                <c:ptCount val="8"/>
                <c:pt idx="0">
                  <c:v>0</c:v>
                </c:pt>
                <c:pt idx="1">
                  <c:v>0</c:v>
                </c:pt>
                <c:pt idx="2">
                  <c:v>0.01</c:v>
                </c:pt>
                <c:pt idx="3">
                  <c:v>0</c:v>
                </c:pt>
                <c:pt idx="4">
                  <c:v>0.01</c:v>
                </c:pt>
                <c:pt idx="5">
                  <c:v>0</c:v>
                </c:pt>
                <c:pt idx="6">
                  <c:v>0</c:v>
                </c:pt>
                <c:pt idx="7">
                  <c:v>0</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respondents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Jason-3</c:v>
                </c:pt>
              </c:strCache>
            </c:strRef>
          </c:tx>
          <c:spPr>
            <a:ln>
              <a:solidFill>
                <a:srgbClr val="2875DD"/>
              </a:solidFill>
            </a:ln>
          </c:spPr>
          <c:marker>
            <c:symbol val="circle"/>
            <c:spPr>
              <a:solidFill>
                <a:srgbClr val="2875DD"/>
              </a:solidFill>
              <a:ln>
                <a:solidFill>
                  <a:srgbClr val="2875DD"/>
                </a:solidFill>
              </a:ln>
            </c:spPr>
          </c:marker>
          <c:dPt>
            <c:idx val="10"/>
            <c:invertIfNegative val="1"/>
            <c:marker>
              <c:spPr>
                <a:noFill/>
                <a:ln>
                  <a:noFill/>
                </a:ln>
              </c:spPr>
            </c:marker>
            <c:spPr>
              <a:noFill/>
              <a:ln>
                <a:noFill/>
              </a:ln>
            </c:spPr>
          </c:dPt>
          <c:dPt>
            <c:idx val="11"/>
            <c:invertIfNegative val="1"/>
            <c:spPr>
              <a:ln>
                <a:noFill/>
              </a:ln>
            </c:spPr>
          </c:dPt>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delete val="1"/>
              <c:txPr>
                <a:bodyPr/>
                <a:p>
                  <a:pPr>
                    <a:defRPr smtId="4294967295">
                      <a:noFill/>
                    </a:defRPr>
                  </a:pPr>
                  <a:endParaRPr smtId="4294967295">
                    <a:noFill/>
                  </a:endParaRPr>
                </a:p>
              </c:txPr>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Sheet1!$A$2:$A$187</c:f>
              <c:strCache>
                <c:ptCount val="186"/>
                <c:pt idx="0">
                  <c:v>Jan 6, 2020</c:v>
                </c:pt>
                <c:pt idx="1">
                  <c:v>Jan 16, 2020</c:v>
                </c:pt>
                <c:pt idx="2">
                  <c:v>Jan 26, 2020</c:v>
                </c:pt>
                <c:pt idx="3">
                  <c:v>Feb 5, 2020</c:v>
                </c:pt>
                <c:pt idx="4">
                  <c:v>Feb 15, 2020</c:v>
                </c:pt>
                <c:pt idx="5">
                  <c:v>Feb 25, 2020</c:v>
                </c:pt>
                <c:pt idx="6">
                  <c:v>Mar 6, 2020</c:v>
                </c:pt>
                <c:pt idx="7">
                  <c:v>Mar 16, 2020</c:v>
                </c:pt>
                <c:pt idx="8">
                  <c:v>Mar 26, 2020</c:v>
                </c:pt>
                <c:pt idx="9">
                  <c:v>Apr 5, 2020</c:v>
                </c:pt>
                <c:pt idx="10">
                  <c:v>Apr 15, 2020</c:v>
                </c:pt>
                <c:pt idx="11">
                  <c:v>Apr 25, 2020</c:v>
                </c:pt>
                <c:pt idx="12">
                  <c:v>May 4, 2020</c:v>
                </c:pt>
                <c:pt idx="13">
                  <c:v>May 14, 2020</c:v>
                </c:pt>
                <c:pt idx="14">
                  <c:v>May 24, 2020</c:v>
                </c:pt>
                <c:pt idx="15">
                  <c:v>Jun 3, 2020</c:v>
                </c:pt>
                <c:pt idx="16">
                  <c:v>Jun 13, 2020</c:v>
                </c:pt>
                <c:pt idx="17">
                  <c:v>Jun 23, 2020</c:v>
                </c:pt>
                <c:pt idx="18">
                  <c:v>Jul 3, 2020</c:v>
                </c:pt>
                <c:pt idx="19">
                  <c:v>Jul 13, 2020</c:v>
                </c:pt>
                <c:pt idx="20">
                  <c:v>Jul 23, 2020</c:v>
                </c:pt>
                <c:pt idx="21">
                  <c:v>Aug 2, 2020</c:v>
                </c:pt>
                <c:pt idx="22">
                  <c:v>Aug 12, 2020</c:v>
                </c:pt>
                <c:pt idx="23">
                  <c:v>Aug 22, 2020</c:v>
                </c:pt>
                <c:pt idx="24">
                  <c:v>Aug 31, 2020</c:v>
                </c:pt>
                <c:pt idx="25">
                  <c:v>Sep 10, 2020</c:v>
                </c:pt>
                <c:pt idx="26">
                  <c:v>Sep 20, 2020</c:v>
                </c:pt>
                <c:pt idx="27">
                  <c:v>Sep 30, 2020</c:v>
                </c:pt>
                <c:pt idx="28">
                  <c:v>Oct 10, 2020</c:v>
                </c:pt>
                <c:pt idx="29">
                  <c:v>Oct 20, 2020</c:v>
                </c:pt>
                <c:pt idx="30">
                  <c:v>Oct 30, 2020</c:v>
                </c:pt>
                <c:pt idx="31">
                  <c:v>Nov 9, 2020</c:v>
                </c:pt>
                <c:pt idx="32">
                  <c:v>Nov 19, 2020</c:v>
                </c:pt>
                <c:pt idx="33">
                  <c:v>Nov 29, 2020</c:v>
                </c:pt>
                <c:pt idx="34">
                  <c:v>Dec 9, 2020</c:v>
                </c:pt>
                <c:pt idx="35">
                  <c:v>Dec 19, 2020</c:v>
                </c:pt>
                <c:pt idx="36">
                  <c:v>Dec 28, 2020</c:v>
                </c:pt>
                <c:pt idx="37">
                  <c:v>Jan 7, 2021</c:v>
                </c:pt>
                <c:pt idx="38">
                  <c:v>Jan 17, 2021</c:v>
                </c:pt>
                <c:pt idx="39">
                  <c:v>Jan 27, 2021</c:v>
                </c:pt>
                <c:pt idx="40">
                  <c:v>Feb 6, 2021</c:v>
                </c:pt>
                <c:pt idx="41">
                  <c:v>Feb 16, 2021</c:v>
                </c:pt>
                <c:pt idx="42">
                  <c:v>Feb 26, 2021</c:v>
                </c:pt>
                <c:pt idx="43">
                  <c:v>Mar 8, 2021</c:v>
                </c:pt>
                <c:pt idx="44">
                  <c:v>Mar 18, 2021</c:v>
                </c:pt>
                <c:pt idx="45">
                  <c:v>Mar 28, 2021</c:v>
                </c:pt>
                <c:pt idx="46">
                  <c:v>Apr 7, 2021</c:v>
                </c:pt>
                <c:pt idx="47">
                  <c:v>Apr 16, 2021</c:v>
                </c:pt>
                <c:pt idx="48">
                  <c:v>Apr 26, 2021</c:v>
                </c:pt>
                <c:pt idx="49">
                  <c:v>May 6, 2021</c:v>
                </c:pt>
                <c:pt idx="50">
                  <c:v>May 16, 2021</c:v>
                </c:pt>
                <c:pt idx="51">
                  <c:v>May 26, 2021</c:v>
                </c:pt>
                <c:pt idx="52">
                  <c:v>Jun 5, 2021</c:v>
                </c:pt>
                <c:pt idx="53">
                  <c:v>Jun 15, 2021</c:v>
                </c:pt>
                <c:pt idx="54">
                  <c:v>Jun 25, 2021</c:v>
                </c:pt>
                <c:pt idx="55">
                  <c:v>Jul 5, 2021</c:v>
                </c:pt>
                <c:pt idx="56">
                  <c:v>Jul 15, 2021</c:v>
                </c:pt>
                <c:pt idx="57">
                  <c:v>Jul 25, 2021</c:v>
                </c:pt>
                <c:pt idx="58">
                  <c:v>Aug 4, 2021</c:v>
                </c:pt>
                <c:pt idx="59">
                  <c:v>Aug 13, 2021</c:v>
                </c:pt>
                <c:pt idx="60">
                  <c:v>Aug 23, 2021</c:v>
                </c:pt>
                <c:pt idx="61">
                  <c:v>Sep 2, 2021</c:v>
                </c:pt>
                <c:pt idx="62">
                  <c:v>Sep 12, 2021</c:v>
                </c:pt>
                <c:pt idx="63">
                  <c:v>Sep 22, 2021</c:v>
                </c:pt>
                <c:pt idx="64">
                  <c:v>Oct 2, 2021</c:v>
                </c:pt>
                <c:pt idx="65">
                  <c:v>Oct 12, 2021</c:v>
                </c:pt>
                <c:pt idx="66">
                  <c:v>Oct 22, 2021</c:v>
                </c:pt>
                <c:pt idx="67">
                  <c:v>Nov 1, 2021</c:v>
                </c:pt>
                <c:pt idx="68">
                  <c:v>Nov 11, 2021</c:v>
                </c:pt>
                <c:pt idx="69">
                  <c:v>Nov 21, 2021</c:v>
                </c:pt>
                <c:pt idx="70">
                  <c:v>Dec 1, 2021</c:v>
                </c:pt>
                <c:pt idx="71">
                  <c:v>Dec 10, 2021</c:v>
                </c:pt>
                <c:pt idx="72">
                  <c:v>Dec 20, 2021</c:v>
                </c:pt>
                <c:pt idx="73">
                  <c:v>Dec 30, 2021</c:v>
                </c:pt>
                <c:pt idx="74">
                  <c:v>Jan 9, 2022</c:v>
                </c:pt>
                <c:pt idx="75">
                  <c:v>Jan 19, 2022</c:v>
                </c:pt>
                <c:pt idx="76">
                  <c:v>Jan 29, 2022</c:v>
                </c:pt>
                <c:pt idx="77">
                  <c:v>Feb 8, 2022</c:v>
                </c:pt>
                <c:pt idx="78">
                  <c:v>Feb 18, 2022</c:v>
                </c:pt>
                <c:pt idx="79">
                  <c:v>Feb 28, 2022</c:v>
                </c:pt>
                <c:pt idx="80">
                  <c:v>Mar 10, 2022</c:v>
                </c:pt>
                <c:pt idx="81">
                  <c:v>Mar 20, 2022</c:v>
                </c:pt>
                <c:pt idx="82">
                  <c:v>Mar 30, 2022</c:v>
                </c:pt>
                <c:pt idx="83">
                  <c:v>Apr 8, 2022</c:v>
                </c:pt>
                <c:pt idx="84">
                  <c:v>Apr 18, 2022</c:v>
                </c:pt>
                <c:pt idx="85">
                  <c:v>Apr 28, 2022</c:v>
                </c:pt>
                <c:pt idx="86">
                  <c:v>May 8, 2022</c:v>
                </c:pt>
                <c:pt idx="87">
                  <c:v>May 18, 2022</c:v>
                </c:pt>
                <c:pt idx="88">
                  <c:v>May 28, 2022</c:v>
                </c:pt>
                <c:pt idx="89">
                  <c:v>Jun 7, 2022</c:v>
                </c:pt>
                <c:pt idx="90">
                  <c:v>Jun 17, 2022</c:v>
                </c:pt>
                <c:pt idx="91">
                  <c:v>Jun 27, 2022</c:v>
                </c:pt>
                <c:pt idx="92">
                  <c:v>Jul 7, 2022</c:v>
                </c:pt>
                <c:pt idx="93">
                  <c:v>Jul 17, 2022</c:v>
                </c:pt>
                <c:pt idx="94">
                  <c:v>Jul 27, 2022</c:v>
                </c:pt>
                <c:pt idx="95">
                  <c:v>Aug 5, 2022</c:v>
                </c:pt>
                <c:pt idx="96">
                  <c:v>Aug 15, 2022</c:v>
                </c:pt>
                <c:pt idx="97">
                  <c:v>Aug 25, 2022</c:v>
                </c:pt>
                <c:pt idx="98">
                  <c:v>Sep 4, 2022</c:v>
                </c:pt>
                <c:pt idx="99">
                  <c:v>Sep 14, 2022</c:v>
                </c:pt>
                <c:pt idx="100">
                  <c:v>Sep 24, 2022</c:v>
                </c:pt>
                <c:pt idx="101">
                  <c:v>Oct 4, 2022</c:v>
                </c:pt>
                <c:pt idx="102">
                  <c:v>Oct 14, 2022</c:v>
                </c:pt>
                <c:pt idx="103">
                  <c:v>Oct 24, 2022</c:v>
                </c:pt>
                <c:pt idx="104">
                  <c:v>Nov 3, 2022</c:v>
                </c:pt>
                <c:pt idx="105">
                  <c:v>Nov 13, 2022</c:v>
                </c:pt>
                <c:pt idx="106">
                  <c:v>Nov 23, 2022</c:v>
                </c:pt>
                <c:pt idx="107">
                  <c:v>Dec 2, 2022</c:v>
                </c:pt>
                <c:pt idx="108">
                  <c:v>Dec 12, 2022</c:v>
                </c:pt>
                <c:pt idx="109">
                  <c:v>Dec 22, 2022</c:v>
                </c:pt>
                <c:pt idx="110">
                  <c:v>Jan 1, 2023</c:v>
                </c:pt>
                <c:pt idx="111">
                  <c:v>Jan 11, 2023</c:v>
                </c:pt>
                <c:pt idx="112">
                  <c:v>Jan 21, 2023</c:v>
                </c:pt>
                <c:pt idx="113">
                  <c:v>Jan 31, 2023</c:v>
                </c:pt>
                <c:pt idx="114">
                  <c:v>Feb 10, 2023</c:v>
                </c:pt>
                <c:pt idx="115">
                  <c:v>Feb 20, 2023</c:v>
                </c:pt>
                <c:pt idx="116">
                  <c:v>Mar 2, 2023</c:v>
                </c:pt>
                <c:pt idx="117">
                  <c:v>Mar 12, 2023</c:v>
                </c:pt>
                <c:pt idx="118">
                  <c:v>Mar 22, 2023</c:v>
                </c:pt>
                <c:pt idx="119">
                  <c:v>Mar 31, 2023</c:v>
                </c:pt>
                <c:pt idx="120">
                  <c:v>Apr 10, 2023</c:v>
                </c:pt>
                <c:pt idx="121">
                  <c:v>Apr 20, 2023</c:v>
                </c:pt>
                <c:pt idx="122">
                  <c:v>Apr 30, 2023</c:v>
                </c:pt>
                <c:pt idx="123">
                  <c:v>May 10, 2023</c:v>
                </c:pt>
                <c:pt idx="124">
                  <c:v>May 20, 2023</c:v>
                </c:pt>
                <c:pt idx="125">
                  <c:v>May 30, 2023</c:v>
                </c:pt>
                <c:pt idx="126">
                  <c:v>Jun 9, 2023</c:v>
                </c:pt>
                <c:pt idx="127">
                  <c:v>Jun 19, 2023</c:v>
                </c:pt>
                <c:pt idx="128">
                  <c:v>Jun 29, 2023</c:v>
                </c:pt>
                <c:pt idx="129">
                  <c:v>Jul 9, 2023</c:v>
                </c:pt>
                <c:pt idx="130">
                  <c:v>Jul 19, 2023</c:v>
                </c:pt>
                <c:pt idx="131">
                  <c:v>Jul 28, 2023</c:v>
                </c:pt>
                <c:pt idx="132">
                  <c:v>Aug 7, 2023</c:v>
                </c:pt>
                <c:pt idx="133">
                  <c:v>Aug 17, 2023</c:v>
                </c:pt>
                <c:pt idx="134">
                  <c:v>Aug 27, 2023</c:v>
                </c:pt>
                <c:pt idx="135">
                  <c:v>Sep 6, 2023</c:v>
                </c:pt>
                <c:pt idx="136">
                  <c:v>Sep 16, 2023</c:v>
                </c:pt>
                <c:pt idx="137">
                  <c:v>Sep 26, 2023</c:v>
                </c:pt>
                <c:pt idx="138">
                  <c:v>Oct 6, 2023</c:v>
                </c:pt>
                <c:pt idx="139">
                  <c:v>Oct 16, 2023</c:v>
                </c:pt>
                <c:pt idx="140">
                  <c:v>Oct 26, 2023</c:v>
                </c:pt>
                <c:pt idx="141">
                  <c:v>Nov 5, 2023</c:v>
                </c:pt>
                <c:pt idx="142">
                  <c:v>Nov 15, 2023</c:v>
                </c:pt>
                <c:pt idx="143">
                  <c:v>Nov 25, 2023</c:v>
                </c:pt>
                <c:pt idx="144">
                  <c:v>Dec 5, 2023</c:v>
                </c:pt>
                <c:pt idx="145">
                  <c:v>Dec 15, 2023</c:v>
                </c:pt>
                <c:pt idx="146">
                  <c:v>Dec 25, 2023</c:v>
                </c:pt>
                <c:pt idx="147">
                  <c:v>Jan 4, 2024</c:v>
                </c:pt>
                <c:pt idx="148">
                  <c:v>Jan 14, 2024</c:v>
                </c:pt>
                <c:pt idx="149">
                  <c:v>Jan 24, 2024</c:v>
                </c:pt>
                <c:pt idx="150">
                  <c:v>Feb 3, 2024</c:v>
                </c:pt>
                <c:pt idx="151">
                  <c:v>Feb 13, 2024</c:v>
                </c:pt>
                <c:pt idx="152">
                  <c:v>Feb 23, 2024</c:v>
                </c:pt>
                <c:pt idx="153">
                  <c:v>Mar 4, 2024</c:v>
                </c:pt>
                <c:pt idx="154">
                  <c:v>Mar 14, 2024</c:v>
                </c:pt>
                <c:pt idx="155">
                  <c:v>Mar 24, 2024</c:v>
                </c:pt>
                <c:pt idx="156">
                  <c:v>Apr 3, 2024</c:v>
                </c:pt>
                <c:pt idx="157">
                  <c:v>Apr 13, 2024</c:v>
                </c:pt>
                <c:pt idx="158">
                  <c:v>Apr 23, 2024</c:v>
                </c:pt>
                <c:pt idx="159">
                  <c:v>May 3, 2024</c:v>
                </c:pt>
                <c:pt idx="160">
                  <c:v>May 13, 2024</c:v>
                </c:pt>
                <c:pt idx="161">
                  <c:v>May 23, 2024</c:v>
                </c:pt>
                <c:pt idx="162">
                  <c:v>Jun 2, 2024</c:v>
                </c:pt>
                <c:pt idx="163">
                  <c:v>Jun 12, 2024</c:v>
                </c:pt>
                <c:pt idx="164">
                  <c:v>Jun 22, 2024</c:v>
                </c:pt>
                <c:pt idx="165">
                  <c:v>Jul 2, 2024</c:v>
                </c:pt>
                <c:pt idx="166">
                  <c:v>Jul 12, 2024</c:v>
                </c:pt>
                <c:pt idx="167">
                  <c:v>Jul 22, 2024</c:v>
                </c:pt>
                <c:pt idx="168">
                  <c:v>Aug 1, 2024</c:v>
                </c:pt>
                <c:pt idx="169">
                  <c:v>Aug 11, 2024</c:v>
                </c:pt>
                <c:pt idx="170">
                  <c:v>Aug 21, 2024</c:v>
                </c:pt>
                <c:pt idx="171">
                  <c:v>Aug 31, 2024</c:v>
                </c:pt>
                <c:pt idx="172">
                  <c:v>Sep 10, 2024</c:v>
                </c:pt>
                <c:pt idx="173">
                  <c:v>Sep 30, 2024</c:v>
                </c:pt>
                <c:pt idx="174">
                  <c:v>Oct 10, 2024</c:v>
                </c:pt>
                <c:pt idx="175">
                  <c:v>Oct 20, 2024</c:v>
                </c:pt>
                <c:pt idx="176">
                  <c:v>Oct 30, 2024</c:v>
                </c:pt>
                <c:pt idx="177">
                  <c:v>Nov 9, 2024</c:v>
                </c:pt>
                <c:pt idx="178">
                  <c:v>Nov 19, 2024</c:v>
                </c:pt>
                <c:pt idx="179">
                  <c:v>Nov 29, 2024</c:v>
                </c:pt>
                <c:pt idx="180">
                  <c:v>Dec 9, 2024</c:v>
                </c:pt>
                <c:pt idx="181">
                  <c:v>Dec 19, 2024</c:v>
                </c:pt>
                <c:pt idx="182">
                  <c:v>Dec 29, 2024</c:v>
                </c:pt>
                <c:pt idx="183">
                  <c:v>Jan 8, 2025</c:v>
                </c:pt>
                <c:pt idx="184">
                  <c:v>Jan 18, 2025</c:v>
                </c:pt>
                <c:pt idx="185">
                  <c:v>Jan 28, 2025</c:v>
                </c:pt>
              </c:strCache>
            </c:strRef>
          </c:cat>
          <c:val>
            <c:numRef>
              <c:f>Sheet1!$B$2:$B$84</c:f>
              <c:numCache>
                <c:ptCount val="83"/>
                <c:pt idx="0">
                  <c:v>15.76</c:v>
                </c:pt>
                <c:pt idx="1">
                  <c:v>15.94</c:v>
                </c:pt>
                <c:pt idx="2">
                  <c:v>15.57</c:v>
                </c:pt>
                <c:pt idx="3">
                  <c:v>16</c:v>
                </c:pt>
                <c:pt idx="4">
                  <c:v>15.88</c:v>
                </c:pt>
                <c:pt idx="5">
                  <c:v>15.96</c:v>
                </c:pt>
                <c:pt idx="6">
                  <c:v>15.97</c:v>
                </c:pt>
                <c:pt idx="7">
                  <c:v>15.96</c:v>
                </c:pt>
                <c:pt idx="8">
                  <c:v>16.05</c:v>
                </c:pt>
                <c:pt idx="9">
                  <c:v>15.97</c:v>
                </c:pt>
                <c:pt idx="11">
                  <c:v>15.99</c:v>
                </c:pt>
                <c:pt idx="12">
                  <c:v>16</c:v>
                </c:pt>
                <c:pt idx="13">
                  <c:v>15.98</c:v>
                </c:pt>
                <c:pt idx="14">
                  <c:v>16.02</c:v>
                </c:pt>
                <c:pt idx="15">
                  <c:v>16.02</c:v>
                </c:pt>
                <c:pt idx="16">
                  <c:v>16.01</c:v>
                </c:pt>
                <c:pt idx="17">
                  <c:v>16.33</c:v>
                </c:pt>
                <c:pt idx="18">
                  <c:v>16.02</c:v>
                </c:pt>
                <c:pt idx="19">
                  <c:v>15.91</c:v>
                </c:pt>
                <c:pt idx="20">
                  <c:v>15.88</c:v>
                </c:pt>
                <c:pt idx="21">
                  <c:v>15.89</c:v>
                </c:pt>
                <c:pt idx="22">
                  <c:v>15.95</c:v>
                </c:pt>
                <c:pt idx="23">
                  <c:v>15.96</c:v>
                </c:pt>
                <c:pt idx="24">
                  <c:v>15.94</c:v>
                </c:pt>
                <c:pt idx="25">
                  <c:v>15.91</c:v>
                </c:pt>
                <c:pt idx="26">
                  <c:v>15.79</c:v>
                </c:pt>
                <c:pt idx="27">
                  <c:v>16.13</c:v>
                </c:pt>
                <c:pt idx="28">
                  <c:v>15.82</c:v>
                </c:pt>
                <c:pt idx="29">
                  <c:v>15.86</c:v>
                </c:pt>
                <c:pt idx="30">
                  <c:v>15.77</c:v>
                </c:pt>
                <c:pt idx="31">
                  <c:v>15.8</c:v>
                </c:pt>
                <c:pt idx="32">
                  <c:v>15.84</c:v>
                </c:pt>
                <c:pt idx="33">
                  <c:v>15.78</c:v>
                </c:pt>
                <c:pt idx="34">
                  <c:v>15.95</c:v>
                </c:pt>
                <c:pt idx="35">
                  <c:v>15.76</c:v>
                </c:pt>
                <c:pt idx="36">
                  <c:v>15.94</c:v>
                </c:pt>
                <c:pt idx="37">
                  <c:v>15.91</c:v>
                </c:pt>
                <c:pt idx="38">
                  <c:v>16.15</c:v>
                </c:pt>
                <c:pt idx="39">
                  <c:v>16.26</c:v>
                </c:pt>
                <c:pt idx="40">
                  <c:v>15.94</c:v>
                </c:pt>
                <c:pt idx="41">
                  <c:v>16.41</c:v>
                </c:pt>
                <c:pt idx="42">
                  <c:v>16.48</c:v>
                </c:pt>
                <c:pt idx="43">
                  <c:v>16.08</c:v>
                </c:pt>
                <c:pt idx="44">
                  <c:v>16.35</c:v>
                </c:pt>
                <c:pt idx="45">
                  <c:v>16.12</c:v>
                </c:pt>
                <c:pt idx="46">
                  <c:v>16.24</c:v>
                </c:pt>
                <c:pt idx="47">
                  <c:v>16.09</c:v>
                </c:pt>
                <c:pt idx="48">
                  <c:v>15.85</c:v>
                </c:pt>
                <c:pt idx="49">
                  <c:v>15.69</c:v>
                </c:pt>
                <c:pt idx="50">
                  <c:v>15.8</c:v>
                </c:pt>
                <c:pt idx="51">
                  <c:v>16.67</c:v>
                </c:pt>
                <c:pt idx="52">
                  <c:v>16.44</c:v>
                </c:pt>
                <c:pt idx="53">
                  <c:v>16.34</c:v>
                </c:pt>
                <c:pt idx="54">
                  <c:v>16.35</c:v>
                </c:pt>
                <c:pt idx="55">
                  <c:v>16.24</c:v>
                </c:pt>
                <c:pt idx="56">
                  <c:v>16.09</c:v>
                </c:pt>
                <c:pt idx="57">
                  <c:v>16.21</c:v>
                </c:pt>
                <c:pt idx="58">
                  <c:v>16.06</c:v>
                </c:pt>
                <c:pt idx="59">
                  <c:v>15.94</c:v>
                </c:pt>
                <c:pt idx="60">
                  <c:v>15.92</c:v>
                </c:pt>
                <c:pt idx="61">
                  <c:v>15.9</c:v>
                </c:pt>
                <c:pt idx="62">
                  <c:v>15.86</c:v>
                </c:pt>
                <c:pt idx="63">
                  <c:v>15.8</c:v>
                </c:pt>
                <c:pt idx="64">
                  <c:v>15.83</c:v>
                </c:pt>
                <c:pt idx="65">
                  <c:v>15.73</c:v>
                </c:pt>
                <c:pt idx="66">
                  <c:v>15.88</c:v>
                </c:pt>
                <c:pt idx="67">
                  <c:v>15.96</c:v>
                </c:pt>
                <c:pt idx="68">
                  <c:v>15.98</c:v>
                </c:pt>
                <c:pt idx="69">
                  <c:v>16.02</c:v>
                </c:pt>
                <c:pt idx="70">
                  <c:v>16.01</c:v>
                </c:pt>
                <c:pt idx="71">
                  <c:v>16.2</c:v>
                </c:pt>
                <c:pt idx="72">
                  <c:v>15.99</c:v>
                </c:pt>
                <c:pt idx="73">
                  <c:v>16.13</c:v>
                </c:pt>
                <c:pt idx="74">
                  <c:v>16.12</c:v>
                </c:pt>
                <c:pt idx="75">
                  <c:v>15.58</c:v>
                </c:pt>
                <c:pt idx="76">
                  <c:v>16.51</c:v>
                </c:pt>
                <c:pt idx="77">
                  <c:v>16.43</c:v>
                </c:pt>
                <c:pt idx="78">
                  <c:v>15.99</c:v>
                </c:pt>
                <c:pt idx="79">
                  <c:v>16.08</c:v>
                </c:pt>
                <c:pt idx="80">
                  <c:v>16.02</c:v>
                </c:pt>
                <c:pt idx="81">
                  <c:v>16.06</c:v>
                </c:pt>
                <c:pt idx="82">
                  <c:v>16.1</c:v>
                </c:pt>
              </c:numCache>
            </c:numRef>
          </c:val>
          <c:smooth val="0"/>
        </c:ser>
        <c:ser>
          <c:idx val="1"/>
          <c:order val="1"/>
          <c:tx>
            <c:strRef>
              <c:f>Sheet1!$C$1</c:f>
              <c:strCache>
                <c:ptCount val="1"/>
                <c:pt idx="0">
                  <c:v>Sentinel-6</c:v>
                </c:pt>
              </c:strCache>
            </c:strRef>
          </c:tx>
          <c:spPr>
            <a:ln>
              <a:solidFill>
                <a:srgbClr val="0F283E"/>
              </a:solidFill>
            </a:ln>
          </c:spPr>
          <c:marker>
            <c:symbol val="circle"/>
            <c:spPr>
              <a:solidFill>
                <a:srgbClr val="0F283E"/>
              </a:solidFill>
              <a:ln>
                <a:solidFill>
                  <a:srgbClr val="0F283E"/>
                </a:solidFill>
              </a:ln>
            </c:spPr>
          </c:marker>
          <c:dPt>
            <c:idx val="0"/>
            <c:invertIfNegative val="1"/>
            <c:marker>
              <c:spPr>
                <a:noFill/>
                <a:ln>
                  <a:noFill/>
                </a:ln>
              </c:spPr>
            </c:marker>
            <c:spPr>
              <a:noFill/>
              <a:ln>
                <a:noFill/>
              </a:ln>
            </c:spPr>
          </c:dPt>
          <c:dPt>
            <c:idx val="1"/>
            <c:invertIfNegative val="1"/>
            <c:marker>
              <c:spPr>
                <a:noFill/>
                <a:ln>
                  <a:noFill/>
                </a:ln>
              </c:spPr>
            </c:marker>
            <c:spPr>
              <a:noFill/>
              <a:ln>
                <a:noFill/>
              </a:ln>
            </c:spPr>
          </c:dPt>
          <c:dPt>
            <c:idx val="2"/>
            <c:invertIfNegative val="1"/>
            <c:marker>
              <c:spPr>
                <a:noFill/>
                <a:ln>
                  <a:noFill/>
                </a:ln>
              </c:spPr>
            </c:marker>
            <c:spPr>
              <a:noFill/>
              <a:ln>
                <a:noFill/>
              </a:ln>
            </c:spPr>
          </c:dPt>
          <c:dPt>
            <c:idx val="3"/>
            <c:invertIfNegative val="1"/>
            <c:marker>
              <c:spPr>
                <a:noFill/>
                <a:ln>
                  <a:noFill/>
                </a:ln>
              </c:spPr>
            </c:marker>
            <c:spPr>
              <a:noFill/>
              <a:ln>
                <a:noFill/>
              </a:ln>
            </c:spPr>
          </c:dPt>
          <c:dPt>
            <c:idx val="4"/>
            <c:invertIfNegative val="1"/>
            <c:marker>
              <c:spPr>
                <a:noFill/>
                <a:ln>
                  <a:noFill/>
                </a:ln>
              </c:spPr>
            </c:marker>
            <c:spPr>
              <a:noFill/>
              <a:ln>
                <a:noFill/>
              </a:ln>
            </c:spPr>
          </c:dPt>
          <c:dPt>
            <c:idx val="5"/>
            <c:invertIfNegative val="1"/>
            <c:marker>
              <c:spPr>
                <a:noFill/>
                <a:ln>
                  <a:noFill/>
                </a:ln>
              </c:spPr>
            </c:marker>
            <c:spPr>
              <a:noFill/>
              <a:ln>
                <a:noFill/>
              </a:ln>
            </c:spPr>
          </c:dPt>
          <c:dPt>
            <c:idx val="6"/>
            <c:invertIfNegative val="1"/>
            <c:marker>
              <c:spPr>
                <a:noFill/>
                <a:ln>
                  <a:noFill/>
                </a:ln>
              </c:spPr>
            </c:marker>
            <c:spPr>
              <a:noFill/>
              <a:ln>
                <a:noFill/>
              </a:ln>
            </c:spPr>
          </c:dPt>
          <c:dPt>
            <c:idx val="7"/>
            <c:invertIfNegative val="1"/>
            <c:marker>
              <c:spPr>
                <a:noFill/>
                <a:ln>
                  <a:noFill/>
                </a:ln>
              </c:spPr>
            </c:marker>
            <c:spPr>
              <a:noFill/>
              <a:ln>
                <a:noFill/>
              </a:ln>
            </c:spPr>
          </c:dPt>
          <c:dPt>
            <c:idx val="8"/>
            <c:invertIfNegative val="1"/>
            <c:marker>
              <c:spPr>
                <a:noFill/>
                <a:ln>
                  <a:noFill/>
                </a:ln>
              </c:spPr>
            </c:marker>
            <c:spPr>
              <a:noFill/>
              <a:ln>
                <a:noFill/>
              </a:ln>
            </c:spPr>
          </c:dPt>
          <c:dPt>
            <c:idx val="9"/>
            <c:invertIfNegative val="1"/>
            <c:marker>
              <c:spPr>
                <a:noFill/>
                <a:ln>
                  <a:noFill/>
                </a:ln>
              </c:spPr>
            </c:marker>
            <c:spPr>
              <a:noFill/>
              <a:ln>
                <a:noFill/>
              </a:ln>
            </c:spPr>
          </c:dPt>
          <c:dPt>
            <c:idx val="10"/>
            <c:invertIfNegative val="1"/>
            <c:marker>
              <c:spPr>
                <a:noFill/>
                <a:ln>
                  <a:noFill/>
                </a:ln>
              </c:spPr>
            </c:marker>
            <c:spPr>
              <a:noFill/>
              <a:ln>
                <a:noFill/>
              </a:ln>
            </c:spPr>
          </c:dPt>
          <c:dPt>
            <c:idx val="11"/>
            <c:invertIfNegative val="1"/>
            <c:marker>
              <c:spPr>
                <a:noFill/>
                <a:ln>
                  <a:noFill/>
                </a:ln>
              </c:spPr>
            </c:marker>
            <c:spPr>
              <a:noFill/>
              <a:ln>
                <a:noFill/>
              </a:ln>
            </c:spPr>
          </c:dPt>
          <c:dPt>
            <c:idx val="12"/>
            <c:invertIfNegative val="1"/>
            <c:marker>
              <c:spPr>
                <a:noFill/>
                <a:ln>
                  <a:noFill/>
                </a:ln>
              </c:spPr>
            </c:marker>
            <c:spPr>
              <a:noFill/>
              <a:ln>
                <a:noFill/>
              </a:ln>
            </c:spPr>
          </c:dPt>
          <c:dPt>
            <c:idx val="13"/>
            <c:invertIfNegative val="1"/>
            <c:marker>
              <c:spPr>
                <a:noFill/>
                <a:ln>
                  <a:noFill/>
                </a:ln>
              </c:spPr>
            </c:marker>
            <c:spPr>
              <a:noFill/>
              <a:ln>
                <a:noFill/>
              </a:ln>
            </c:spPr>
          </c:dPt>
          <c:dPt>
            <c:idx val="14"/>
            <c:invertIfNegative val="1"/>
            <c:marker>
              <c:spPr>
                <a:noFill/>
                <a:ln>
                  <a:noFill/>
                </a:ln>
              </c:spPr>
            </c:marker>
            <c:spPr>
              <a:noFill/>
              <a:ln>
                <a:noFill/>
              </a:ln>
            </c:spPr>
          </c:dPt>
          <c:dPt>
            <c:idx val="15"/>
            <c:invertIfNegative val="1"/>
            <c:marker>
              <c:spPr>
                <a:noFill/>
                <a:ln>
                  <a:noFill/>
                </a:ln>
              </c:spPr>
            </c:marker>
            <c:spPr>
              <a:noFill/>
              <a:ln>
                <a:noFill/>
              </a:ln>
            </c:spPr>
          </c:dPt>
          <c:dPt>
            <c:idx val="16"/>
            <c:invertIfNegative val="1"/>
            <c:marker>
              <c:spPr>
                <a:noFill/>
                <a:ln>
                  <a:noFill/>
                </a:ln>
              </c:spPr>
            </c:marker>
            <c:spPr>
              <a:noFill/>
              <a:ln>
                <a:noFill/>
              </a:ln>
            </c:spPr>
          </c:dPt>
          <c:dPt>
            <c:idx val="17"/>
            <c:invertIfNegative val="1"/>
            <c:marker>
              <c:spPr>
                <a:noFill/>
                <a:ln>
                  <a:noFill/>
                </a:ln>
              </c:spPr>
            </c:marker>
            <c:spPr>
              <a:noFill/>
              <a:ln>
                <a:noFill/>
              </a:ln>
            </c:spPr>
          </c:dPt>
          <c:dPt>
            <c:idx val="18"/>
            <c:invertIfNegative val="1"/>
            <c:marker>
              <c:spPr>
                <a:noFill/>
                <a:ln>
                  <a:noFill/>
                </a:ln>
              </c:spPr>
            </c:marker>
            <c:spPr>
              <a:noFill/>
              <a:ln>
                <a:noFill/>
              </a:ln>
            </c:spPr>
          </c:dPt>
          <c:dPt>
            <c:idx val="19"/>
            <c:invertIfNegative val="1"/>
            <c:marker>
              <c:spPr>
                <a:noFill/>
                <a:ln>
                  <a:noFill/>
                </a:ln>
              </c:spPr>
            </c:marker>
            <c:spPr>
              <a:noFill/>
              <a:ln>
                <a:noFill/>
              </a:ln>
            </c:spPr>
          </c:dPt>
          <c:dPt>
            <c:idx val="20"/>
            <c:invertIfNegative val="1"/>
            <c:marker>
              <c:spPr>
                <a:noFill/>
                <a:ln>
                  <a:noFill/>
                </a:ln>
              </c:spPr>
            </c:marker>
            <c:spPr>
              <a:noFill/>
              <a:ln>
                <a:noFill/>
              </a:ln>
            </c:spPr>
          </c:dPt>
          <c:dPt>
            <c:idx val="21"/>
            <c:invertIfNegative val="1"/>
            <c:marker>
              <c:spPr>
                <a:noFill/>
                <a:ln>
                  <a:noFill/>
                </a:ln>
              </c:spPr>
            </c:marker>
            <c:spPr>
              <a:noFill/>
              <a:ln>
                <a:noFill/>
              </a:ln>
            </c:spPr>
          </c:dPt>
          <c:dPt>
            <c:idx val="22"/>
            <c:invertIfNegative val="1"/>
            <c:marker>
              <c:spPr>
                <a:noFill/>
                <a:ln>
                  <a:noFill/>
                </a:ln>
              </c:spPr>
            </c:marker>
            <c:spPr>
              <a:noFill/>
              <a:ln>
                <a:noFill/>
              </a:ln>
            </c:spPr>
          </c:dPt>
          <c:dPt>
            <c:idx val="23"/>
            <c:invertIfNegative val="1"/>
            <c:marker>
              <c:spPr>
                <a:noFill/>
                <a:ln>
                  <a:noFill/>
                </a:ln>
              </c:spPr>
            </c:marker>
            <c:spPr>
              <a:noFill/>
              <a:ln>
                <a:noFill/>
              </a:ln>
            </c:spPr>
          </c:dPt>
          <c:dPt>
            <c:idx val="24"/>
            <c:invertIfNegative val="1"/>
            <c:marker>
              <c:spPr>
                <a:noFill/>
                <a:ln>
                  <a:noFill/>
                </a:ln>
              </c:spPr>
            </c:marker>
            <c:spPr>
              <a:noFill/>
              <a:ln>
                <a:noFill/>
              </a:ln>
            </c:spPr>
          </c:dPt>
          <c:dPt>
            <c:idx val="25"/>
            <c:invertIfNegative val="1"/>
            <c:marker>
              <c:spPr>
                <a:noFill/>
                <a:ln>
                  <a:noFill/>
                </a:ln>
              </c:spPr>
            </c:marker>
            <c:spPr>
              <a:noFill/>
              <a:ln>
                <a:noFill/>
              </a:ln>
            </c:spPr>
          </c:dPt>
          <c:dPt>
            <c:idx val="26"/>
            <c:invertIfNegative val="1"/>
            <c:marker>
              <c:spPr>
                <a:noFill/>
                <a:ln>
                  <a:noFill/>
                </a:ln>
              </c:spPr>
            </c:marker>
            <c:spPr>
              <a:noFill/>
              <a:ln>
                <a:noFill/>
              </a:ln>
            </c:spPr>
          </c:dPt>
          <c:dPt>
            <c:idx val="27"/>
            <c:invertIfNegative val="1"/>
            <c:marker>
              <c:spPr>
                <a:noFill/>
                <a:ln>
                  <a:noFill/>
                </a:ln>
              </c:spPr>
            </c:marker>
            <c:spPr>
              <a:noFill/>
              <a:ln>
                <a:noFill/>
              </a:ln>
            </c:spPr>
          </c:dPt>
          <c:dPt>
            <c:idx val="28"/>
            <c:invertIfNegative val="1"/>
            <c:marker>
              <c:spPr>
                <a:noFill/>
                <a:ln>
                  <a:noFill/>
                </a:ln>
              </c:spPr>
            </c:marker>
            <c:spPr>
              <a:noFill/>
              <a:ln>
                <a:noFill/>
              </a:ln>
            </c:spPr>
          </c:dPt>
          <c:dPt>
            <c:idx val="29"/>
            <c:invertIfNegative val="1"/>
            <c:marker>
              <c:spPr>
                <a:noFill/>
                <a:ln>
                  <a:noFill/>
                </a:ln>
              </c:spPr>
            </c:marker>
            <c:spPr>
              <a:noFill/>
              <a:ln>
                <a:noFill/>
              </a:ln>
            </c:spPr>
          </c:dPt>
          <c:dPt>
            <c:idx val="30"/>
            <c:invertIfNegative val="1"/>
            <c:marker>
              <c:spPr>
                <a:noFill/>
                <a:ln>
                  <a:noFill/>
                </a:ln>
              </c:spPr>
            </c:marker>
            <c:spPr>
              <a:noFill/>
              <a:ln>
                <a:noFill/>
              </a:ln>
            </c:spPr>
          </c:dPt>
          <c:dPt>
            <c:idx val="31"/>
            <c:invertIfNegative val="1"/>
            <c:marker>
              <c:spPr>
                <a:noFill/>
                <a:ln>
                  <a:noFill/>
                </a:ln>
              </c:spPr>
            </c:marker>
            <c:spPr>
              <a:noFill/>
              <a:ln>
                <a:noFill/>
              </a:ln>
            </c:spPr>
          </c:dPt>
          <c:dPt>
            <c:idx val="32"/>
            <c:invertIfNegative val="1"/>
            <c:marker>
              <c:spPr>
                <a:noFill/>
                <a:ln>
                  <a:noFill/>
                </a:ln>
              </c:spPr>
            </c:marker>
            <c:spPr>
              <a:noFill/>
              <a:ln>
                <a:noFill/>
              </a:ln>
            </c:spPr>
          </c:dPt>
          <c:dPt>
            <c:idx val="33"/>
            <c:invertIfNegative val="1"/>
            <c:marker>
              <c:spPr>
                <a:noFill/>
                <a:ln>
                  <a:noFill/>
                </a:ln>
              </c:spPr>
            </c:marker>
            <c:spPr>
              <a:noFill/>
              <a:ln>
                <a:noFill/>
              </a:ln>
            </c:spPr>
          </c:dPt>
          <c:dPt>
            <c:idx val="34"/>
            <c:invertIfNegative val="1"/>
            <c:marker>
              <c:spPr>
                <a:noFill/>
                <a:ln>
                  <a:noFill/>
                </a:ln>
              </c:spPr>
            </c:marker>
            <c:spPr>
              <a:noFill/>
              <a:ln>
                <a:noFill/>
              </a:ln>
            </c:spPr>
          </c:dPt>
          <c:dPt>
            <c:idx val="35"/>
            <c:invertIfNegative val="1"/>
            <c:spPr>
              <a:ln>
                <a:noFill/>
              </a:ln>
            </c:spPr>
          </c:dPt>
          <c:dPt>
            <c:idx val="88"/>
            <c:invertIfNegative val="1"/>
            <c:marker>
              <c:spPr>
                <a:noFill/>
                <a:ln>
                  <a:noFill/>
                </a:ln>
              </c:spPr>
            </c:marker>
            <c:spPr>
              <a:noFill/>
              <a:ln>
                <a:noFill/>
              </a:ln>
            </c:spPr>
          </c:dPt>
          <c:dPt>
            <c:idx val="89"/>
            <c:invertIfNegative val="1"/>
            <c:spPr>
              <a:ln>
                <a:noFill/>
              </a:ln>
            </c:spPr>
          </c:dPt>
          <c:dPt>
            <c:idx val="117"/>
            <c:invertIfNegative val="1"/>
            <c:marker>
              <c:spPr>
                <a:noFill/>
                <a:ln>
                  <a:noFill/>
                </a:ln>
              </c:spPr>
            </c:marker>
            <c:spPr>
              <a:noFill/>
              <a:ln>
                <a:noFill/>
              </a:ln>
            </c:spPr>
          </c:dPt>
          <c:dPt>
            <c:idx val="118"/>
            <c:invertIfNegative val="1"/>
            <c:spPr>
              <a:ln>
                <a:noFill/>
              </a:ln>
            </c:spPr>
          </c:dPt>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delete val="1"/>
              <c:txPr>
                <a:bodyPr/>
                <a:p>
                  <a:pPr>
                    <a:defRPr smtId="4294967295">
                      <a:noFill/>
                    </a:defRPr>
                  </a:pPr>
                  <a:endParaRPr smtId="4294967295">
                    <a:noFill/>
                  </a:endParaRPr>
                </a:p>
              </c:txPr>
              <c:extLst/>
            </c:dLbl>
            <c:dLbl>
              <c:idx val="22"/>
              <c:delete val="1"/>
              <c:txPr>
                <a:bodyPr/>
                <a:p>
                  <a:pPr>
                    <a:defRPr smtId="4294967295">
                      <a:noFill/>
                    </a:defRPr>
                  </a:pPr>
                  <a:endParaRPr smtId="4294967295">
                    <a:noFill/>
                  </a:endParaRPr>
                </a:p>
              </c:txPr>
              <c:extLst/>
            </c:dLbl>
            <c:dLbl>
              <c:idx val="23"/>
              <c:delete val="1"/>
              <c:txPr>
                <a:bodyPr/>
                <a:p>
                  <a:pPr>
                    <a:defRPr smtId="4294967295">
                      <a:noFill/>
                    </a:defRPr>
                  </a:pPr>
                  <a:endParaRPr smtId="4294967295">
                    <a:noFill/>
                  </a:endParaRPr>
                </a:p>
              </c:txPr>
              <c:extLst/>
            </c:dLbl>
            <c:dLbl>
              <c:idx val="24"/>
              <c:delete val="1"/>
              <c:txPr>
                <a:bodyPr/>
                <a:p>
                  <a:pPr>
                    <a:defRPr smtId="4294967295">
                      <a:noFill/>
                    </a:defRPr>
                  </a:pPr>
                  <a:endParaRPr smtId="4294967295">
                    <a:noFill/>
                  </a:endParaRPr>
                </a:p>
              </c:txPr>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delete val="1"/>
              <c:txPr>
                <a:bodyPr/>
                <a:p>
                  <a:pPr>
                    <a:defRPr smtId="4294967295">
                      <a:noFill/>
                    </a:defRPr>
                  </a:pPr>
                  <a:endParaRPr smtId="4294967295">
                    <a:noFill/>
                  </a:endParaRPr>
                </a:p>
              </c:txPr>
              <c:extLst/>
            </c:dLbl>
            <c:dLbl>
              <c:idx val="28"/>
              <c:delete val="1"/>
              <c:txPr>
                <a:bodyPr/>
                <a:p>
                  <a:pPr>
                    <a:defRPr smtId="4294967295">
                      <a:noFill/>
                    </a:defRPr>
                  </a:pPr>
                  <a:endParaRPr smtId="4294967295">
                    <a:noFill/>
                  </a:endParaRPr>
                </a:p>
              </c:txPr>
              <c:extLst/>
            </c:dLbl>
            <c:dLbl>
              <c:idx val="29"/>
              <c:delete val="1"/>
              <c:txPr>
                <a:bodyPr/>
                <a:p>
                  <a:pPr>
                    <a:defRPr smtId="4294967295">
                      <a:noFill/>
                    </a:defRPr>
                  </a:pPr>
                  <a:endParaRPr smtId="4294967295">
                    <a:noFill/>
                  </a:endParaRPr>
                </a:p>
              </c:txPr>
              <c:extLst/>
            </c:dLbl>
            <c:dLbl>
              <c:idx val="30"/>
              <c:delete val="1"/>
              <c:txPr>
                <a:bodyPr/>
                <a:p>
                  <a:pPr>
                    <a:defRPr smtId="4294967295">
                      <a:noFill/>
                    </a:defRPr>
                  </a:pPr>
                  <a:endParaRPr smtId="4294967295">
                    <a:noFill/>
                  </a:endParaRPr>
                </a:p>
              </c:txPr>
              <c:extLst/>
            </c:dLbl>
            <c:dLbl>
              <c:idx val="31"/>
              <c:delete val="1"/>
              <c:txPr>
                <a:bodyPr/>
                <a:p>
                  <a:pPr>
                    <a:defRPr smtId="4294967295">
                      <a:noFill/>
                    </a:defRPr>
                  </a:pPr>
                  <a:endParaRPr smtId="4294967295">
                    <a:noFill/>
                  </a:endParaRPr>
                </a:p>
              </c:txPr>
              <c:extLst/>
            </c:dLbl>
            <c:dLbl>
              <c:idx val="32"/>
              <c:delete val="1"/>
              <c:txPr>
                <a:bodyPr/>
                <a:p>
                  <a:pPr>
                    <a:defRPr smtId="4294967295">
                      <a:noFill/>
                    </a:defRPr>
                  </a:pPr>
                  <a:endParaRPr smtId="4294967295">
                    <a:noFill/>
                  </a:endParaRPr>
                </a:p>
              </c:txPr>
              <c:extLst/>
            </c:dLbl>
            <c:dLbl>
              <c:idx val="33"/>
              <c:delete val="1"/>
              <c:txPr>
                <a:bodyPr/>
                <a:p>
                  <a:pPr>
                    <a:defRPr smtId="4294967295">
                      <a:noFill/>
                    </a:defRPr>
                  </a:pPr>
                  <a:endParaRPr smtId="4294967295">
                    <a:noFill/>
                  </a:endParaRPr>
                </a:p>
              </c:txPr>
              <c:extLst/>
            </c:dLbl>
            <c:dLbl>
              <c:idx val="34"/>
              <c:delete val="1"/>
              <c:txPr>
                <a:bodyPr/>
                <a:p>
                  <a:pPr>
                    <a:defRPr smtId="4294967295">
                      <a:noFill/>
                    </a:defRPr>
                  </a:pPr>
                  <a:endParaRPr smtId="4294967295">
                    <a:noFill/>
                  </a:endParaRPr>
                </a:p>
              </c:txPr>
              <c:extLst/>
            </c:dLbl>
            <c:dLbl>
              <c:idx val="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delete val="1"/>
              <c:txPr>
                <a:bodyPr/>
                <a:p>
                  <a:pPr>
                    <a:defRPr smtId="4294967295">
                      <a:noFill/>
                    </a:defRPr>
                  </a:pPr>
                  <a:endParaRPr smtId="4294967295">
                    <a:noFill/>
                  </a:endParaRPr>
                </a:p>
              </c:txPr>
              <c:extLst/>
            </c:dLbl>
            <c:dLbl>
              <c:idx val="8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
              <c:delete val="1"/>
              <c:txPr>
                <a:bodyPr/>
                <a:p>
                  <a:pPr>
                    <a:defRPr smtId="4294967295">
                      <a:noFill/>
                    </a:defRPr>
                  </a:pPr>
                  <a:endParaRPr smtId="4294967295">
                    <a:noFill/>
                  </a:endParaRPr>
                </a:p>
              </c:txPr>
              <c:extLst/>
            </c:dLbl>
            <c:dLbl>
              <c:idx val="11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Sheet1!$A$2:$A$187</c:f>
              <c:strCache>
                <c:ptCount val="186"/>
                <c:pt idx="0">
                  <c:v>Jan 6, 2020</c:v>
                </c:pt>
                <c:pt idx="1">
                  <c:v>Jan 16, 2020</c:v>
                </c:pt>
                <c:pt idx="2">
                  <c:v>Jan 26, 2020</c:v>
                </c:pt>
                <c:pt idx="3">
                  <c:v>Feb 5, 2020</c:v>
                </c:pt>
                <c:pt idx="4">
                  <c:v>Feb 15, 2020</c:v>
                </c:pt>
                <c:pt idx="5">
                  <c:v>Feb 25, 2020</c:v>
                </c:pt>
                <c:pt idx="6">
                  <c:v>Mar 6, 2020</c:v>
                </c:pt>
                <c:pt idx="7">
                  <c:v>Mar 16, 2020</c:v>
                </c:pt>
                <c:pt idx="8">
                  <c:v>Mar 26, 2020</c:v>
                </c:pt>
                <c:pt idx="9">
                  <c:v>Apr 5, 2020</c:v>
                </c:pt>
                <c:pt idx="10">
                  <c:v>Apr 15, 2020</c:v>
                </c:pt>
                <c:pt idx="11">
                  <c:v>Apr 25, 2020</c:v>
                </c:pt>
                <c:pt idx="12">
                  <c:v>May 4, 2020</c:v>
                </c:pt>
                <c:pt idx="13">
                  <c:v>May 14, 2020</c:v>
                </c:pt>
                <c:pt idx="14">
                  <c:v>May 24, 2020</c:v>
                </c:pt>
                <c:pt idx="15">
                  <c:v>Jun 3, 2020</c:v>
                </c:pt>
                <c:pt idx="16">
                  <c:v>Jun 13, 2020</c:v>
                </c:pt>
                <c:pt idx="17">
                  <c:v>Jun 23, 2020</c:v>
                </c:pt>
                <c:pt idx="18">
                  <c:v>Jul 3, 2020</c:v>
                </c:pt>
                <c:pt idx="19">
                  <c:v>Jul 13, 2020</c:v>
                </c:pt>
                <c:pt idx="20">
                  <c:v>Jul 23, 2020</c:v>
                </c:pt>
                <c:pt idx="21">
                  <c:v>Aug 2, 2020</c:v>
                </c:pt>
                <c:pt idx="22">
                  <c:v>Aug 12, 2020</c:v>
                </c:pt>
                <c:pt idx="23">
                  <c:v>Aug 22, 2020</c:v>
                </c:pt>
                <c:pt idx="24">
                  <c:v>Aug 31, 2020</c:v>
                </c:pt>
                <c:pt idx="25">
                  <c:v>Sep 10, 2020</c:v>
                </c:pt>
                <c:pt idx="26">
                  <c:v>Sep 20, 2020</c:v>
                </c:pt>
                <c:pt idx="27">
                  <c:v>Sep 30, 2020</c:v>
                </c:pt>
                <c:pt idx="28">
                  <c:v>Oct 10, 2020</c:v>
                </c:pt>
                <c:pt idx="29">
                  <c:v>Oct 20, 2020</c:v>
                </c:pt>
                <c:pt idx="30">
                  <c:v>Oct 30, 2020</c:v>
                </c:pt>
                <c:pt idx="31">
                  <c:v>Nov 9, 2020</c:v>
                </c:pt>
                <c:pt idx="32">
                  <c:v>Nov 19, 2020</c:v>
                </c:pt>
                <c:pt idx="33">
                  <c:v>Nov 29, 2020</c:v>
                </c:pt>
                <c:pt idx="34">
                  <c:v>Dec 9, 2020</c:v>
                </c:pt>
                <c:pt idx="35">
                  <c:v>Dec 19, 2020</c:v>
                </c:pt>
                <c:pt idx="36">
                  <c:v>Dec 28, 2020</c:v>
                </c:pt>
                <c:pt idx="37">
                  <c:v>Jan 7, 2021</c:v>
                </c:pt>
                <c:pt idx="38">
                  <c:v>Jan 17, 2021</c:v>
                </c:pt>
                <c:pt idx="39">
                  <c:v>Jan 27, 2021</c:v>
                </c:pt>
                <c:pt idx="40">
                  <c:v>Feb 6, 2021</c:v>
                </c:pt>
                <c:pt idx="41">
                  <c:v>Feb 16, 2021</c:v>
                </c:pt>
                <c:pt idx="42">
                  <c:v>Feb 26, 2021</c:v>
                </c:pt>
                <c:pt idx="43">
                  <c:v>Mar 8, 2021</c:v>
                </c:pt>
                <c:pt idx="44">
                  <c:v>Mar 18, 2021</c:v>
                </c:pt>
                <c:pt idx="45">
                  <c:v>Mar 28, 2021</c:v>
                </c:pt>
                <c:pt idx="46">
                  <c:v>Apr 7, 2021</c:v>
                </c:pt>
                <c:pt idx="47">
                  <c:v>Apr 16, 2021</c:v>
                </c:pt>
                <c:pt idx="48">
                  <c:v>Apr 26, 2021</c:v>
                </c:pt>
                <c:pt idx="49">
                  <c:v>May 6, 2021</c:v>
                </c:pt>
                <c:pt idx="50">
                  <c:v>May 16, 2021</c:v>
                </c:pt>
                <c:pt idx="51">
                  <c:v>May 26, 2021</c:v>
                </c:pt>
                <c:pt idx="52">
                  <c:v>Jun 5, 2021</c:v>
                </c:pt>
                <c:pt idx="53">
                  <c:v>Jun 15, 2021</c:v>
                </c:pt>
                <c:pt idx="54">
                  <c:v>Jun 25, 2021</c:v>
                </c:pt>
                <c:pt idx="55">
                  <c:v>Jul 5, 2021</c:v>
                </c:pt>
                <c:pt idx="56">
                  <c:v>Jul 15, 2021</c:v>
                </c:pt>
                <c:pt idx="57">
                  <c:v>Jul 25, 2021</c:v>
                </c:pt>
                <c:pt idx="58">
                  <c:v>Aug 4, 2021</c:v>
                </c:pt>
                <c:pt idx="59">
                  <c:v>Aug 13, 2021</c:v>
                </c:pt>
                <c:pt idx="60">
                  <c:v>Aug 23, 2021</c:v>
                </c:pt>
                <c:pt idx="61">
                  <c:v>Sep 2, 2021</c:v>
                </c:pt>
                <c:pt idx="62">
                  <c:v>Sep 12, 2021</c:v>
                </c:pt>
                <c:pt idx="63">
                  <c:v>Sep 22, 2021</c:v>
                </c:pt>
                <c:pt idx="64">
                  <c:v>Oct 2, 2021</c:v>
                </c:pt>
                <c:pt idx="65">
                  <c:v>Oct 12, 2021</c:v>
                </c:pt>
                <c:pt idx="66">
                  <c:v>Oct 22, 2021</c:v>
                </c:pt>
                <c:pt idx="67">
                  <c:v>Nov 1, 2021</c:v>
                </c:pt>
                <c:pt idx="68">
                  <c:v>Nov 11, 2021</c:v>
                </c:pt>
                <c:pt idx="69">
                  <c:v>Nov 21, 2021</c:v>
                </c:pt>
                <c:pt idx="70">
                  <c:v>Dec 1, 2021</c:v>
                </c:pt>
                <c:pt idx="71">
                  <c:v>Dec 10, 2021</c:v>
                </c:pt>
                <c:pt idx="72">
                  <c:v>Dec 20, 2021</c:v>
                </c:pt>
                <c:pt idx="73">
                  <c:v>Dec 30, 2021</c:v>
                </c:pt>
                <c:pt idx="74">
                  <c:v>Jan 9, 2022</c:v>
                </c:pt>
                <c:pt idx="75">
                  <c:v>Jan 19, 2022</c:v>
                </c:pt>
                <c:pt idx="76">
                  <c:v>Jan 29, 2022</c:v>
                </c:pt>
                <c:pt idx="77">
                  <c:v>Feb 8, 2022</c:v>
                </c:pt>
                <c:pt idx="78">
                  <c:v>Feb 18, 2022</c:v>
                </c:pt>
                <c:pt idx="79">
                  <c:v>Feb 28, 2022</c:v>
                </c:pt>
                <c:pt idx="80">
                  <c:v>Mar 10, 2022</c:v>
                </c:pt>
                <c:pt idx="81">
                  <c:v>Mar 20, 2022</c:v>
                </c:pt>
                <c:pt idx="82">
                  <c:v>Mar 30, 2022</c:v>
                </c:pt>
                <c:pt idx="83">
                  <c:v>Apr 8, 2022</c:v>
                </c:pt>
                <c:pt idx="84">
                  <c:v>Apr 18, 2022</c:v>
                </c:pt>
                <c:pt idx="85">
                  <c:v>Apr 28, 2022</c:v>
                </c:pt>
                <c:pt idx="86">
                  <c:v>May 8, 2022</c:v>
                </c:pt>
                <c:pt idx="87">
                  <c:v>May 18, 2022</c:v>
                </c:pt>
                <c:pt idx="88">
                  <c:v>May 28, 2022</c:v>
                </c:pt>
                <c:pt idx="89">
                  <c:v>Jun 7, 2022</c:v>
                </c:pt>
                <c:pt idx="90">
                  <c:v>Jun 17, 2022</c:v>
                </c:pt>
                <c:pt idx="91">
                  <c:v>Jun 27, 2022</c:v>
                </c:pt>
                <c:pt idx="92">
                  <c:v>Jul 7, 2022</c:v>
                </c:pt>
                <c:pt idx="93">
                  <c:v>Jul 17, 2022</c:v>
                </c:pt>
                <c:pt idx="94">
                  <c:v>Jul 27, 2022</c:v>
                </c:pt>
                <c:pt idx="95">
                  <c:v>Aug 5, 2022</c:v>
                </c:pt>
                <c:pt idx="96">
                  <c:v>Aug 15, 2022</c:v>
                </c:pt>
                <c:pt idx="97">
                  <c:v>Aug 25, 2022</c:v>
                </c:pt>
                <c:pt idx="98">
                  <c:v>Sep 4, 2022</c:v>
                </c:pt>
                <c:pt idx="99">
                  <c:v>Sep 14, 2022</c:v>
                </c:pt>
                <c:pt idx="100">
                  <c:v>Sep 24, 2022</c:v>
                </c:pt>
                <c:pt idx="101">
                  <c:v>Oct 4, 2022</c:v>
                </c:pt>
                <c:pt idx="102">
                  <c:v>Oct 14, 2022</c:v>
                </c:pt>
                <c:pt idx="103">
                  <c:v>Oct 24, 2022</c:v>
                </c:pt>
                <c:pt idx="104">
                  <c:v>Nov 3, 2022</c:v>
                </c:pt>
                <c:pt idx="105">
                  <c:v>Nov 13, 2022</c:v>
                </c:pt>
                <c:pt idx="106">
                  <c:v>Nov 23, 2022</c:v>
                </c:pt>
                <c:pt idx="107">
                  <c:v>Dec 2, 2022</c:v>
                </c:pt>
                <c:pt idx="108">
                  <c:v>Dec 12, 2022</c:v>
                </c:pt>
                <c:pt idx="109">
                  <c:v>Dec 22, 2022</c:v>
                </c:pt>
                <c:pt idx="110">
                  <c:v>Jan 1, 2023</c:v>
                </c:pt>
                <c:pt idx="111">
                  <c:v>Jan 11, 2023</c:v>
                </c:pt>
                <c:pt idx="112">
                  <c:v>Jan 21, 2023</c:v>
                </c:pt>
                <c:pt idx="113">
                  <c:v>Jan 31, 2023</c:v>
                </c:pt>
                <c:pt idx="114">
                  <c:v>Feb 10, 2023</c:v>
                </c:pt>
                <c:pt idx="115">
                  <c:v>Feb 20, 2023</c:v>
                </c:pt>
                <c:pt idx="116">
                  <c:v>Mar 2, 2023</c:v>
                </c:pt>
                <c:pt idx="117">
                  <c:v>Mar 12, 2023</c:v>
                </c:pt>
                <c:pt idx="118">
                  <c:v>Mar 22, 2023</c:v>
                </c:pt>
                <c:pt idx="119">
                  <c:v>Mar 31, 2023</c:v>
                </c:pt>
                <c:pt idx="120">
                  <c:v>Apr 10, 2023</c:v>
                </c:pt>
                <c:pt idx="121">
                  <c:v>Apr 20, 2023</c:v>
                </c:pt>
                <c:pt idx="122">
                  <c:v>Apr 30, 2023</c:v>
                </c:pt>
                <c:pt idx="123">
                  <c:v>May 10, 2023</c:v>
                </c:pt>
                <c:pt idx="124">
                  <c:v>May 20, 2023</c:v>
                </c:pt>
                <c:pt idx="125">
                  <c:v>May 30, 2023</c:v>
                </c:pt>
                <c:pt idx="126">
                  <c:v>Jun 9, 2023</c:v>
                </c:pt>
                <c:pt idx="127">
                  <c:v>Jun 19, 2023</c:v>
                </c:pt>
                <c:pt idx="128">
                  <c:v>Jun 29, 2023</c:v>
                </c:pt>
                <c:pt idx="129">
                  <c:v>Jul 9, 2023</c:v>
                </c:pt>
                <c:pt idx="130">
                  <c:v>Jul 19, 2023</c:v>
                </c:pt>
                <c:pt idx="131">
                  <c:v>Jul 28, 2023</c:v>
                </c:pt>
                <c:pt idx="132">
                  <c:v>Aug 7, 2023</c:v>
                </c:pt>
                <c:pt idx="133">
                  <c:v>Aug 17, 2023</c:v>
                </c:pt>
                <c:pt idx="134">
                  <c:v>Aug 27, 2023</c:v>
                </c:pt>
                <c:pt idx="135">
                  <c:v>Sep 6, 2023</c:v>
                </c:pt>
                <c:pt idx="136">
                  <c:v>Sep 16, 2023</c:v>
                </c:pt>
                <c:pt idx="137">
                  <c:v>Sep 26, 2023</c:v>
                </c:pt>
                <c:pt idx="138">
                  <c:v>Oct 6, 2023</c:v>
                </c:pt>
                <c:pt idx="139">
                  <c:v>Oct 16, 2023</c:v>
                </c:pt>
                <c:pt idx="140">
                  <c:v>Oct 26, 2023</c:v>
                </c:pt>
                <c:pt idx="141">
                  <c:v>Nov 5, 2023</c:v>
                </c:pt>
                <c:pt idx="142">
                  <c:v>Nov 15, 2023</c:v>
                </c:pt>
                <c:pt idx="143">
                  <c:v>Nov 25, 2023</c:v>
                </c:pt>
                <c:pt idx="144">
                  <c:v>Dec 5, 2023</c:v>
                </c:pt>
                <c:pt idx="145">
                  <c:v>Dec 15, 2023</c:v>
                </c:pt>
                <c:pt idx="146">
                  <c:v>Dec 25, 2023</c:v>
                </c:pt>
                <c:pt idx="147">
                  <c:v>Jan 4, 2024</c:v>
                </c:pt>
                <c:pt idx="148">
                  <c:v>Jan 14, 2024</c:v>
                </c:pt>
                <c:pt idx="149">
                  <c:v>Jan 24, 2024</c:v>
                </c:pt>
                <c:pt idx="150">
                  <c:v>Feb 3, 2024</c:v>
                </c:pt>
                <c:pt idx="151">
                  <c:v>Feb 13, 2024</c:v>
                </c:pt>
                <c:pt idx="152">
                  <c:v>Feb 23, 2024</c:v>
                </c:pt>
                <c:pt idx="153">
                  <c:v>Mar 4, 2024</c:v>
                </c:pt>
                <c:pt idx="154">
                  <c:v>Mar 14, 2024</c:v>
                </c:pt>
                <c:pt idx="155">
                  <c:v>Mar 24, 2024</c:v>
                </c:pt>
                <c:pt idx="156">
                  <c:v>Apr 3, 2024</c:v>
                </c:pt>
                <c:pt idx="157">
                  <c:v>Apr 13, 2024</c:v>
                </c:pt>
                <c:pt idx="158">
                  <c:v>Apr 23, 2024</c:v>
                </c:pt>
                <c:pt idx="159">
                  <c:v>May 3, 2024</c:v>
                </c:pt>
                <c:pt idx="160">
                  <c:v>May 13, 2024</c:v>
                </c:pt>
                <c:pt idx="161">
                  <c:v>May 23, 2024</c:v>
                </c:pt>
                <c:pt idx="162">
                  <c:v>Jun 2, 2024</c:v>
                </c:pt>
                <c:pt idx="163">
                  <c:v>Jun 12, 2024</c:v>
                </c:pt>
                <c:pt idx="164">
                  <c:v>Jun 22, 2024</c:v>
                </c:pt>
                <c:pt idx="165">
                  <c:v>Jul 2, 2024</c:v>
                </c:pt>
                <c:pt idx="166">
                  <c:v>Jul 12, 2024</c:v>
                </c:pt>
                <c:pt idx="167">
                  <c:v>Jul 22, 2024</c:v>
                </c:pt>
                <c:pt idx="168">
                  <c:v>Aug 1, 2024</c:v>
                </c:pt>
                <c:pt idx="169">
                  <c:v>Aug 11, 2024</c:v>
                </c:pt>
                <c:pt idx="170">
                  <c:v>Aug 21, 2024</c:v>
                </c:pt>
                <c:pt idx="171">
                  <c:v>Aug 31, 2024</c:v>
                </c:pt>
                <c:pt idx="172">
                  <c:v>Sep 10, 2024</c:v>
                </c:pt>
                <c:pt idx="173">
                  <c:v>Sep 30, 2024</c:v>
                </c:pt>
                <c:pt idx="174">
                  <c:v>Oct 10, 2024</c:v>
                </c:pt>
                <c:pt idx="175">
                  <c:v>Oct 20, 2024</c:v>
                </c:pt>
                <c:pt idx="176">
                  <c:v>Oct 30, 2024</c:v>
                </c:pt>
                <c:pt idx="177">
                  <c:v>Nov 9, 2024</c:v>
                </c:pt>
                <c:pt idx="178">
                  <c:v>Nov 19, 2024</c:v>
                </c:pt>
                <c:pt idx="179">
                  <c:v>Nov 29, 2024</c:v>
                </c:pt>
                <c:pt idx="180">
                  <c:v>Dec 9, 2024</c:v>
                </c:pt>
                <c:pt idx="181">
                  <c:v>Dec 19, 2024</c:v>
                </c:pt>
                <c:pt idx="182">
                  <c:v>Dec 29, 2024</c:v>
                </c:pt>
                <c:pt idx="183">
                  <c:v>Jan 8, 2025</c:v>
                </c:pt>
                <c:pt idx="184">
                  <c:v>Jan 18, 2025</c:v>
                </c:pt>
                <c:pt idx="185">
                  <c:v>Jan 28, 2025</c:v>
                </c:pt>
              </c:strCache>
            </c:strRef>
          </c:cat>
          <c:val>
            <c:numRef>
              <c:f>Sheet1!$C$2:$C$187</c:f>
              <c:numCache>
                <c:ptCount val="186"/>
                <c:pt idx="35">
                  <c:v>14.41</c:v>
                </c:pt>
                <c:pt idx="36">
                  <c:v>16.22</c:v>
                </c:pt>
                <c:pt idx="37">
                  <c:v>16.13</c:v>
                </c:pt>
                <c:pt idx="38">
                  <c:v>15.68</c:v>
                </c:pt>
                <c:pt idx="39">
                  <c:v>16.16</c:v>
                </c:pt>
                <c:pt idx="40">
                  <c:v>15.73</c:v>
                </c:pt>
                <c:pt idx="41">
                  <c:v>16.34</c:v>
                </c:pt>
                <c:pt idx="42">
                  <c:v>16.48</c:v>
                </c:pt>
                <c:pt idx="43">
                  <c:v>16.29</c:v>
                </c:pt>
                <c:pt idx="44">
                  <c:v>16.24</c:v>
                </c:pt>
                <c:pt idx="45">
                  <c:v>16.25</c:v>
                </c:pt>
                <c:pt idx="46">
                  <c:v>16.38</c:v>
                </c:pt>
                <c:pt idx="47">
                  <c:v>16.34</c:v>
                </c:pt>
                <c:pt idx="48">
                  <c:v>15.82</c:v>
                </c:pt>
                <c:pt idx="49">
                  <c:v>15.73</c:v>
                </c:pt>
                <c:pt idx="50">
                  <c:v>15.53</c:v>
                </c:pt>
                <c:pt idx="51">
                  <c:v>16.52</c:v>
                </c:pt>
                <c:pt idx="52">
                  <c:v>16.51</c:v>
                </c:pt>
                <c:pt idx="53">
                  <c:v>17.01</c:v>
                </c:pt>
                <c:pt idx="54">
                  <c:v>16.45</c:v>
                </c:pt>
                <c:pt idx="55">
                  <c:v>16.22</c:v>
                </c:pt>
                <c:pt idx="56">
                  <c:v>16.22</c:v>
                </c:pt>
                <c:pt idx="57">
                  <c:v>16.08</c:v>
                </c:pt>
                <c:pt idx="58">
                  <c:v>15.66</c:v>
                </c:pt>
                <c:pt idx="59">
                  <c:v>15.76</c:v>
                </c:pt>
                <c:pt idx="60">
                  <c:v>15.51</c:v>
                </c:pt>
                <c:pt idx="61">
                  <c:v>16.01</c:v>
                </c:pt>
                <c:pt idx="62">
                  <c:v>15.59</c:v>
                </c:pt>
                <c:pt idx="63">
                  <c:v>15.94</c:v>
                </c:pt>
                <c:pt idx="64">
                  <c:v>16.02</c:v>
                </c:pt>
                <c:pt idx="65">
                  <c:v>14.37</c:v>
                </c:pt>
                <c:pt idx="66">
                  <c:v>15.96</c:v>
                </c:pt>
                <c:pt idx="67">
                  <c:v>16.11</c:v>
                </c:pt>
                <c:pt idx="68">
                  <c:v>15.94</c:v>
                </c:pt>
                <c:pt idx="69">
                  <c:v>16.2</c:v>
                </c:pt>
                <c:pt idx="70">
                  <c:v>16.25</c:v>
                </c:pt>
                <c:pt idx="71">
                  <c:v>16.3</c:v>
                </c:pt>
                <c:pt idx="72">
                  <c:v>16.05</c:v>
                </c:pt>
                <c:pt idx="73">
                  <c:v>16.25</c:v>
                </c:pt>
                <c:pt idx="74">
                  <c:v>16.29</c:v>
                </c:pt>
                <c:pt idx="75">
                  <c:v>15.58</c:v>
                </c:pt>
                <c:pt idx="76">
                  <c:v>16.45</c:v>
                </c:pt>
                <c:pt idx="77">
                  <c:v>16.37</c:v>
                </c:pt>
                <c:pt idx="78">
                  <c:v>16</c:v>
                </c:pt>
                <c:pt idx="79">
                  <c:v>16.27</c:v>
                </c:pt>
                <c:pt idx="80">
                  <c:v>16.07</c:v>
                </c:pt>
                <c:pt idx="81">
                  <c:v>16</c:v>
                </c:pt>
                <c:pt idx="82">
                  <c:v>16.26</c:v>
                </c:pt>
                <c:pt idx="83">
                  <c:v>16.37</c:v>
                </c:pt>
                <c:pt idx="84">
                  <c:v>16.43</c:v>
                </c:pt>
                <c:pt idx="85">
                  <c:v>16.34</c:v>
                </c:pt>
                <c:pt idx="86">
                  <c:v>16.62</c:v>
                </c:pt>
                <c:pt idx="87">
                  <c:v>16.13</c:v>
                </c:pt>
                <c:pt idx="89">
                  <c:v>16.52</c:v>
                </c:pt>
                <c:pt idx="90">
                  <c:v>16.63</c:v>
                </c:pt>
                <c:pt idx="91">
                  <c:v>16.52</c:v>
                </c:pt>
                <c:pt idx="92">
                  <c:v>16.53</c:v>
                </c:pt>
                <c:pt idx="93">
                  <c:v>16.25</c:v>
                </c:pt>
                <c:pt idx="94">
                  <c:v>16.05</c:v>
                </c:pt>
                <c:pt idx="95">
                  <c:v>16.15</c:v>
                </c:pt>
                <c:pt idx="96">
                  <c:v>16.11</c:v>
                </c:pt>
                <c:pt idx="97">
                  <c:v>15.91</c:v>
                </c:pt>
                <c:pt idx="98">
                  <c:v>15.43</c:v>
                </c:pt>
                <c:pt idx="99">
                  <c:v>16.28</c:v>
                </c:pt>
                <c:pt idx="100">
                  <c:v>16.48</c:v>
                </c:pt>
                <c:pt idx="101">
                  <c:v>16.7</c:v>
                </c:pt>
                <c:pt idx="102">
                  <c:v>16.27</c:v>
                </c:pt>
                <c:pt idx="103">
                  <c:v>15.94</c:v>
                </c:pt>
                <c:pt idx="104">
                  <c:v>14.86</c:v>
                </c:pt>
                <c:pt idx="105">
                  <c:v>15.36</c:v>
                </c:pt>
                <c:pt idx="106">
                  <c:v>15.73</c:v>
                </c:pt>
                <c:pt idx="107">
                  <c:v>16.25</c:v>
                </c:pt>
                <c:pt idx="108">
                  <c:v>15.77</c:v>
                </c:pt>
                <c:pt idx="109">
                  <c:v>15.43</c:v>
                </c:pt>
                <c:pt idx="110">
                  <c:v>15.27</c:v>
                </c:pt>
                <c:pt idx="111">
                  <c:v>14.81</c:v>
                </c:pt>
                <c:pt idx="112">
                  <c:v>14.59</c:v>
                </c:pt>
                <c:pt idx="113">
                  <c:v>14.35</c:v>
                </c:pt>
                <c:pt idx="114">
                  <c:v>14.41</c:v>
                </c:pt>
                <c:pt idx="115">
                  <c:v>14.22</c:v>
                </c:pt>
                <c:pt idx="116">
                  <c:v>14.39</c:v>
                </c:pt>
                <c:pt idx="118">
                  <c:v>14.83</c:v>
                </c:pt>
                <c:pt idx="119">
                  <c:v>14.8</c:v>
                </c:pt>
                <c:pt idx="120">
                  <c:v>15.39</c:v>
                </c:pt>
                <c:pt idx="121">
                  <c:v>15.63</c:v>
                </c:pt>
                <c:pt idx="122">
                  <c:v>16.82</c:v>
                </c:pt>
                <c:pt idx="123">
                  <c:v>17.43</c:v>
                </c:pt>
                <c:pt idx="124">
                  <c:v>17.45</c:v>
                </c:pt>
                <c:pt idx="125">
                  <c:v>17.42</c:v>
                </c:pt>
                <c:pt idx="126">
                  <c:v>12.38</c:v>
                </c:pt>
                <c:pt idx="127">
                  <c:v>6.94</c:v>
                </c:pt>
                <c:pt idx="128">
                  <c:v>6.39</c:v>
                </c:pt>
                <c:pt idx="129">
                  <c:v>6.34</c:v>
                </c:pt>
                <c:pt idx="130">
                  <c:v>6.06</c:v>
                </c:pt>
                <c:pt idx="131">
                  <c:v>6.37</c:v>
                </c:pt>
                <c:pt idx="132">
                  <c:v>6.15</c:v>
                </c:pt>
                <c:pt idx="133">
                  <c:v>6.12</c:v>
                </c:pt>
                <c:pt idx="134">
                  <c:v>6.37</c:v>
                </c:pt>
                <c:pt idx="135">
                  <c:v>6.22</c:v>
                </c:pt>
                <c:pt idx="136">
                  <c:v>5.89</c:v>
                </c:pt>
                <c:pt idx="137">
                  <c:v>5.78</c:v>
                </c:pt>
                <c:pt idx="138">
                  <c:v>5.56</c:v>
                </c:pt>
                <c:pt idx="139">
                  <c:v>5.7</c:v>
                </c:pt>
                <c:pt idx="140">
                  <c:v>5.7</c:v>
                </c:pt>
                <c:pt idx="141">
                  <c:v>5.59</c:v>
                </c:pt>
                <c:pt idx="142">
                  <c:v>5.8</c:v>
                </c:pt>
                <c:pt idx="143">
                  <c:v>6.53</c:v>
                </c:pt>
                <c:pt idx="144">
                  <c:v>6.53</c:v>
                </c:pt>
                <c:pt idx="145">
                  <c:v>6.59</c:v>
                </c:pt>
                <c:pt idx="146">
                  <c:v>6.18</c:v>
                </c:pt>
                <c:pt idx="147">
                  <c:v>6.1</c:v>
                </c:pt>
                <c:pt idx="148">
                  <c:v>6.61</c:v>
                </c:pt>
                <c:pt idx="149">
                  <c:v>6.49</c:v>
                </c:pt>
                <c:pt idx="150">
                  <c:v>6.31</c:v>
                </c:pt>
                <c:pt idx="151">
                  <c:v>6.33</c:v>
                </c:pt>
                <c:pt idx="152">
                  <c:v>6.54</c:v>
                </c:pt>
                <c:pt idx="153">
                  <c:v>6.68</c:v>
                </c:pt>
                <c:pt idx="154">
                  <c:v>7.03</c:v>
                </c:pt>
                <c:pt idx="155">
                  <c:v>7.35</c:v>
                </c:pt>
                <c:pt idx="156">
                  <c:v>7.02</c:v>
                </c:pt>
                <c:pt idx="157">
                  <c:v>6.58</c:v>
                </c:pt>
                <c:pt idx="158">
                  <c:v>6.97</c:v>
                </c:pt>
                <c:pt idx="159">
                  <c:v>7.62</c:v>
                </c:pt>
                <c:pt idx="160">
                  <c:v>7.35</c:v>
                </c:pt>
                <c:pt idx="161">
                  <c:v>7.45</c:v>
                </c:pt>
                <c:pt idx="162">
                  <c:v>7.14</c:v>
                </c:pt>
                <c:pt idx="163">
                  <c:v>6.25</c:v>
                </c:pt>
                <c:pt idx="164">
                  <c:v>6.63</c:v>
                </c:pt>
                <c:pt idx="165">
                  <c:v>6.72</c:v>
                </c:pt>
                <c:pt idx="166">
                  <c:v>6.05</c:v>
                </c:pt>
                <c:pt idx="167">
                  <c:v>6.11</c:v>
                </c:pt>
                <c:pt idx="168">
                  <c:v>5.76</c:v>
                </c:pt>
                <c:pt idx="169">
                  <c:v>5.14</c:v>
                </c:pt>
                <c:pt idx="170">
                  <c:v>4.98</c:v>
                </c:pt>
                <c:pt idx="171">
                  <c:v>5.26</c:v>
                </c:pt>
                <c:pt idx="172">
                  <c:v>5.66</c:v>
                </c:pt>
                <c:pt idx="173">
                  <c:v>5.18</c:v>
                </c:pt>
                <c:pt idx="174">
                  <c:v>5.19</c:v>
                </c:pt>
                <c:pt idx="175">
                  <c:v>4.64</c:v>
                </c:pt>
                <c:pt idx="176">
                  <c:v>4.97</c:v>
                </c:pt>
                <c:pt idx="177">
                  <c:v>4.77</c:v>
                </c:pt>
                <c:pt idx="178">
                  <c:v>5.26</c:v>
                </c:pt>
                <c:pt idx="179">
                  <c:v>5.16</c:v>
                </c:pt>
                <c:pt idx="180">
                  <c:v>5.12</c:v>
                </c:pt>
                <c:pt idx="181">
                  <c:v>5.19</c:v>
                </c:pt>
                <c:pt idx="182">
                  <c:v>5.03</c:v>
                </c:pt>
                <c:pt idx="183">
                  <c:v>5.18</c:v>
                </c:pt>
                <c:pt idx="184">
                  <c:v>4.95</c:v>
                </c:pt>
                <c:pt idx="185">
                  <c:v>5.26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Water level in meters above the mean sea level</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Ukraine + weapons</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Sheet1!$B$2:$B$4</c:f>
              <c:numCache>
                <c:ptCount val="3"/>
                <c:pt idx="0">
                  <c:v>1275.3</c:v>
                </c:pt>
                <c:pt idx="1">
                  <c:v>683.33</c:v>
                </c:pt>
                <c:pt idx="2">
                  <c:v>341.64</c:v>
                </c:pt>
              </c:numCache>
            </c:numRef>
          </c:val>
        </c:ser>
        <c:ser>
          <c:idx val="1"/>
          <c:order val="1"/>
          <c:tx>
            <c:strRef>
              <c:f>Sheet1!$C$1</c:f>
              <c:strCache>
                <c:ptCount val="1"/>
                <c:pt idx="0">
                  <c:v>Russia + sanctions</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Sheet1!$C$2:$C$4</c:f>
              <c:numCache>
                <c:ptCount val="3"/>
                <c:pt idx="0">
                  <c:v>1591.1</c:v>
                </c:pt>
                <c:pt idx="1">
                  <c:v>561.4</c:v>
                </c:pt>
                <c:pt idx="2">
                  <c:v>165.96</c:v>
                </c:pt>
              </c:numCache>
            </c:numRef>
          </c:val>
        </c:ser>
        <c:ser>
          <c:idx val="2"/>
          <c:order val="2"/>
          <c:tx>
            <c:strRef>
              <c:f>Sheet1!$D$1</c:f>
              <c:strCache>
                <c:ptCount val="1"/>
                <c:pt idx="0">
                  <c:v>Russia / Ukraine + nuclear + war</c:v>
                </c:pt>
              </c:strCache>
            </c:strRef>
          </c:tx>
          <c:spPr>
            <a:solidFill>
              <a:srgbClr val="BABABA"/>
            </a:solidFill>
            <a:ln>
              <a:solidFill>
                <a:srgbClr val="BABABA"/>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Sheet1!$D$2:$D$4</c:f>
              <c:numCache>
                <c:ptCount val="3"/>
                <c:pt idx="0">
                  <c:v>680.79</c:v>
                </c:pt>
                <c:pt idx="1">
                  <c:v>327.53</c:v>
                </c:pt>
                <c:pt idx="2">
                  <c:v>150.92</c:v>
                </c:pt>
              </c:numCache>
            </c:numRef>
          </c:val>
        </c:ser>
        <c:ser>
          <c:idx val="3"/>
          <c:order val="3"/>
          <c:tx>
            <c:strRef>
              <c:f>Sheet1!$E$1</c:f>
              <c:strCache>
                <c:ptCount val="1"/>
                <c:pt idx="0">
                  <c:v>Ukraine + refugees</c:v>
                </c:pt>
              </c:strCache>
            </c:strRef>
          </c:tx>
          <c:spPr>
            <a:solidFill>
              <a:srgbClr val="A60B0B"/>
            </a:solidFill>
            <a:ln>
              <a:solidFill>
                <a:srgbClr val="A60B0B"/>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Sheet1!$E$2:$E$4</c:f>
              <c:numCache>
                <c:ptCount val="3"/>
                <c:pt idx="0">
                  <c:v>640.08</c:v>
                </c:pt>
                <c:pt idx="1">
                  <c:v>179.88</c:v>
                </c:pt>
                <c:pt idx="2">
                  <c:v>55.22</c:v>
                </c:pt>
              </c:numCache>
            </c:numRef>
          </c:val>
        </c:ser>
        <c:ser>
          <c:idx val="4"/>
          <c:order val="4"/>
          <c:tx>
            <c:strRef>
              <c:f>Sheet1!$F$1</c:f>
              <c:strCache>
                <c:ptCount val="1"/>
                <c:pt idx="0">
                  <c:v>Russia + mobilization</c:v>
                </c:pt>
              </c:strCache>
            </c:strRef>
          </c:tx>
          <c:spPr>
            <a:solidFill>
              <a:srgbClr val="87BC24"/>
            </a:solidFill>
            <a:ln>
              <a:solidFill>
                <a:srgbClr val="87BC24"/>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Sheet1!$F$2:$F$4</c:f>
              <c:numCache>
                <c:ptCount val="3"/>
                <c:pt idx="0">
                  <c:v>188.06</c:v>
                </c:pt>
                <c:pt idx="1">
                  <c:v>173.19</c:v>
                </c:pt>
                <c:pt idx="2">
                  <c:v>33.94</c:v>
                </c:pt>
              </c:numCache>
            </c:numRef>
          </c:val>
        </c:ser>
        <c:ser>
          <c:idx val="5"/>
          <c:order val="5"/>
          <c:tx>
            <c:strRef>
              <c:f>Sheet1!$G$1</c:f>
              <c:strCache>
                <c:ptCount val="1"/>
                <c:pt idx="0">
                  <c:v>Ukraine + grain</c:v>
                </c:pt>
              </c:strCache>
            </c:strRef>
          </c:tx>
          <c:spPr>
            <a:solidFill>
              <a:srgbClr val="EBB523"/>
            </a:solidFill>
            <a:ln>
              <a:solidFill>
                <a:srgbClr val="EBB523"/>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Sheet1!$A$2:$A$4</c:f>
              <c:numCache>
                <c:formatCode>General</c:formatCode>
                <c:ptCount val="3"/>
                <c:pt idx="0">
                  <c:v>2022</c:v>
                </c:pt>
                <c:pt idx="1">
                  <c:v>2023</c:v>
                </c:pt>
                <c:pt idx="2">
                  <c:v>2024</c:v>
                </c:pt>
              </c:numCache>
            </c:numRef>
          </c:cat>
          <c:val>
            <c:numRef>
              <c:f>Sheet1!$G$2:$G$4</c:f>
              <c:numCache>
                <c:ptCount val="3"/>
                <c:pt idx="0">
                  <c:v>273.29</c:v>
                </c:pt>
                <c:pt idx="1">
                  <c:v>154.68</c:v>
                </c:pt>
                <c:pt idx="2">
                  <c:v>23.16</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articles in thousands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ineChart>
        <c:grouping/>
        <c:varyColors val="0"/>
        <c:ser>
          <c:idx val="0"/>
          <c:order val="0"/>
          <c:tx>
            <c:strRef>
              <c:f>Sheet1!$B$1</c:f>
              <c:strCache>
                <c:ptCount val="1"/>
                <c:pt idx="0">
                  <c:v>Column1</c:v>
                </c:pt>
              </c:strCache>
            </c:strRef>
          </c:tx>
          <c:spPr>
            <a:ln>
              <a:solidFill>
                <a:srgbClr val="2875DD"/>
              </a:solidFill>
            </a:ln>
          </c:spPr>
          <c:marker>
            <c:symbol val="circle"/>
            <c:spPr>
              <a:solidFill>
                <a:srgbClr val="2875DD"/>
              </a:solidFill>
              <a:ln>
                <a:solidFill>
                  <a:srgbClr val="2875DD"/>
                </a:solidFill>
              </a:ln>
            </c:spPr>
          </c:marker>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8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9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0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3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4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5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6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7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Lbl>
              <c:idx val="18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t"/>
              <c:showLegendKey val="0"/>
              <c:showVal val="0"/>
              <c:showCatName val="0"/>
              <c:showSerName val="0"/>
              <c:showPercent val="0"/>
              <c:showBubbleSize val="0"/>
              <c:extLst/>
            </c:dLbl>
            <c:delete val="1"/>
            <c:extLst/>
          </c:dLbls>
          <c:cat>
            <c:strRef>
              <c:f>Sheet1!$A$2:$A$183</c:f>
              <c:strCache>
                <c:ptCount val="182"/>
                <c:pt idx="0">
                  <c:v>Jan 2, 2022*</c:v>
                </c:pt>
                <c:pt idx="1">
                  <c:v>Jan 9, 2022*</c:v>
                </c:pt>
                <c:pt idx="2">
                  <c:v>Jan 16, 2022</c:v>
                </c:pt>
                <c:pt idx="3">
                  <c:v>Jan 23, 2022</c:v>
                </c:pt>
                <c:pt idx="4">
                  <c:v>Jan 30, 2022</c:v>
                </c:pt>
                <c:pt idx="5">
                  <c:v>Feb 6, 2022</c:v>
                </c:pt>
                <c:pt idx="6">
                  <c:v>Feb 13, 2022</c:v>
                </c:pt>
                <c:pt idx="7">
                  <c:v>Feb 20, 2022</c:v>
                </c:pt>
                <c:pt idx="8">
                  <c:v>Feb 27, 2022</c:v>
                </c:pt>
                <c:pt idx="9">
                  <c:v>Mar 6, 2022</c:v>
                </c:pt>
                <c:pt idx="10">
                  <c:v>Mar 13, 2022</c:v>
                </c:pt>
                <c:pt idx="11">
                  <c:v>Mar 20, 2022</c:v>
                </c:pt>
                <c:pt idx="12">
                  <c:v>Mar 27, 2022</c:v>
                </c:pt>
                <c:pt idx="13">
                  <c:v>Apr 3, 2022</c:v>
                </c:pt>
                <c:pt idx="14">
                  <c:v>Apr 10, 2022</c:v>
                </c:pt>
                <c:pt idx="15">
                  <c:v>Apr 17, 2022</c:v>
                </c:pt>
                <c:pt idx="16">
                  <c:v>Apr 24, 2022</c:v>
                </c:pt>
                <c:pt idx="17">
                  <c:v>May 1, 2022</c:v>
                </c:pt>
                <c:pt idx="18">
                  <c:v>May 8, 2022</c:v>
                </c:pt>
                <c:pt idx="19">
                  <c:v>May 15, 2022</c:v>
                </c:pt>
                <c:pt idx="20">
                  <c:v>May 22, 2022</c:v>
                </c:pt>
                <c:pt idx="21">
                  <c:v>May 29, 2022</c:v>
                </c:pt>
                <c:pt idx="22">
                  <c:v>Jun 5, 2022</c:v>
                </c:pt>
                <c:pt idx="23">
                  <c:v>Jun 12, 2022</c:v>
                </c:pt>
                <c:pt idx="24">
                  <c:v>Jun 19, 2022</c:v>
                </c:pt>
                <c:pt idx="25">
                  <c:v>Jun 26, 2022</c:v>
                </c:pt>
                <c:pt idx="26">
                  <c:v>Jul 3, 2022</c:v>
                </c:pt>
                <c:pt idx="27">
                  <c:v>Jul 10, 2022</c:v>
                </c:pt>
                <c:pt idx="28">
                  <c:v>Jul 17, 2022</c:v>
                </c:pt>
                <c:pt idx="29">
                  <c:v>Jul 24, 2022</c:v>
                </c:pt>
                <c:pt idx="30">
                  <c:v>Jul 31, 2022</c:v>
                </c:pt>
                <c:pt idx="31">
                  <c:v>Aug 7, 2022</c:v>
                </c:pt>
                <c:pt idx="32">
                  <c:v>Aug 14, 2022</c:v>
                </c:pt>
                <c:pt idx="33">
                  <c:v>Aug 21, 2022</c:v>
                </c:pt>
                <c:pt idx="34">
                  <c:v>Aug 28, 2022</c:v>
                </c:pt>
                <c:pt idx="35">
                  <c:v>Sep 4, 2022</c:v>
                </c:pt>
                <c:pt idx="36">
                  <c:v>Sep 11, 2022</c:v>
                </c:pt>
                <c:pt idx="37">
                  <c:v>Sep 18, 2022</c:v>
                </c:pt>
                <c:pt idx="38">
                  <c:v>Sep 25, 2022</c:v>
                </c:pt>
                <c:pt idx="39">
                  <c:v>Oct 2, 2022</c:v>
                </c:pt>
                <c:pt idx="40">
                  <c:v>Oct 9, 2022</c:v>
                </c:pt>
                <c:pt idx="41">
                  <c:v>Oct 16, 2022</c:v>
                </c:pt>
                <c:pt idx="42">
                  <c:v>Oct 23, 2022</c:v>
                </c:pt>
                <c:pt idx="43">
                  <c:v>Oct 30, 2022</c:v>
                </c:pt>
                <c:pt idx="44">
                  <c:v>Nov 6, 2022</c:v>
                </c:pt>
                <c:pt idx="45">
                  <c:v>Nov 13, 2022</c:v>
                </c:pt>
                <c:pt idx="46">
                  <c:v>Nov 20, 2022</c:v>
                </c:pt>
                <c:pt idx="47">
                  <c:v>Nov 27, 2022</c:v>
                </c:pt>
                <c:pt idx="48">
                  <c:v>Dec 4, 2022</c:v>
                </c:pt>
                <c:pt idx="49">
                  <c:v>Dec 11, 2022</c:v>
                </c:pt>
                <c:pt idx="50">
                  <c:v>Dec 18, 2022</c:v>
                </c:pt>
                <c:pt idx="51">
                  <c:v>Dec 25, 2022</c:v>
                </c:pt>
                <c:pt idx="52">
                  <c:v>Jan 1, 2023</c:v>
                </c:pt>
                <c:pt idx="53">
                  <c:v>Jan 8, 2023</c:v>
                </c:pt>
                <c:pt idx="54">
                  <c:v>Jan 15, 2023</c:v>
                </c:pt>
                <c:pt idx="55">
                  <c:v>Jan 22, 2023</c:v>
                </c:pt>
                <c:pt idx="56">
                  <c:v>Jan 29, 2023</c:v>
                </c:pt>
                <c:pt idx="57">
                  <c:v>Feb 5, 2023</c:v>
                </c:pt>
                <c:pt idx="58">
                  <c:v>Feb 12, 2023</c:v>
                </c:pt>
                <c:pt idx="59">
                  <c:v>Feb 19, 2023</c:v>
                </c:pt>
                <c:pt idx="60">
                  <c:v>Feb 26, 2023</c:v>
                </c:pt>
                <c:pt idx="61">
                  <c:v>Mar 5, 2023</c:v>
                </c:pt>
                <c:pt idx="62">
                  <c:v>Mar 12, 2023</c:v>
                </c:pt>
                <c:pt idx="63">
                  <c:v>Mar 19, 2023</c:v>
                </c:pt>
                <c:pt idx="64">
                  <c:v>Mar 26, 2023</c:v>
                </c:pt>
                <c:pt idx="65">
                  <c:v>Apr 2, 2023</c:v>
                </c:pt>
                <c:pt idx="66">
                  <c:v>Apr 9, 2023</c:v>
                </c:pt>
                <c:pt idx="67">
                  <c:v>Apr 16, 2023</c:v>
                </c:pt>
                <c:pt idx="68">
                  <c:v>Apr 23, 2023</c:v>
                </c:pt>
                <c:pt idx="69">
                  <c:v>Apr 30, 2023</c:v>
                </c:pt>
                <c:pt idx="70">
                  <c:v>May 7, 2023</c:v>
                </c:pt>
                <c:pt idx="71">
                  <c:v>May 14, 2023</c:v>
                </c:pt>
                <c:pt idx="72">
                  <c:v>May 21, 2023</c:v>
                </c:pt>
                <c:pt idx="73">
                  <c:v>May 28, 2023</c:v>
                </c:pt>
                <c:pt idx="74">
                  <c:v>Jun 4, 2023</c:v>
                </c:pt>
                <c:pt idx="75">
                  <c:v>Jun 11, 2023</c:v>
                </c:pt>
                <c:pt idx="76">
                  <c:v>Jun 18, 2023</c:v>
                </c:pt>
                <c:pt idx="77">
                  <c:v>Jun 25, 2023</c:v>
                </c:pt>
                <c:pt idx="78">
                  <c:v>Jul 2, 2023</c:v>
                </c:pt>
                <c:pt idx="79">
                  <c:v>Jul 9, 2023</c:v>
                </c:pt>
                <c:pt idx="80">
                  <c:v>Jul 16, 2023</c:v>
                </c:pt>
                <c:pt idx="81">
                  <c:v>Jul 23, 2023</c:v>
                </c:pt>
                <c:pt idx="82">
                  <c:v>Jul 30, 2023</c:v>
                </c:pt>
                <c:pt idx="83">
                  <c:v>Aug 6, 2023</c:v>
                </c:pt>
                <c:pt idx="84">
                  <c:v>Aug 13, 2023</c:v>
                </c:pt>
                <c:pt idx="85">
                  <c:v>Aug 20, 2023</c:v>
                </c:pt>
                <c:pt idx="86">
                  <c:v>Aug 27, 2023</c:v>
                </c:pt>
                <c:pt idx="87">
                  <c:v>Sep 3, 2023</c:v>
                </c:pt>
                <c:pt idx="88">
                  <c:v>Sep 10, 2023</c:v>
                </c:pt>
                <c:pt idx="89">
                  <c:v>Sep 17, 2023</c:v>
                </c:pt>
                <c:pt idx="90">
                  <c:v>Sep 24, 2023</c:v>
                </c:pt>
                <c:pt idx="91">
                  <c:v>Oct 1, 2023</c:v>
                </c:pt>
                <c:pt idx="92">
                  <c:v>Oct 8, 2023</c:v>
                </c:pt>
                <c:pt idx="93">
                  <c:v>Oct 15, 2023</c:v>
                </c:pt>
                <c:pt idx="94">
                  <c:v>Oct 22, 2023</c:v>
                </c:pt>
                <c:pt idx="95">
                  <c:v>Oct 29, 2023</c:v>
                </c:pt>
                <c:pt idx="96">
                  <c:v>Nov 5, 2023</c:v>
                </c:pt>
                <c:pt idx="97">
                  <c:v>Nov 12, 2023</c:v>
                </c:pt>
                <c:pt idx="98">
                  <c:v>Nov 19, 2023</c:v>
                </c:pt>
                <c:pt idx="99">
                  <c:v>Nov 26, 2023</c:v>
                </c:pt>
                <c:pt idx="100">
                  <c:v>Dec 3, 2023</c:v>
                </c:pt>
                <c:pt idx="101">
                  <c:v>Dec 10, 2023</c:v>
                </c:pt>
                <c:pt idx="102">
                  <c:v>Dec 17, 2023</c:v>
                </c:pt>
                <c:pt idx="103">
                  <c:v>Dec 24, 2023</c:v>
                </c:pt>
                <c:pt idx="104">
                  <c:v>Dec 31, 2023</c:v>
                </c:pt>
                <c:pt idx="105">
                  <c:v>Jan 7, 2024</c:v>
                </c:pt>
                <c:pt idx="106">
                  <c:v>Jan 14, 2024</c:v>
                </c:pt>
                <c:pt idx="107">
                  <c:v>Jan 21, 2024</c:v>
                </c:pt>
                <c:pt idx="108">
                  <c:v>Jan 28, 2024</c:v>
                </c:pt>
                <c:pt idx="109">
                  <c:v>Feb 4, 2024</c:v>
                </c:pt>
                <c:pt idx="110">
                  <c:v>Feb 11, 2024</c:v>
                </c:pt>
                <c:pt idx="111">
                  <c:v>Feb 18, 2024</c:v>
                </c:pt>
                <c:pt idx="112">
                  <c:v>Feb 25, 2024</c:v>
                </c:pt>
                <c:pt idx="113">
                  <c:v>Mar 3, 2024</c:v>
                </c:pt>
                <c:pt idx="114">
                  <c:v>Mar 10, 2024</c:v>
                </c:pt>
                <c:pt idx="115">
                  <c:v>Mar 17, 2024</c:v>
                </c:pt>
                <c:pt idx="116">
                  <c:v>Mar 24, 2024</c:v>
                </c:pt>
                <c:pt idx="117">
                  <c:v>Mar 31, 2024</c:v>
                </c:pt>
                <c:pt idx="118">
                  <c:v>Apr 7, 2024</c:v>
                </c:pt>
                <c:pt idx="119">
                  <c:v>Apr 14, 2024</c:v>
                </c:pt>
                <c:pt idx="120">
                  <c:v>Apr 21, 2024</c:v>
                </c:pt>
                <c:pt idx="121">
                  <c:v>Apr 28, 2024</c:v>
                </c:pt>
                <c:pt idx="122">
                  <c:v>May 5, 2024</c:v>
                </c:pt>
                <c:pt idx="123">
                  <c:v>May 12, 2024</c:v>
                </c:pt>
                <c:pt idx="124">
                  <c:v>May 19, 2024</c:v>
                </c:pt>
                <c:pt idx="125">
                  <c:v>May 26, 2024</c:v>
                </c:pt>
                <c:pt idx="126">
                  <c:v>Jun 2, 2024</c:v>
                </c:pt>
                <c:pt idx="127">
                  <c:v>Jun 9, 2024</c:v>
                </c:pt>
                <c:pt idx="128">
                  <c:v>Jun 16, 2024</c:v>
                </c:pt>
                <c:pt idx="129">
                  <c:v>Jun 23, 2024</c:v>
                </c:pt>
                <c:pt idx="130">
                  <c:v>Jun 30, 2024</c:v>
                </c:pt>
                <c:pt idx="131">
                  <c:v>Jul 7, 2024</c:v>
                </c:pt>
                <c:pt idx="132">
                  <c:v>Jul 14, 2024</c:v>
                </c:pt>
                <c:pt idx="133">
                  <c:v>Jul 21, 2024</c:v>
                </c:pt>
                <c:pt idx="134">
                  <c:v>Jul 28, 2024</c:v>
                </c:pt>
                <c:pt idx="135">
                  <c:v>Aug 4, 2024</c:v>
                </c:pt>
                <c:pt idx="136">
                  <c:v>Aug 11, 2024</c:v>
                </c:pt>
                <c:pt idx="137">
                  <c:v>Aug 18, 2024</c:v>
                </c:pt>
                <c:pt idx="138">
                  <c:v>Aug 25, 2024</c:v>
                </c:pt>
                <c:pt idx="139">
                  <c:v>Sep 1, 2024</c:v>
                </c:pt>
                <c:pt idx="140">
                  <c:v>Sep 8, 2024</c:v>
                </c:pt>
                <c:pt idx="141">
                  <c:v>Sep 15, 2024</c:v>
                </c:pt>
                <c:pt idx="142">
                  <c:v>Sep 22, 2024</c:v>
                </c:pt>
                <c:pt idx="143">
                  <c:v>Sep 29, 2024</c:v>
                </c:pt>
                <c:pt idx="144">
                  <c:v>Oct 6, 2024</c:v>
                </c:pt>
                <c:pt idx="145">
                  <c:v>Oct 13, 2024</c:v>
                </c:pt>
                <c:pt idx="146">
                  <c:v>Oct 20, 2024</c:v>
                </c:pt>
                <c:pt idx="147">
                  <c:v>Oct 27, 2024</c:v>
                </c:pt>
                <c:pt idx="148">
                  <c:v>Nov 3, 2024</c:v>
                </c:pt>
                <c:pt idx="149">
                  <c:v>Nov 10, 2024</c:v>
                </c:pt>
                <c:pt idx="150">
                  <c:v>Nov 17, 2024</c:v>
                </c:pt>
                <c:pt idx="151">
                  <c:v>Nov 24, 2024</c:v>
                </c:pt>
                <c:pt idx="152">
                  <c:v>Dec 1, 2024</c:v>
                </c:pt>
                <c:pt idx="153">
                  <c:v>Dec 8, 2024</c:v>
                </c:pt>
                <c:pt idx="154">
                  <c:v>Dec 15, 2024</c:v>
                </c:pt>
                <c:pt idx="155">
                  <c:v>Dec 22, 2024</c:v>
                </c:pt>
                <c:pt idx="156">
                  <c:v>Dec 29, 2024</c:v>
                </c:pt>
                <c:pt idx="157">
                  <c:v>Jan 5, 2025</c:v>
                </c:pt>
                <c:pt idx="158">
                  <c:v>Jan 12, 2025</c:v>
                </c:pt>
                <c:pt idx="159">
                  <c:v>Jan 19, 2025</c:v>
                </c:pt>
                <c:pt idx="160">
                  <c:v>Jan 26, 2025</c:v>
                </c:pt>
                <c:pt idx="161">
                  <c:v>Feb 2, 2025</c:v>
                </c:pt>
                <c:pt idx="162">
                  <c:v>Feb 9, 2025</c:v>
                </c:pt>
                <c:pt idx="163">
                  <c:v>Feb 16, 2025</c:v>
                </c:pt>
                <c:pt idx="164">
                  <c:v>Feb 23, 2025</c:v>
                </c:pt>
                <c:pt idx="165">
                  <c:v>Mar 2, 2025</c:v>
                </c:pt>
                <c:pt idx="166">
                  <c:v>Mar 9, 2025</c:v>
                </c:pt>
                <c:pt idx="167">
                  <c:v>Mar 16, 2025</c:v>
                </c:pt>
                <c:pt idx="168">
                  <c:v>Mar 23, 2025</c:v>
                </c:pt>
                <c:pt idx="169">
                  <c:v>Mar 30, 2025</c:v>
                </c:pt>
                <c:pt idx="170">
                  <c:v>Apr 6, 2025</c:v>
                </c:pt>
                <c:pt idx="171">
                  <c:v>Apr 13, 2025</c:v>
                </c:pt>
                <c:pt idx="172">
                  <c:v>Apr 20, 2025</c:v>
                </c:pt>
                <c:pt idx="173">
                  <c:v>Apr 27, 2025</c:v>
                </c:pt>
                <c:pt idx="174">
                  <c:v>May 4, 2025</c:v>
                </c:pt>
                <c:pt idx="175">
                  <c:v>May 11, 2025</c:v>
                </c:pt>
                <c:pt idx="176">
                  <c:v>May 18, 2025</c:v>
                </c:pt>
                <c:pt idx="177">
                  <c:v>May 25, 2025</c:v>
                </c:pt>
                <c:pt idx="178">
                  <c:v>Jun 1, 2025</c:v>
                </c:pt>
                <c:pt idx="179">
                  <c:v>Jun 8, 2025</c:v>
                </c:pt>
                <c:pt idx="180">
                  <c:v>Jun 15, 2025</c:v>
                </c:pt>
                <c:pt idx="181">
                  <c:v>Jun 22, 2025</c:v>
                </c:pt>
              </c:strCache>
            </c:strRef>
          </c:cat>
          <c:val>
            <c:numRef>
              <c:f>Sheet1!$B$2:$B$183</c:f>
              <c:numCache>
                <c:ptCount val="182"/>
                <c:pt idx="0">
                  <c:v>1</c:v>
                </c:pt>
                <c:pt idx="1">
                  <c:v>1</c:v>
                </c:pt>
                <c:pt idx="2">
                  <c:v>1</c:v>
                </c:pt>
                <c:pt idx="3">
                  <c:v>4</c:v>
                </c:pt>
                <c:pt idx="4">
                  <c:v>2</c:v>
                </c:pt>
                <c:pt idx="5">
                  <c:v>3</c:v>
                </c:pt>
                <c:pt idx="6">
                  <c:v>8</c:v>
                </c:pt>
                <c:pt idx="7">
                  <c:v>92</c:v>
                </c:pt>
                <c:pt idx="8">
                  <c:v>100</c:v>
                </c:pt>
                <c:pt idx="9">
                  <c:v>52</c:v>
                </c:pt>
                <c:pt idx="10">
                  <c:v>38</c:v>
                </c:pt>
                <c:pt idx="11">
                  <c:v>32</c:v>
                </c:pt>
                <c:pt idx="12">
                  <c:v>26</c:v>
                </c:pt>
                <c:pt idx="13">
                  <c:v>23</c:v>
                </c:pt>
                <c:pt idx="14">
                  <c:v>20</c:v>
                </c:pt>
                <c:pt idx="15">
                  <c:v>20</c:v>
                </c:pt>
                <c:pt idx="16">
                  <c:v>19</c:v>
                </c:pt>
                <c:pt idx="17">
                  <c:v>18</c:v>
                </c:pt>
                <c:pt idx="18">
                  <c:v>17</c:v>
                </c:pt>
                <c:pt idx="19">
                  <c:v>16</c:v>
                </c:pt>
                <c:pt idx="20">
                  <c:v>15</c:v>
                </c:pt>
                <c:pt idx="21">
                  <c:v>15</c:v>
                </c:pt>
                <c:pt idx="22">
                  <c:v>14</c:v>
                </c:pt>
                <c:pt idx="23">
                  <c:v>13</c:v>
                </c:pt>
                <c:pt idx="24">
                  <c:v>13</c:v>
                </c:pt>
                <c:pt idx="25">
                  <c:v>11</c:v>
                </c:pt>
                <c:pt idx="26">
                  <c:v>11</c:v>
                </c:pt>
                <c:pt idx="27">
                  <c:v>10</c:v>
                </c:pt>
                <c:pt idx="28">
                  <c:v>11</c:v>
                </c:pt>
                <c:pt idx="29">
                  <c:v>10</c:v>
                </c:pt>
                <c:pt idx="30">
                  <c:v>12</c:v>
                </c:pt>
                <c:pt idx="31">
                  <c:v>11</c:v>
                </c:pt>
                <c:pt idx="32">
                  <c:v>11</c:v>
                </c:pt>
                <c:pt idx="33">
                  <c:v>11</c:v>
                </c:pt>
                <c:pt idx="34">
                  <c:v>11</c:v>
                </c:pt>
                <c:pt idx="35">
                  <c:v>14</c:v>
                </c:pt>
                <c:pt idx="36">
                  <c:v>21</c:v>
                </c:pt>
                <c:pt idx="37">
                  <c:v>17</c:v>
                </c:pt>
                <c:pt idx="38">
                  <c:v>17</c:v>
                </c:pt>
                <c:pt idx="39">
                  <c:v>21</c:v>
                </c:pt>
                <c:pt idx="40">
                  <c:v>19</c:v>
                </c:pt>
                <c:pt idx="41">
                  <c:v>16</c:v>
                </c:pt>
                <c:pt idx="42">
                  <c:v>15</c:v>
                </c:pt>
                <c:pt idx="43">
                  <c:v>14</c:v>
                </c:pt>
                <c:pt idx="44">
                  <c:v>15</c:v>
                </c:pt>
                <c:pt idx="45">
                  <c:v>14</c:v>
                </c:pt>
                <c:pt idx="46">
                  <c:v>11</c:v>
                </c:pt>
                <c:pt idx="47">
                  <c:v>11</c:v>
                </c:pt>
                <c:pt idx="48">
                  <c:v>11</c:v>
                </c:pt>
                <c:pt idx="49">
                  <c:v>11</c:v>
                </c:pt>
                <c:pt idx="50">
                  <c:v>11</c:v>
                </c:pt>
                <c:pt idx="51">
                  <c:v>11</c:v>
                </c:pt>
                <c:pt idx="52">
                  <c:v>11</c:v>
                </c:pt>
                <c:pt idx="53">
                  <c:v>12</c:v>
                </c:pt>
                <c:pt idx="54">
                  <c:v>12</c:v>
                </c:pt>
                <c:pt idx="55">
                  <c:v>13</c:v>
                </c:pt>
                <c:pt idx="56">
                  <c:v>12</c:v>
                </c:pt>
                <c:pt idx="57">
                  <c:v>12</c:v>
                </c:pt>
                <c:pt idx="58">
                  <c:v>12</c:v>
                </c:pt>
                <c:pt idx="59">
                  <c:v>16</c:v>
                </c:pt>
                <c:pt idx="60">
                  <c:v>13</c:v>
                </c:pt>
                <c:pt idx="61">
                  <c:v>12</c:v>
                </c:pt>
                <c:pt idx="62">
                  <c:v>11</c:v>
                </c:pt>
                <c:pt idx="63">
                  <c:v>11</c:v>
                </c:pt>
                <c:pt idx="64">
                  <c:v>11</c:v>
                </c:pt>
                <c:pt idx="65">
                  <c:v>10</c:v>
                </c:pt>
                <c:pt idx="66">
                  <c:v>9</c:v>
                </c:pt>
                <c:pt idx="67">
                  <c:v>9</c:v>
                </c:pt>
                <c:pt idx="68">
                  <c:v>10</c:v>
                </c:pt>
                <c:pt idx="69">
                  <c:v>11</c:v>
                </c:pt>
                <c:pt idx="70">
                  <c:v>12</c:v>
                </c:pt>
                <c:pt idx="71">
                  <c:v>13</c:v>
                </c:pt>
                <c:pt idx="72">
                  <c:v>12</c:v>
                </c:pt>
                <c:pt idx="73">
                  <c:v>10</c:v>
                </c:pt>
                <c:pt idx="74">
                  <c:v>14</c:v>
                </c:pt>
                <c:pt idx="75">
                  <c:v>14</c:v>
                </c:pt>
                <c:pt idx="76">
                  <c:v>15</c:v>
                </c:pt>
                <c:pt idx="77">
                  <c:v>14</c:v>
                </c:pt>
                <c:pt idx="78">
                  <c:v>12</c:v>
                </c:pt>
                <c:pt idx="79">
                  <c:v>11</c:v>
                </c:pt>
                <c:pt idx="80">
                  <c:v>11</c:v>
                </c:pt>
                <c:pt idx="81">
                  <c:v>11</c:v>
                </c:pt>
                <c:pt idx="82">
                  <c:v>10</c:v>
                </c:pt>
                <c:pt idx="83">
                  <c:v>10</c:v>
                </c:pt>
                <c:pt idx="84">
                  <c:v>10</c:v>
                </c:pt>
                <c:pt idx="85">
                  <c:v>11</c:v>
                </c:pt>
                <c:pt idx="86">
                  <c:v>11</c:v>
                </c:pt>
                <c:pt idx="87">
                  <c:v>11</c:v>
                </c:pt>
                <c:pt idx="88">
                  <c:v>10</c:v>
                </c:pt>
                <c:pt idx="89">
                  <c:v>11</c:v>
                </c:pt>
                <c:pt idx="90">
                  <c:v>10</c:v>
                </c:pt>
                <c:pt idx="91">
                  <c:v>9</c:v>
                </c:pt>
                <c:pt idx="92">
                  <c:v>11</c:v>
                </c:pt>
                <c:pt idx="93">
                  <c:v>10</c:v>
                </c:pt>
                <c:pt idx="94">
                  <c:v>9</c:v>
                </c:pt>
                <c:pt idx="95">
                  <c:v>8</c:v>
                </c:pt>
                <c:pt idx="96">
                  <c:v>7</c:v>
                </c:pt>
                <c:pt idx="97">
                  <c:v>7</c:v>
                </c:pt>
                <c:pt idx="98">
                  <c:v>7</c:v>
                </c:pt>
                <c:pt idx="99">
                  <c:v>7</c:v>
                </c:pt>
                <c:pt idx="100">
                  <c:v>7</c:v>
                </c:pt>
                <c:pt idx="101">
                  <c:v>7</c:v>
                </c:pt>
                <c:pt idx="102">
                  <c:v>6</c:v>
                </c:pt>
                <c:pt idx="103">
                  <c:v>7</c:v>
                </c:pt>
                <c:pt idx="104">
                  <c:v>6</c:v>
                </c:pt>
                <c:pt idx="105">
                  <c:v>6</c:v>
                </c:pt>
                <c:pt idx="106">
                  <c:v>6</c:v>
                </c:pt>
                <c:pt idx="107">
                  <c:v>6</c:v>
                </c:pt>
                <c:pt idx="108">
                  <c:v>6</c:v>
                </c:pt>
                <c:pt idx="109">
                  <c:v>7</c:v>
                </c:pt>
                <c:pt idx="110">
                  <c:v>7</c:v>
                </c:pt>
                <c:pt idx="111">
                  <c:v>8</c:v>
                </c:pt>
                <c:pt idx="112">
                  <c:v>7</c:v>
                </c:pt>
                <c:pt idx="113">
                  <c:v>6</c:v>
                </c:pt>
                <c:pt idx="114">
                  <c:v>6</c:v>
                </c:pt>
                <c:pt idx="115">
                  <c:v>7</c:v>
                </c:pt>
                <c:pt idx="116">
                  <c:v>6</c:v>
                </c:pt>
                <c:pt idx="117">
                  <c:v>6</c:v>
                </c:pt>
                <c:pt idx="118">
                  <c:v>6</c:v>
                </c:pt>
                <c:pt idx="119">
                  <c:v>6</c:v>
                </c:pt>
                <c:pt idx="120">
                  <c:v>6</c:v>
                </c:pt>
                <c:pt idx="121">
                  <c:v>6</c:v>
                </c:pt>
                <c:pt idx="122">
                  <c:v>6</c:v>
                </c:pt>
                <c:pt idx="123">
                  <c:v>7</c:v>
                </c:pt>
                <c:pt idx="124">
                  <c:v>7</c:v>
                </c:pt>
                <c:pt idx="125">
                  <c:v>7</c:v>
                </c:pt>
                <c:pt idx="126">
                  <c:v>6</c:v>
                </c:pt>
                <c:pt idx="127">
                  <c:v>7</c:v>
                </c:pt>
                <c:pt idx="128">
                  <c:v>6</c:v>
                </c:pt>
                <c:pt idx="129">
                  <c:v>7</c:v>
                </c:pt>
                <c:pt idx="130">
                  <c:v>5</c:v>
                </c:pt>
                <c:pt idx="131">
                  <c:v>6</c:v>
                </c:pt>
                <c:pt idx="132">
                  <c:v>6</c:v>
                </c:pt>
                <c:pt idx="133">
                  <c:v>6</c:v>
                </c:pt>
                <c:pt idx="134">
                  <c:v>5</c:v>
                </c:pt>
                <c:pt idx="135">
                  <c:v>9</c:v>
                </c:pt>
                <c:pt idx="136">
                  <c:v>13</c:v>
                </c:pt>
                <c:pt idx="137">
                  <c:v>11</c:v>
                </c:pt>
                <c:pt idx="138">
                  <c:v>9</c:v>
                </c:pt>
                <c:pt idx="139">
                  <c:v>8</c:v>
                </c:pt>
                <c:pt idx="140">
                  <c:v>8</c:v>
                </c:pt>
                <c:pt idx="141">
                  <c:v>7</c:v>
                </c:pt>
                <c:pt idx="142">
                  <c:v>7</c:v>
                </c:pt>
                <c:pt idx="143">
                  <c:v>7</c:v>
                </c:pt>
                <c:pt idx="144">
                  <c:v>7</c:v>
                </c:pt>
                <c:pt idx="145">
                  <c:v>6</c:v>
                </c:pt>
                <c:pt idx="146">
                  <c:v>6</c:v>
                </c:pt>
                <c:pt idx="147">
                  <c:v>7</c:v>
                </c:pt>
                <c:pt idx="148">
                  <c:v>8</c:v>
                </c:pt>
                <c:pt idx="149">
                  <c:v>7</c:v>
                </c:pt>
                <c:pt idx="150">
                  <c:v>12</c:v>
                </c:pt>
                <c:pt idx="151">
                  <c:v>8</c:v>
                </c:pt>
                <c:pt idx="152">
                  <c:v>6</c:v>
                </c:pt>
                <c:pt idx="153">
                  <c:v>6</c:v>
                </c:pt>
                <c:pt idx="154">
                  <c:v>6</c:v>
                </c:pt>
                <c:pt idx="155">
                  <c:v>6</c:v>
                </c:pt>
                <c:pt idx="156">
                  <c:v>5</c:v>
                </c:pt>
                <c:pt idx="157">
                  <c:v>6</c:v>
                </c:pt>
                <c:pt idx="158">
                  <c:v>6</c:v>
                </c:pt>
                <c:pt idx="159">
                  <c:v>6</c:v>
                </c:pt>
                <c:pt idx="160">
                  <c:v>6</c:v>
                </c:pt>
                <c:pt idx="161">
                  <c:v>5</c:v>
                </c:pt>
                <c:pt idx="162">
                  <c:v>6</c:v>
                </c:pt>
                <c:pt idx="163">
                  <c:v>9</c:v>
                </c:pt>
                <c:pt idx="164">
                  <c:v>11</c:v>
                </c:pt>
                <c:pt idx="165">
                  <c:v>11</c:v>
                </c:pt>
                <c:pt idx="166">
                  <c:v>7</c:v>
                </c:pt>
                <c:pt idx="167">
                  <c:v>6</c:v>
                </c:pt>
                <c:pt idx="168">
                  <c:v>5</c:v>
                </c:pt>
                <c:pt idx="169">
                  <c:v>4</c:v>
                </c:pt>
                <c:pt idx="170">
                  <c:v>4</c:v>
                </c:pt>
                <c:pt idx="171">
                  <c:v>5</c:v>
                </c:pt>
                <c:pt idx="172">
                  <c:v>5</c:v>
                </c:pt>
                <c:pt idx="173">
                  <c:v>5</c:v>
                </c:pt>
                <c:pt idx="174">
                  <c:v>5</c:v>
                </c:pt>
                <c:pt idx="175">
                  <c:v>5</c:v>
                </c:pt>
                <c:pt idx="176">
                  <c:v>5</c:v>
                </c:pt>
                <c:pt idx="177">
                  <c:v>5</c:v>
                </c:pt>
                <c:pt idx="178">
                  <c:v>9</c:v>
                </c:pt>
                <c:pt idx="179">
                  <c:v>6</c:v>
                </c:pt>
                <c:pt idx="180">
                  <c:v>6</c:v>
                </c:pt>
                <c:pt idx="181">
                  <c:v>6</c:v>
                </c:pt>
              </c:numCache>
            </c:numRef>
          </c:val>
          <c:smooth val="0"/>
        </c:ser>
        <c:dLbls>
          <c:showLegendKey val="0"/>
          <c:showVal val="0"/>
          <c:showCatName val="0"/>
          <c:showSerName val="0"/>
          <c:showPercent val="0"/>
          <c:showBubbleSize val="0"/>
          <c:showLeaderLines val="0"/>
        </c:dLbls>
        <c:axId val="67451136"/>
        <c:axId val="66437120"/>
      </c:lineChart>
      <c:catAx>
        <c:axId val="67451136"/>
        <c:scaling>
          <c:orientation/>
        </c:scaling>
        <c:delete val="0"/>
        <c:axPos val="b"/>
        <c:title>
          <c:tx>
            <c:rich>
              <a:bodyPr/>
              <a:lstStyle/>
              <a:p>
                <a:pPr>
                  <a:defRPr/>
                </a:pPr>
                <a:r>
                  <a:rPr sz="1100" b="0">
                    <a:solidFill>
                      <a:srgbClr val="0F2741"/>
                    </a:solidFill>
                    <a:latin typeface="Open Sans"/>
                  </a:rPr>
                  <a:t>Week starting</a:t>
                </a:r>
              </a:p>
            </c:rich>
          </c:tx>
          <c:overlay val="0"/>
        </c:title>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Online search interest score (peak = 100)</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Killed</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Sheet1!$A$2:$A$94</c:f>
              <c:strCache>
                <c:ptCount val="93"/>
                <c:pt idx="0">
                  <c:v>02/26/22</c:v>
                </c:pt>
                <c:pt idx="1">
                  <c:v>03/06/22</c:v>
                </c:pt>
                <c:pt idx="2">
                  <c:v>03/13/22</c:v>
                </c:pt>
                <c:pt idx="3">
                  <c:v>03/20/22</c:v>
                </c:pt>
                <c:pt idx="4">
                  <c:v>03/27/22</c:v>
                </c:pt>
                <c:pt idx="5">
                  <c:v>04/03/22</c:v>
                </c:pt>
                <c:pt idx="6">
                  <c:v>04/10/22</c:v>
                </c:pt>
                <c:pt idx="7">
                  <c:v>04/17/22</c:v>
                </c:pt>
                <c:pt idx="8">
                  <c:v>04/24/22</c:v>
                </c:pt>
                <c:pt idx="9">
                  <c:v>05/01/22</c:v>
                </c:pt>
                <c:pt idx="10">
                  <c:v>05/08/22</c:v>
                </c:pt>
                <c:pt idx="11">
                  <c:v>05/15/22</c:v>
                </c:pt>
                <c:pt idx="12">
                  <c:v>05/22/22</c:v>
                </c:pt>
                <c:pt idx="13">
                  <c:v>05/29/22</c:v>
                </c:pt>
                <c:pt idx="14">
                  <c:v>06/06/22</c:v>
                </c:pt>
                <c:pt idx="15">
                  <c:v>06/12/22</c:v>
                </c:pt>
                <c:pt idx="16">
                  <c:v>06/19/22</c:v>
                </c:pt>
                <c:pt idx="17">
                  <c:v>06/23/22</c:v>
                </c:pt>
                <c:pt idx="18">
                  <c:v>07/03/22</c:v>
                </c:pt>
                <c:pt idx="19">
                  <c:v>07/11/22</c:v>
                </c:pt>
                <c:pt idx="20">
                  <c:v>07/17/22</c:v>
                </c:pt>
                <c:pt idx="21">
                  <c:v>07/24/22</c:v>
                </c:pt>
                <c:pt idx="22">
                  <c:v>07/31/22</c:v>
                </c:pt>
                <c:pt idx="23">
                  <c:v>08/07/22</c:v>
                </c:pt>
                <c:pt idx="24">
                  <c:v>08/14/22</c:v>
                </c:pt>
                <c:pt idx="25">
                  <c:v>08/21/22</c:v>
                </c:pt>
                <c:pt idx="26">
                  <c:v>08/28/22</c:v>
                </c:pt>
                <c:pt idx="27">
                  <c:v>09/04/22</c:v>
                </c:pt>
                <c:pt idx="28">
                  <c:v>09/11/22</c:v>
                </c:pt>
                <c:pt idx="29">
                  <c:v>09/18/22</c:v>
                </c:pt>
                <c:pt idx="30">
                  <c:v>09/25/22</c:v>
                </c:pt>
                <c:pt idx="31">
                  <c:v>10/02/22</c:v>
                </c:pt>
                <c:pt idx="32">
                  <c:v>10/09/22</c:v>
                </c:pt>
                <c:pt idx="33">
                  <c:v>10/16/22</c:v>
                </c:pt>
                <c:pt idx="34">
                  <c:v>10/23/22</c:v>
                </c:pt>
                <c:pt idx="35">
                  <c:v>10/30/22</c:v>
                </c:pt>
                <c:pt idx="36">
                  <c:v>11/06/22</c:v>
                </c:pt>
                <c:pt idx="37">
                  <c:v>11/13/22</c:v>
                </c:pt>
                <c:pt idx="38">
                  <c:v>11/20/22</c:v>
                </c:pt>
                <c:pt idx="39">
                  <c:v>11/27/22</c:v>
                </c:pt>
                <c:pt idx="40">
                  <c:v>12/04/22</c:v>
                </c:pt>
                <c:pt idx="41">
                  <c:v>12/11/22</c:v>
                </c:pt>
                <c:pt idx="42">
                  <c:v>12/18/22</c:v>
                </c:pt>
                <c:pt idx="43">
                  <c:v>12/26/22</c:v>
                </c:pt>
                <c:pt idx="44">
                  <c:v>01/02/23</c:v>
                </c:pt>
                <c:pt idx="45">
                  <c:v>01/09/23</c:v>
                </c:pt>
                <c:pt idx="46">
                  <c:v>01/15/23</c:v>
                </c:pt>
                <c:pt idx="47">
                  <c:v>01/22/23</c:v>
                </c:pt>
                <c:pt idx="48">
                  <c:v>01/29/23</c:v>
                </c:pt>
                <c:pt idx="49">
                  <c:v>02/05/23</c:v>
                </c:pt>
                <c:pt idx="50">
                  <c:v>02/12/23</c:v>
                </c:pt>
                <c:pt idx="51">
                  <c:v>02/15/23</c:v>
                </c:pt>
                <c:pt idx="52">
                  <c:v>02/26/23</c:v>
                </c:pt>
                <c:pt idx="53">
                  <c:v>03/05/23</c:v>
                </c:pt>
                <c:pt idx="54">
                  <c:v>03/12/23</c:v>
                </c:pt>
                <c:pt idx="55">
                  <c:v>03/19/23</c:v>
                </c:pt>
                <c:pt idx="56">
                  <c:v>03/26/23</c:v>
                </c:pt>
                <c:pt idx="57">
                  <c:v>04/02/23</c:v>
                </c:pt>
                <c:pt idx="58">
                  <c:v>04/09/23</c:v>
                </c:pt>
                <c:pt idx="59">
                  <c:v>04/17/23</c:v>
                </c:pt>
                <c:pt idx="60">
                  <c:v>04/24/23</c:v>
                </c:pt>
                <c:pt idx="61">
                  <c:v>05/01/23</c:v>
                </c:pt>
                <c:pt idx="62">
                  <c:v>05/07/23</c:v>
                </c:pt>
                <c:pt idx="63">
                  <c:v>05/14/23</c:v>
                </c:pt>
                <c:pt idx="64">
                  <c:v>05/21/23</c:v>
                </c:pt>
                <c:pt idx="65">
                  <c:v>06/04/23</c:v>
                </c:pt>
                <c:pt idx="66">
                  <c:v>06/18/23</c:v>
                </c:pt>
                <c:pt idx="67">
                  <c:v>06/30/23</c:v>
                </c:pt>
                <c:pt idx="68">
                  <c:v>07/30/23</c:v>
                </c:pt>
                <c:pt idx="69">
                  <c:v>08/14/23</c:v>
                </c:pt>
                <c:pt idx="70">
                  <c:v>08/27/23</c:v>
                </c:pt>
                <c:pt idx="71">
                  <c:v>09/10/23</c:v>
                </c:pt>
                <c:pt idx="72">
                  <c:v>09/24/23</c:v>
                </c:pt>
                <c:pt idx="73">
                  <c:v>10/08/23</c:v>
                </c:pt>
                <c:pt idx="74">
                  <c:v>10/31/23</c:v>
                </c:pt>
                <c:pt idx="75">
                  <c:v>11/30/23</c:v>
                </c:pt>
                <c:pt idx="76">
                  <c:v>12/31/23</c:v>
                </c:pt>
                <c:pt idx="77">
                  <c:v>01/31/24</c:v>
                </c:pt>
                <c:pt idx="78">
                  <c:v>02/29/24</c:v>
                </c:pt>
                <c:pt idx="79">
                  <c:v>03/31/24</c:v>
                </c:pt>
                <c:pt idx="80">
                  <c:v>04/30/24</c:v>
                </c:pt>
                <c:pt idx="81">
                  <c:v>05/31/24</c:v>
                </c:pt>
                <c:pt idx="82">
                  <c:v>06/30/24</c:v>
                </c:pt>
                <c:pt idx="83">
                  <c:v>07/31/24</c:v>
                </c:pt>
                <c:pt idx="84">
                  <c:v>08/31/24</c:v>
                </c:pt>
                <c:pt idx="85">
                  <c:v>09/30/24</c:v>
                </c:pt>
                <c:pt idx="86">
                  <c:v>10/31/24</c:v>
                </c:pt>
                <c:pt idx="87">
                  <c:v>11/30/24</c:v>
                </c:pt>
                <c:pt idx="88">
                  <c:v>12/31/24</c:v>
                </c:pt>
                <c:pt idx="89">
                  <c:v>01/31/25</c:v>
                </c:pt>
                <c:pt idx="90">
                  <c:v>02/28/25</c:v>
                </c:pt>
                <c:pt idx="91">
                  <c:v>04/30/25</c:v>
                </c:pt>
                <c:pt idx="92">
                  <c:v>5/31/25</c:v>
                </c:pt>
              </c:strCache>
            </c:strRef>
          </c:cat>
          <c:val>
            <c:numRef>
              <c:f>Sheet1!$B$2:$B$94</c:f>
              <c:numCache>
                <c:ptCount val="93"/>
                <c:pt idx="0">
                  <c:v>64</c:v>
                </c:pt>
                <c:pt idx="1">
                  <c:v>406</c:v>
                </c:pt>
                <c:pt idx="2">
                  <c:v>636</c:v>
                </c:pt>
                <c:pt idx="3">
                  <c:v>925</c:v>
                </c:pt>
                <c:pt idx="4">
                  <c:v>1151</c:v>
                </c:pt>
                <c:pt idx="5">
                  <c:v>1430</c:v>
                </c:pt>
                <c:pt idx="6">
                  <c:v>1842</c:v>
                </c:pt>
                <c:pt idx="7">
                  <c:v>2072</c:v>
                </c:pt>
                <c:pt idx="8">
                  <c:v>2665</c:v>
                </c:pt>
                <c:pt idx="9">
                  <c:v>3153</c:v>
                </c:pt>
                <c:pt idx="10">
                  <c:v>3381</c:v>
                </c:pt>
                <c:pt idx="11">
                  <c:v>3668</c:v>
                </c:pt>
                <c:pt idx="12">
                  <c:v>3930</c:v>
                </c:pt>
                <c:pt idx="13">
                  <c:v>4074</c:v>
                </c:pt>
                <c:pt idx="14">
                  <c:v>4253</c:v>
                </c:pt>
                <c:pt idx="15">
                  <c:v>4395</c:v>
                </c:pt>
                <c:pt idx="16">
                  <c:v>4569</c:v>
                </c:pt>
                <c:pt idx="17">
                  <c:v>4677</c:v>
                </c:pt>
                <c:pt idx="18">
                  <c:v>4889</c:v>
                </c:pt>
                <c:pt idx="19">
                  <c:v>5024</c:v>
                </c:pt>
                <c:pt idx="20">
                  <c:v>5110</c:v>
                </c:pt>
                <c:pt idx="21">
                  <c:v>5237</c:v>
                </c:pt>
                <c:pt idx="22">
                  <c:v>5327</c:v>
                </c:pt>
                <c:pt idx="23">
                  <c:v>5401</c:v>
                </c:pt>
                <c:pt idx="24">
                  <c:v>5514</c:v>
                </c:pt>
                <c:pt idx="25">
                  <c:v>5587</c:v>
                </c:pt>
                <c:pt idx="26">
                  <c:v>5663</c:v>
                </c:pt>
                <c:pt idx="27">
                  <c:v>5718</c:v>
                </c:pt>
                <c:pt idx="28">
                  <c:v>5827</c:v>
                </c:pt>
                <c:pt idx="29">
                  <c:v>5916</c:v>
                </c:pt>
                <c:pt idx="30">
                  <c:v>5996</c:v>
                </c:pt>
                <c:pt idx="31">
                  <c:v>6114</c:v>
                </c:pt>
                <c:pt idx="32">
                  <c:v>6221</c:v>
                </c:pt>
                <c:pt idx="33">
                  <c:v>6306</c:v>
                </c:pt>
                <c:pt idx="34">
                  <c:v>6374</c:v>
                </c:pt>
                <c:pt idx="35">
                  <c:v>6430</c:v>
                </c:pt>
                <c:pt idx="36">
                  <c:v>6490</c:v>
                </c:pt>
                <c:pt idx="37">
                  <c:v>6557</c:v>
                </c:pt>
                <c:pt idx="38">
                  <c:v>6595</c:v>
                </c:pt>
                <c:pt idx="39">
                  <c:v>6655</c:v>
                </c:pt>
                <c:pt idx="40">
                  <c:v>6702</c:v>
                </c:pt>
                <c:pt idx="41">
                  <c:v>6755</c:v>
                </c:pt>
                <c:pt idx="42">
                  <c:v>6826</c:v>
                </c:pt>
                <c:pt idx="43">
                  <c:v>6884</c:v>
                </c:pt>
                <c:pt idx="44">
                  <c:v>6919</c:v>
                </c:pt>
                <c:pt idx="45">
                  <c:v>6952</c:v>
                </c:pt>
                <c:pt idx="46">
                  <c:v>7031</c:v>
                </c:pt>
                <c:pt idx="47">
                  <c:v>7068</c:v>
                </c:pt>
                <c:pt idx="48">
                  <c:v>7110</c:v>
                </c:pt>
                <c:pt idx="49">
                  <c:v>7155</c:v>
                </c:pt>
                <c:pt idx="50">
                  <c:v>7199</c:v>
                </c:pt>
                <c:pt idx="51">
                  <c:v>8006</c:v>
                </c:pt>
                <c:pt idx="52">
                  <c:v>8101</c:v>
                </c:pt>
                <c:pt idx="53">
                  <c:v>8173</c:v>
                </c:pt>
                <c:pt idx="54">
                  <c:v>8231</c:v>
                </c:pt>
                <c:pt idx="55">
                  <c:v>8317</c:v>
                </c:pt>
                <c:pt idx="56">
                  <c:v>8401</c:v>
                </c:pt>
                <c:pt idx="57">
                  <c:v>8451</c:v>
                </c:pt>
                <c:pt idx="58">
                  <c:v>8490</c:v>
                </c:pt>
                <c:pt idx="59">
                  <c:v>8534</c:v>
                </c:pt>
                <c:pt idx="60">
                  <c:v>8574</c:v>
                </c:pt>
                <c:pt idx="61">
                  <c:v>8709</c:v>
                </c:pt>
                <c:pt idx="62">
                  <c:v>8791</c:v>
                </c:pt>
                <c:pt idx="63">
                  <c:v>8836</c:v>
                </c:pt>
                <c:pt idx="64">
                  <c:v>8895</c:v>
                </c:pt>
                <c:pt idx="65">
                  <c:v>8983</c:v>
                </c:pt>
                <c:pt idx="66">
                  <c:v>9083</c:v>
                </c:pt>
                <c:pt idx="67">
                  <c:v>9177</c:v>
                </c:pt>
                <c:pt idx="68">
                  <c:v>9369</c:v>
                </c:pt>
                <c:pt idx="69">
                  <c:v>9444</c:v>
                </c:pt>
                <c:pt idx="70">
                  <c:v>9511</c:v>
                </c:pt>
                <c:pt idx="71">
                  <c:v>9614</c:v>
                </c:pt>
                <c:pt idx="72">
                  <c:v>9701</c:v>
                </c:pt>
                <c:pt idx="73">
                  <c:v>9806</c:v>
                </c:pt>
                <c:pt idx="74">
                  <c:v>9965</c:v>
                </c:pt>
                <c:pt idx="75">
                  <c:v>10058</c:v>
                </c:pt>
                <c:pt idx="76">
                  <c:v>10191</c:v>
                </c:pt>
                <c:pt idx="77">
                  <c:v>10378</c:v>
                </c:pt>
                <c:pt idx="78">
                  <c:v>10675</c:v>
                </c:pt>
                <c:pt idx="79">
                  <c:v>10810</c:v>
                </c:pt>
                <c:pt idx="80">
                  <c:v>10946</c:v>
                </c:pt>
                <c:pt idx="81">
                  <c:v>11126</c:v>
                </c:pt>
                <c:pt idx="82">
                  <c:v>11284</c:v>
                </c:pt>
                <c:pt idx="83">
                  <c:v>11520</c:v>
                </c:pt>
                <c:pt idx="84">
                  <c:v>11743</c:v>
                </c:pt>
                <c:pt idx="85">
                  <c:v>11973</c:v>
                </c:pt>
                <c:pt idx="86">
                  <c:v>12162</c:v>
                </c:pt>
                <c:pt idx="87">
                  <c:v>12340</c:v>
                </c:pt>
                <c:pt idx="88">
                  <c:v>12456</c:v>
                </c:pt>
                <c:pt idx="89">
                  <c:v>12605</c:v>
                </c:pt>
                <c:pt idx="90">
                  <c:v>12737</c:v>
                </c:pt>
                <c:pt idx="91">
                  <c:v>13134</c:v>
                </c:pt>
                <c:pt idx="92">
                  <c:v>13341</c:v>
                </c:pt>
              </c:numCache>
            </c:numRef>
          </c:val>
        </c:ser>
        <c:ser>
          <c:idx val="1"/>
          <c:order val="1"/>
          <c:tx>
            <c:strRef>
              <c:f>Sheet1!$C$1</c:f>
              <c:strCache>
                <c:ptCount val="1"/>
                <c:pt idx="0">
                  <c:v>Injured</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Sheet1!$A$2:$A$94</c:f>
              <c:strCache>
                <c:ptCount val="93"/>
                <c:pt idx="0">
                  <c:v>02/26/22</c:v>
                </c:pt>
                <c:pt idx="1">
                  <c:v>03/06/22</c:v>
                </c:pt>
                <c:pt idx="2">
                  <c:v>03/13/22</c:v>
                </c:pt>
                <c:pt idx="3">
                  <c:v>03/20/22</c:v>
                </c:pt>
                <c:pt idx="4">
                  <c:v>03/27/22</c:v>
                </c:pt>
                <c:pt idx="5">
                  <c:v>04/03/22</c:v>
                </c:pt>
                <c:pt idx="6">
                  <c:v>04/10/22</c:v>
                </c:pt>
                <c:pt idx="7">
                  <c:v>04/17/22</c:v>
                </c:pt>
                <c:pt idx="8">
                  <c:v>04/24/22</c:v>
                </c:pt>
                <c:pt idx="9">
                  <c:v>05/01/22</c:v>
                </c:pt>
                <c:pt idx="10">
                  <c:v>05/08/22</c:v>
                </c:pt>
                <c:pt idx="11">
                  <c:v>05/15/22</c:v>
                </c:pt>
                <c:pt idx="12">
                  <c:v>05/22/22</c:v>
                </c:pt>
                <c:pt idx="13">
                  <c:v>05/29/22</c:v>
                </c:pt>
                <c:pt idx="14">
                  <c:v>06/06/22</c:v>
                </c:pt>
                <c:pt idx="15">
                  <c:v>06/12/22</c:v>
                </c:pt>
                <c:pt idx="16">
                  <c:v>06/19/22</c:v>
                </c:pt>
                <c:pt idx="17">
                  <c:v>06/23/22</c:v>
                </c:pt>
                <c:pt idx="18">
                  <c:v>07/03/22</c:v>
                </c:pt>
                <c:pt idx="19">
                  <c:v>07/11/22</c:v>
                </c:pt>
                <c:pt idx="20">
                  <c:v>07/17/22</c:v>
                </c:pt>
                <c:pt idx="21">
                  <c:v>07/24/22</c:v>
                </c:pt>
                <c:pt idx="22">
                  <c:v>07/31/22</c:v>
                </c:pt>
                <c:pt idx="23">
                  <c:v>08/07/22</c:v>
                </c:pt>
                <c:pt idx="24">
                  <c:v>08/14/22</c:v>
                </c:pt>
                <c:pt idx="25">
                  <c:v>08/21/22</c:v>
                </c:pt>
                <c:pt idx="26">
                  <c:v>08/28/22</c:v>
                </c:pt>
                <c:pt idx="27">
                  <c:v>09/04/22</c:v>
                </c:pt>
                <c:pt idx="28">
                  <c:v>09/11/22</c:v>
                </c:pt>
                <c:pt idx="29">
                  <c:v>09/18/22</c:v>
                </c:pt>
                <c:pt idx="30">
                  <c:v>09/25/22</c:v>
                </c:pt>
                <c:pt idx="31">
                  <c:v>10/02/22</c:v>
                </c:pt>
                <c:pt idx="32">
                  <c:v>10/09/22</c:v>
                </c:pt>
                <c:pt idx="33">
                  <c:v>10/16/22</c:v>
                </c:pt>
                <c:pt idx="34">
                  <c:v>10/23/22</c:v>
                </c:pt>
                <c:pt idx="35">
                  <c:v>10/30/22</c:v>
                </c:pt>
                <c:pt idx="36">
                  <c:v>11/06/22</c:v>
                </c:pt>
                <c:pt idx="37">
                  <c:v>11/13/22</c:v>
                </c:pt>
                <c:pt idx="38">
                  <c:v>11/20/22</c:v>
                </c:pt>
                <c:pt idx="39">
                  <c:v>11/27/22</c:v>
                </c:pt>
                <c:pt idx="40">
                  <c:v>12/04/22</c:v>
                </c:pt>
                <c:pt idx="41">
                  <c:v>12/11/22</c:v>
                </c:pt>
                <c:pt idx="42">
                  <c:v>12/18/22</c:v>
                </c:pt>
                <c:pt idx="43">
                  <c:v>12/26/22</c:v>
                </c:pt>
                <c:pt idx="44">
                  <c:v>01/02/23</c:v>
                </c:pt>
                <c:pt idx="45">
                  <c:v>01/09/23</c:v>
                </c:pt>
                <c:pt idx="46">
                  <c:v>01/15/23</c:v>
                </c:pt>
                <c:pt idx="47">
                  <c:v>01/22/23</c:v>
                </c:pt>
                <c:pt idx="48">
                  <c:v>01/29/23</c:v>
                </c:pt>
                <c:pt idx="49">
                  <c:v>02/05/23</c:v>
                </c:pt>
                <c:pt idx="50">
                  <c:v>02/12/23</c:v>
                </c:pt>
                <c:pt idx="51">
                  <c:v>02/15/23</c:v>
                </c:pt>
                <c:pt idx="52">
                  <c:v>02/26/23</c:v>
                </c:pt>
                <c:pt idx="53">
                  <c:v>03/05/23</c:v>
                </c:pt>
                <c:pt idx="54">
                  <c:v>03/12/23</c:v>
                </c:pt>
                <c:pt idx="55">
                  <c:v>03/19/23</c:v>
                </c:pt>
                <c:pt idx="56">
                  <c:v>03/26/23</c:v>
                </c:pt>
                <c:pt idx="57">
                  <c:v>04/02/23</c:v>
                </c:pt>
                <c:pt idx="58">
                  <c:v>04/09/23</c:v>
                </c:pt>
                <c:pt idx="59">
                  <c:v>04/17/23</c:v>
                </c:pt>
                <c:pt idx="60">
                  <c:v>04/24/23</c:v>
                </c:pt>
                <c:pt idx="61">
                  <c:v>05/01/23</c:v>
                </c:pt>
                <c:pt idx="62">
                  <c:v>05/07/23</c:v>
                </c:pt>
                <c:pt idx="63">
                  <c:v>05/14/23</c:v>
                </c:pt>
                <c:pt idx="64">
                  <c:v>05/21/23</c:v>
                </c:pt>
                <c:pt idx="65">
                  <c:v>06/04/23</c:v>
                </c:pt>
                <c:pt idx="66">
                  <c:v>06/18/23</c:v>
                </c:pt>
                <c:pt idx="67">
                  <c:v>06/30/23</c:v>
                </c:pt>
                <c:pt idx="68">
                  <c:v>07/30/23</c:v>
                </c:pt>
                <c:pt idx="69">
                  <c:v>08/14/23</c:v>
                </c:pt>
                <c:pt idx="70">
                  <c:v>08/27/23</c:v>
                </c:pt>
                <c:pt idx="71">
                  <c:v>09/10/23</c:v>
                </c:pt>
                <c:pt idx="72">
                  <c:v>09/24/23</c:v>
                </c:pt>
                <c:pt idx="73">
                  <c:v>10/08/23</c:v>
                </c:pt>
                <c:pt idx="74">
                  <c:v>10/31/23</c:v>
                </c:pt>
                <c:pt idx="75">
                  <c:v>11/30/23</c:v>
                </c:pt>
                <c:pt idx="76">
                  <c:v>12/31/23</c:v>
                </c:pt>
                <c:pt idx="77">
                  <c:v>01/31/24</c:v>
                </c:pt>
                <c:pt idx="78">
                  <c:v>02/29/24</c:v>
                </c:pt>
                <c:pt idx="79">
                  <c:v>03/31/24</c:v>
                </c:pt>
                <c:pt idx="80">
                  <c:v>04/30/24</c:v>
                </c:pt>
                <c:pt idx="81">
                  <c:v>05/31/24</c:v>
                </c:pt>
                <c:pt idx="82">
                  <c:v>06/30/24</c:v>
                </c:pt>
                <c:pt idx="83">
                  <c:v>07/31/24</c:v>
                </c:pt>
                <c:pt idx="84">
                  <c:v>08/31/24</c:v>
                </c:pt>
                <c:pt idx="85">
                  <c:v>09/30/24</c:v>
                </c:pt>
                <c:pt idx="86">
                  <c:v>10/31/24</c:v>
                </c:pt>
                <c:pt idx="87">
                  <c:v>11/30/24</c:v>
                </c:pt>
                <c:pt idx="88">
                  <c:v>12/31/24</c:v>
                </c:pt>
                <c:pt idx="89">
                  <c:v>01/31/25</c:v>
                </c:pt>
                <c:pt idx="90">
                  <c:v>02/28/25</c:v>
                </c:pt>
                <c:pt idx="91">
                  <c:v>04/30/25</c:v>
                </c:pt>
                <c:pt idx="92">
                  <c:v>5/31/25</c:v>
                </c:pt>
              </c:strCache>
            </c:strRef>
          </c:cat>
          <c:val>
            <c:numRef>
              <c:f>Sheet1!$C$2:$C$94</c:f>
              <c:numCache>
                <c:ptCount val="93"/>
                <c:pt idx="0">
                  <c:v>176</c:v>
                </c:pt>
                <c:pt idx="1">
                  <c:v>801</c:v>
                </c:pt>
                <c:pt idx="2">
                  <c:v>1125</c:v>
                </c:pt>
                <c:pt idx="3">
                  <c:v>1496</c:v>
                </c:pt>
                <c:pt idx="4">
                  <c:v>1824</c:v>
                </c:pt>
                <c:pt idx="5">
                  <c:v>2097</c:v>
                </c:pt>
                <c:pt idx="6">
                  <c:v>2493</c:v>
                </c:pt>
                <c:pt idx="7">
                  <c:v>2818</c:v>
                </c:pt>
                <c:pt idx="8">
                  <c:v>3053</c:v>
                </c:pt>
                <c:pt idx="9">
                  <c:v>3316</c:v>
                </c:pt>
                <c:pt idx="10">
                  <c:v>3680</c:v>
                </c:pt>
                <c:pt idx="11">
                  <c:v>3896</c:v>
                </c:pt>
                <c:pt idx="12">
                  <c:v>4532</c:v>
                </c:pt>
                <c:pt idx="13">
                  <c:v>4826</c:v>
                </c:pt>
                <c:pt idx="14">
                  <c:v>5141</c:v>
                </c:pt>
                <c:pt idx="15">
                  <c:v>5390</c:v>
                </c:pt>
                <c:pt idx="16">
                  <c:v>5691</c:v>
                </c:pt>
                <c:pt idx="17">
                  <c:v>5829</c:v>
                </c:pt>
                <c:pt idx="18">
                  <c:v>6263</c:v>
                </c:pt>
                <c:pt idx="19">
                  <c:v>6520</c:v>
                </c:pt>
                <c:pt idx="20">
                  <c:v>6752</c:v>
                </c:pt>
                <c:pt idx="21">
                  <c:v>7035</c:v>
                </c:pt>
                <c:pt idx="22">
                  <c:v>7257</c:v>
                </c:pt>
                <c:pt idx="23">
                  <c:v>7466</c:v>
                </c:pt>
                <c:pt idx="24">
                  <c:v>7698</c:v>
                </c:pt>
                <c:pt idx="25">
                  <c:v>7890</c:v>
                </c:pt>
                <c:pt idx="26">
                  <c:v>8055</c:v>
                </c:pt>
                <c:pt idx="27">
                  <c:v>8199</c:v>
                </c:pt>
                <c:pt idx="28">
                  <c:v>8421</c:v>
                </c:pt>
                <c:pt idx="29">
                  <c:v>8616</c:v>
                </c:pt>
                <c:pt idx="30">
                  <c:v>8848</c:v>
                </c:pt>
                <c:pt idx="31">
                  <c:v>9132</c:v>
                </c:pt>
                <c:pt idx="32">
                  <c:v>9371</c:v>
                </c:pt>
                <c:pt idx="33">
                  <c:v>9602</c:v>
                </c:pt>
                <c:pt idx="34">
                  <c:v>9776</c:v>
                </c:pt>
                <c:pt idx="35">
                  <c:v>9865</c:v>
                </c:pt>
                <c:pt idx="36">
                  <c:v>9972</c:v>
                </c:pt>
                <c:pt idx="37">
                  <c:v>10074</c:v>
                </c:pt>
                <c:pt idx="38">
                  <c:v>10189</c:v>
                </c:pt>
                <c:pt idx="39">
                  <c:v>10368</c:v>
                </c:pt>
                <c:pt idx="40">
                  <c:v>10479</c:v>
                </c:pt>
                <c:pt idx="41">
                  <c:v>10607</c:v>
                </c:pt>
                <c:pt idx="42">
                  <c:v>10769</c:v>
                </c:pt>
                <c:pt idx="43">
                  <c:v>10947</c:v>
                </c:pt>
                <c:pt idx="44">
                  <c:v>11075</c:v>
                </c:pt>
                <c:pt idx="45">
                  <c:v>11144</c:v>
                </c:pt>
                <c:pt idx="46">
                  <c:v>11327</c:v>
                </c:pt>
                <c:pt idx="47">
                  <c:v>11415</c:v>
                </c:pt>
                <c:pt idx="48">
                  <c:v>11547</c:v>
                </c:pt>
                <c:pt idx="49">
                  <c:v>11662</c:v>
                </c:pt>
                <c:pt idx="50">
                  <c:v>11756</c:v>
                </c:pt>
                <c:pt idx="51">
                  <c:v>13287</c:v>
                </c:pt>
                <c:pt idx="52">
                  <c:v>13479</c:v>
                </c:pt>
                <c:pt idx="53">
                  <c:v>13620</c:v>
                </c:pt>
                <c:pt idx="54">
                  <c:v>13734</c:v>
                </c:pt>
                <c:pt idx="55">
                  <c:v>13892</c:v>
                </c:pt>
                <c:pt idx="56">
                  <c:v>14023</c:v>
                </c:pt>
                <c:pt idx="57">
                  <c:v>14156</c:v>
                </c:pt>
                <c:pt idx="58">
                  <c:v>14244</c:v>
                </c:pt>
                <c:pt idx="59">
                  <c:v>14370</c:v>
                </c:pt>
                <c:pt idx="60">
                  <c:v>14441</c:v>
                </c:pt>
                <c:pt idx="61">
                  <c:v>14666</c:v>
                </c:pt>
                <c:pt idx="62">
                  <c:v>14815</c:v>
                </c:pt>
                <c:pt idx="63">
                  <c:v>14985</c:v>
                </c:pt>
                <c:pt idx="64">
                  <c:v>15117</c:v>
                </c:pt>
                <c:pt idx="65">
                  <c:v>15442</c:v>
                </c:pt>
                <c:pt idx="66">
                  <c:v>15779</c:v>
                </c:pt>
                <c:pt idx="67">
                  <c:v>15993</c:v>
                </c:pt>
                <c:pt idx="68">
                  <c:v>16646</c:v>
                </c:pt>
                <c:pt idx="69">
                  <c:v>16940</c:v>
                </c:pt>
                <c:pt idx="70">
                  <c:v>17206</c:v>
                </c:pt>
                <c:pt idx="71">
                  <c:v>17535</c:v>
                </c:pt>
                <c:pt idx="72">
                  <c:v>17748</c:v>
                </c:pt>
                <c:pt idx="73">
                  <c:v>17962</c:v>
                </c:pt>
                <c:pt idx="74">
                  <c:v>18380</c:v>
                </c:pt>
                <c:pt idx="75">
                  <c:v>18653</c:v>
                </c:pt>
                <c:pt idx="76">
                  <c:v>19139</c:v>
                </c:pt>
                <c:pt idx="77">
                  <c:v>19632</c:v>
                </c:pt>
                <c:pt idx="78">
                  <c:v>20080</c:v>
                </c:pt>
                <c:pt idx="79">
                  <c:v>20556</c:v>
                </c:pt>
                <c:pt idx="80">
                  <c:v>21154</c:v>
                </c:pt>
                <c:pt idx="81">
                  <c:v>21863</c:v>
                </c:pt>
                <c:pt idx="82">
                  <c:v>22594</c:v>
                </c:pt>
                <c:pt idx="83">
                  <c:v>23640</c:v>
                </c:pt>
                <c:pt idx="84">
                  <c:v>24614</c:v>
                </c:pt>
                <c:pt idx="85">
                  <c:v>25943</c:v>
                </c:pt>
                <c:pt idx="86">
                  <c:v>26919</c:v>
                </c:pt>
                <c:pt idx="87">
                  <c:v>27836</c:v>
                </c:pt>
                <c:pt idx="88">
                  <c:v>28382</c:v>
                </c:pt>
                <c:pt idx="89">
                  <c:v>29178</c:v>
                </c:pt>
                <c:pt idx="90">
                  <c:v>29768</c:v>
                </c:pt>
                <c:pt idx="91">
                  <c:v>31867</c:v>
                </c:pt>
                <c:pt idx="92">
                  <c:v>32744</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casualties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drawings/_rels/vmlDrawing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0.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1.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1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2.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3.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4.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5.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6.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7.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8.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drawings/_rels/vmlDrawing9.vml.rels>&#65279;<?xml version="1.0" encoding="utf-8" standalone="yes"?><Relationships xmlns="http://schemas.openxmlformats.org/package/2006/relationships"><Relationship Id="rId1" Type="http://schemas.openxmlformats.org/officeDocument/2006/relationships/image" Target="../media/image8.png" /><Relationship Id="rId2" Type="http://schemas.openxmlformats.org/officeDocument/2006/relationships/image" Target="../media/image9.png"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A2305BC2-146F-4D46-B1BA-7284A75D01EE}"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CFBF3031-F25C-4329-87C8-594FD537F89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B812CB96-B900-46CC-B773-1DB40CCA896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22731E56-3A22-4DD6-82EA-CF0B2C92BC4F}"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2293BC3F-39D7-4773-9CD8-74B77880256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F40755A9-35F9-4801-BF1F-C7AEB27A8185}"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14B3EC0C-F6C4-4875-9732-F5B6B05CB926}"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C0B3E1AE-C67C-4FEC-BB8D-8524117418A9}"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BEFA2261-B182-4502-AC36-F4BF3673CF8D}"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66AB293B-777F-421A-B7EC-913C102A318E}"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97238A5A-DA57-4567-BAF8-118D64DE32A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2077/attacks-on-health-care-ukraine" TargetMode="External" /><Relationship Id="rId6" Type="http://schemas.openxmlformats.org/officeDocument/2006/relationships/chart" Target="../charts/chart4.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2674/ukraine-people-with-insufficient-food-consumption" TargetMode="External" /><Relationship Id="rId6" Type="http://schemas.openxmlformats.org/officeDocument/2006/relationships/chart" Target="../charts/chart5.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91641/kakhovka-reservoir-water-level" TargetMode="External" /><Relationship Id="rId6" Type="http://schemas.openxmlformats.org/officeDocument/2006/relationships/chart" Target="../charts/chart6.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44592/russia-ukraine-war-keyword-mentions-in-online-press" TargetMode="External" /><Relationship Id="rId6" Type="http://schemas.openxmlformats.org/officeDocument/2006/relationships/chart" Target="../charts/chart7.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1104/google-search-interest-in-russia-ukraine-war" TargetMode="External" /><Relationship Id="rId6" Type="http://schemas.openxmlformats.org/officeDocument/2006/relationships/chart" Target="../charts/chart8.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6924/ukraine-war-casualties-daily" TargetMode="External" /><Relationship Id="rId6" Type="http://schemas.openxmlformats.org/officeDocument/2006/relationships/chart" Target="../charts/chart9.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8455/ukraine-war-casualties-monthly" TargetMode="External" /><Relationship Id="rId6" Type="http://schemas.openxmlformats.org/officeDocument/2006/relationships/chart" Target="../charts/chart10.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409/civilian-deaths-related-to-russia-ukraine-conflict" TargetMode="External" /><Relationship Id="rId6" Type="http://schemas.openxmlformats.org/officeDocument/2006/relationships/chart" Target="../charts/chart1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4156/conflict-related-civilian-casualties-by-weapon-ukraine" TargetMode="External" /><Relationship Id="rId6" Type="http://schemas.openxmlformats.org/officeDocument/2006/relationships/chart" Target="../charts/chart12.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6.xml" TargetMode="Internal" /><Relationship Id="rId25" Type="http://schemas.openxmlformats.org/officeDocument/2006/relationships/slide" Target="slide27.xml" TargetMode="Internal" /><Relationship Id="rId26" Type="http://schemas.openxmlformats.org/officeDocument/2006/relationships/slide" Target="slide28.xml" TargetMode="Internal" /><Relationship Id="rId27" Type="http://schemas.openxmlformats.org/officeDocument/2006/relationships/slide" Target="slide29.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3.xml" TargetMode="Internal" /><Relationship Id="rId31" Type="http://schemas.openxmlformats.org/officeDocument/2006/relationships/slide" Target="slide34.xml" TargetMode="Internal" /><Relationship Id="rId32" Type="http://schemas.openxmlformats.org/officeDocument/2006/relationships/slide" Target="slide35.xml" TargetMode="Internal" /><Relationship Id="rId33" Type="http://schemas.openxmlformats.org/officeDocument/2006/relationships/slide" Target="slide36.xml" TargetMode="Internal" /><Relationship Id="rId34" Type="http://schemas.openxmlformats.org/officeDocument/2006/relationships/slide" Target="slide37.xml" TargetMode="Internal" /><Relationship Id="rId35" Type="http://schemas.openxmlformats.org/officeDocument/2006/relationships/slide" Target="slide38.xml" TargetMode="Internal" /><Relationship Id="rId36" Type="http://schemas.openxmlformats.org/officeDocument/2006/relationships/slide" Target="slide40.xml" TargetMode="Internal" /><Relationship Id="rId37" Type="http://schemas.openxmlformats.org/officeDocument/2006/relationships/slide" Target="slide41.xml" TargetMode="Internal" /><Relationship Id="rId4" Type="http://schemas.openxmlformats.org/officeDocument/2006/relationships/image" Target="../media/image5.emf" /><Relationship Id="rId5" Type="http://schemas.openxmlformats.org/officeDocument/2006/relationships/slide" Target="slide5.xml" TargetMode="Internal" /><Relationship Id="rId6" Type="http://schemas.openxmlformats.org/officeDocument/2006/relationships/slide" Target="slide6.xml" TargetMode="Internal" /><Relationship Id="rId7" Type="http://schemas.openxmlformats.org/officeDocument/2006/relationships/slide" Target="slide7.xml" TargetMode="Internal" /><Relationship Id="rId8" Type="http://schemas.openxmlformats.org/officeDocument/2006/relationships/slide" Target="slide8.xml" TargetMode="Internal" /><Relationship Id="rId9" Type="http://schemas.openxmlformats.org/officeDocument/2006/relationships/slide" Target="slide9.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4148/civilian-casualties-of-mine-related-incidents-ukraine" TargetMode="External" /><Relationship Id="rId6" Type="http://schemas.openxmlformats.org/officeDocument/2006/relationships/chart" Target="../charts/chart13.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03160/military-expenditure-russia" TargetMode="External" /><Relationship Id="rId6" Type="http://schemas.openxmlformats.org/officeDocument/2006/relationships/chart" Target="../charts/chart14.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277/ukraine-military-spending" TargetMode="External" /><Relationship Id="rId6" Type="http://schemas.openxmlformats.org/officeDocument/2006/relationships/chart" Target="../charts/chart15.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0561/ratio-of-military-expenditure-to-gross-domestic-product-gdp-russia" TargetMode="External" /><Relationship Id="rId6" Type="http://schemas.openxmlformats.org/officeDocument/2006/relationships/chart" Target="../charts/chart16.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810835/ratio-of-military-expenditure-to-gross-domestic-product-gdp-ukraine" TargetMode="External" /><Relationship Id="rId6" Type="http://schemas.openxmlformats.org/officeDocument/2006/relationships/chart" Target="../charts/chart17.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174/nato-russia-military-comparison" TargetMode="External" /><Relationship Id="rId6" Type="http://schemas.openxmlformats.org/officeDocument/2006/relationships/image" Target="../media/image7.png" /><Relationship Id="rId7" Type="http://schemas.openxmlformats.org/officeDocument/2006/relationships/oleObject" Target="../embeddings/oleObject21.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301/combined-defense-expenditures-nato" TargetMode="External" /><Relationship Id="rId6" Type="http://schemas.openxmlformats.org/officeDocument/2006/relationships/chart" Target="../charts/chart18.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85713/cee-military-expenditure-in-current-prices" TargetMode="External" /><Relationship Id="rId6" Type="http://schemas.openxmlformats.org/officeDocument/2006/relationships/chart" Target="../charts/chart19.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085709/cee-military-expenditure-as-a-share-of-gdp" TargetMode="External" /><Relationship Id="rId6" Type="http://schemas.openxmlformats.org/officeDocument/2006/relationships/chart" Target="../charts/chart20.xml" /><Relationship Id="rId7" Type="http://schemas.openxmlformats.org/officeDocument/2006/relationships/image" Target="../media/image7.png" /><Relationship Id="rId8" Type="http://schemas.openxmlformats.org/officeDocument/2006/relationships/oleObject" Target="../embeddings/oleObject25.bin" TargetMode="Internal" /><Relationship Id="rId9" Type="http://schemas.openxmlformats.org/officeDocument/2006/relationships/image" Target="../media/image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47.xml" TargetMode="Internal" /><Relationship Id="rId11" Type="http://schemas.openxmlformats.org/officeDocument/2006/relationships/slide" Target="slide48.xml" TargetMode="Internal" /><Relationship Id="rId12" Type="http://schemas.openxmlformats.org/officeDocument/2006/relationships/slide" Target="slide49.xml" TargetMode="Internal" /><Relationship Id="rId13" Type="http://schemas.openxmlformats.org/officeDocument/2006/relationships/slide" Target="slide51.xml" TargetMode="Internal" /><Relationship Id="rId14" Type="http://schemas.openxmlformats.org/officeDocument/2006/relationships/slide" Target="slide52.xml" TargetMode="Internal" /><Relationship Id="rId15" Type="http://schemas.openxmlformats.org/officeDocument/2006/relationships/slide" Target="slide53.xml" TargetMode="Internal" /><Relationship Id="rId16" Type="http://schemas.openxmlformats.org/officeDocument/2006/relationships/slide" Target="slide54.xml" TargetMode="Internal" /><Relationship Id="rId17" Type="http://schemas.openxmlformats.org/officeDocument/2006/relationships/slide" Target="slide55.xml" TargetMode="Internal" /><Relationship Id="rId18" Type="http://schemas.openxmlformats.org/officeDocument/2006/relationships/slide" Target="slide56.xml" TargetMode="Internal" /><Relationship Id="rId19" Type="http://schemas.openxmlformats.org/officeDocument/2006/relationships/slide" Target="slide57.xml" TargetMode="Internal" /><Relationship Id="rId2" Type="http://schemas.openxmlformats.org/officeDocument/2006/relationships/image" Target="../media/image3.emf" /><Relationship Id="rId20" Type="http://schemas.openxmlformats.org/officeDocument/2006/relationships/slide" Target="slide59.xml" TargetMode="Internal" /><Relationship Id="rId21" Type="http://schemas.openxmlformats.org/officeDocument/2006/relationships/slide" Target="slide60.xml" TargetMode="Internal" /><Relationship Id="rId22" Type="http://schemas.openxmlformats.org/officeDocument/2006/relationships/slide" Target="slide61.xml" TargetMode="Internal" /><Relationship Id="rId23" Type="http://schemas.openxmlformats.org/officeDocument/2006/relationships/slide" Target="slide62.xml" TargetMode="Internal" /><Relationship Id="rId24" Type="http://schemas.openxmlformats.org/officeDocument/2006/relationships/slide" Target="slide64.xml" TargetMode="Internal" /><Relationship Id="rId25" Type="http://schemas.openxmlformats.org/officeDocument/2006/relationships/slide" Target="slide65.xml" TargetMode="Internal" /><Relationship Id="rId26" Type="http://schemas.openxmlformats.org/officeDocument/2006/relationships/slide" Target="slide66.xml" TargetMode="Internal" /><Relationship Id="rId27" Type="http://schemas.openxmlformats.org/officeDocument/2006/relationships/slide" Target="slide67.xml" TargetMode="Internal" /><Relationship Id="rId28" Type="http://schemas.openxmlformats.org/officeDocument/2006/relationships/slide" Target="slide68.xml" TargetMode="Internal"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slide" Target="slide42.xml" TargetMode="Internal" /><Relationship Id="rId6" Type="http://schemas.openxmlformats.org/officeDocument/2006/relationships/slide" Target="slide43.xml" TargetMode="Internal" /><Relationship Id="rId7" Type="http://schemas.openxmlformats.org/officeDocument/2006/relationships/slide" Target="slide44.xml" TargetMode="Internal" /><Relationship Id="rId8" Type="http://schemas.openxmlformats.org/officeDocument/2006/relationships/slide" Target="slide45.xml" TargetMode="Internal" /><Relationship Id="rId9" Type="http://schemas.openxmlformats.org/officeDocument/2006/relationships/slide" Target="slide46.xml" TargetMode="Internal"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13699/ukrainian-refugees-worldwide" TargetMode="External" /><Relationship Id="rId6" Type="http://schemas.openxmlformats.org/officeDocument/2006/relationships/chart" Target="../charts/chart21.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0270/number-of-refugees-from-ukraine" TargetMode="Externa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403/cee-ukrainian-refugees-by-country" TargetMode="External" /><Relationship Id="rId6" Type="http://schemas.openxmlformats.org/officeDocument/2006/relationships/chart" Target="../charts/chart22.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2584/ukrainian-refugees-by-country" TargetMode="External" /><Relationship Id="rId6" Type="http://schemas.openxmlformats.org/officeDocument/2006/relationships/image" Target="../media/image7.png" /><Relationship Id="rId7" Type="http://schemas.openxmlformats.org/officeDocument/2006/relationships/oleObject" Target="../embeddings/oleObject28.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564/ukrainian-refugees-in-poland" TargetMode="External" /><Relationship Id="rId6" Type="http://schemas.openxmlformats.org/officeDocument/2006/relationships/chart" Target="../charts/chart23.xml" /></Relationships>
</file>

<file path=ppt/slides/_rels/slide3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7.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2602/ukrainian-refugee-cost-by-country" TargetMode="External" /><Relationship Id="rId6" Type="http://schemas.openxmlformats.org/officeDocument/2006/relationships/chart" Target="../charts/chart24.xml" /><Relationship Id="rId7" Type="http://schemas.openxmlformats.org/officeDocument/2006/relationships/image" Target="../media/image7.png" /><Relationship Id="rId8" Type="http://schemas.openxmlformats.org/officeDocument/2006/relationships/oleObject" Target="../embeddings/oleObject31.bin" TargetMode="Internal" /><Relationship Id="rId9" Type="http://schemas.openxmlformats.org/officeDocument/2006/relationships/image" Target="../media/image8.png" /></Relationships>
</file>

<file path=ppt/slides/_rels/slide3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7038/number-of-internally-displaced-persons-from-ukraine" TargetMode="External" /><Relationship Id="rId6" Type="http://schemas.openxmlformats.org/officeDocument/2006/relationships/chart" Target="../charts/chart25.xml" /></Relationships>
</file>

<file path=ppt/slides/_rels/slide3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8.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03354/number-of-internally-displaced-persons-from-ukraine-by-region" TargetMode="External" /><Relationship Id="rId6" Type="http://schemas.openxmlformats.org/officeDocument/2006/relationships/chart" Target="../charts/chart26.xml" /><Relationship Id="rId7" Type="http://schemas.openxmlformats.org/officeDocument/2006/relationships/image" Target="../media/image7.png" /><Relationship Id="rId8" Type="http://schemas.openxmlformats.org/officeDocument/2006/relationships/oleObject" Target="../embeddings/oleObject34.bin" TargetMode="Internal" /><Relationship Id="rId9" Type="http://schemas.openxmlformats.org/officeDocument/2006/relationships/image" Target="../media/image8.png" /></Relationships>
</file>

<file path=ppt/slides/_rels/slide3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4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9.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3450/bilateral-aid-to-ukraine-in-a-percent-of-donor-gdp" TargetMode="External" /><Relationship Id="rId6" Type="http://schemas.openxmlformats.org/officeDocument/2006/relationships/chart" Target="../charts/chart27.xml" /><Relationship Id="rId7" Type="http://schemas.openxmlformats.org/officeDocument/2006/relationships/image" Target="../media/image7.png" /><Relationship Id="rId8" Type="http://schemas.openxmlformats.org/officeDocument/2006/relationships/oleObject" Target="../embeddings/oleObject36.bin" TargetMode="Internal" /><Relationship Id="rId9" Type="http://schemas.openxmlformats.org/officeDocument/2006/relationships/image" Target="../media/image8.png" /></Relationships>
</file>

<file path=ppt/slides/_rels/slide4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4467/ukraine-military-aid-armored-vehicles" TargetMode="External" /><Relationship Id="rId6" Type="http://schemas.openxmlformats.org/officeDocument/2006/relationships/chart" Target="../charts/chart28.xml" /></Relationships>
</file>

<file path=ppt/slides/_rels/slide4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0.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4456/ukraine-military-aid-artillery" TargetMode="External" /><Relationship Id="rId6" Type="http://schemas.openxmlformats.org/officeDocument/2006/relationships/chart" Target="../charts/chart29.xml" /><Relationship Id="rId7" Type="http://schemas.openxmlformats.org/officeDocument/2006/relationships/image" Target="../media/image7.png" /><Relationship Id="rId8" Type="http://schemas.openxmlformats.org/officeDocument/2006/relationships/oleObject" Target="../embeddings/oleObject39.bin" TargetMode="Internal" /><Relationship Id="rId9" Type="http://schemas.openxmlformats.org/officeDocument/2006/relationships/image" Target="../media/image8.png" /></Relationships>
</file>

<file path=ppt/slides/_rels/slide4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2548/united-states-military-equipment-transported-to-ukraine" TargetMode="External" /></Relationships>
</file>

<file path=ppt/slides/_rels/slide4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11145/foreign-aid-us-ukraine" TargetMode="External" /><Relationship Id="rId6" Type="http://schemas.openxmlformats.org/officeDocument/2006/relationships/chart" Target="../charts/chart30.xml" /></Relationships>
</file>

<file path=ppt/slides/_rels/slide4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500440/eu-financial-aid-to-ukraine" TargetMode="External" /><Relationship Id="rId6" Type="http://schemas.openxmlformats.org/officeDocument/2006/relationships/chart" Target="../charts/chart31.xml" /></Relationships>
</file>

<file path=ppt/slides/_rels/slide4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500418/eu-member-states-aid-ukraine" TargetMode="External" /><Relationship Id="rId6" Type="http://schemas.openxmlformats.org/officeDocument/2006/relationships/chart" Target="../charts/chart32.xml" /></Relationships>
</file>

<file path=ppt/slides/_rels/slide4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99069/eu-humanitarian-aid-to-ukraine-by-sector" TargetMode="External" /><Relationship Id="rId6" Type="http://schemas.openxmlformats.org/officeDocument/2006/relationships/chart" Target="../charts/chart33.xml" /></Relationships>
</file>

<file path=ppt/slides/_rels/slide4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500517/eu-for-ukraine-fund-main-donors" TargetMode="External" /><Relationship Id="rId6" Type="http://schemas.openxmlformats.org/officeDocument/2006/relationships/chart" Target="../charts/chart34.xml" /></Relationships>
</file>

<file path=ppt/slides/_rels/slide4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500459/key-figures-on-ukraine-s-facility-plan" TargetMode="External" /><Relationship Id="rId6" Type="http://schemas.openxmlformats.org/officeDocument/2006/relationships/chart" Target="../charts/chart35.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492/ukraine-war-casualties" TargetMode="External" /><Relationship Id="rId6" Type="http://schemas.openxmlformats.org/officeDocument/2006/relationships/chart" Target="../charts/chart1.xml" /></Relationships>
</file>

<file path=ppt/slides/_rels/slide5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5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3951/growth-of-the-global-gross-domestic-product-gdp" TargetMode="External" /><Relationship Id="rId6" Type="http://schemas.openxmlformats.org/officeDocument/2006/relationships/chart" Target="../charts/chart36.xml" /></Relationships>
</file>

<file path=ppt/slides/_rels/slide5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49136/annual-inflation-rate-forecast-by-country" TargetMode="External" /><Relationship Id="rId6" Type="http://schemas.openxmlformats.org/officeDocument/2006/relationships/image" Target="../media/image7.png" /><Relationship Id="rId7" Type="http://schemas.openxmlformats.org/officeDocument/2006/relationships/oleObject" Target="../embeddings/oleObject47.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5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3825/destinations-of-ukrainian-agricultural-exports-via-the-black-sea" TargetMode="External" /><Relationship Id="rId6" Type="http://schemas.openxmlformats.org/officeDocument/2006/relationships/chart" Target="../charts/chart37.xml" /></Relationships>
</file>

<file path=ppt/slides/_rels/slide5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6522/key-importers-of-russian-fossil-fuels-since-invasion-of-ukraine" TargetMode="External" /><Relationship Id="rId6" Type="http://schemas.openxmlformats.org/officeDocument/2006/relationships/chart" Target="../charts/chart38.xml" /></Relationships>
</file>

<file path=ppt/slides/_rels/slide5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50506/russia-crude-oil-shipments-by-destination" TargetMode="External" /><Relationship Id="rId6" Type="http://schemas.openxmlformats.org/officeDocument/2006/relationships/chart" Target="../charts/chart39.xml" /></Relationships>
</file>

<file path=ppt/slides/_rels/slide5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31770/eu-gas-imports-from-russia-by-route" TargetMode="External" /><Relationship Id="rId6" Type="http://schemas.openxmlformats.org/officeDocument/2006/relationships/chart" Target="../charts/chart40.xml" /></Relationships>
</file>

<file path=ppt/slides/_rels/slide5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8773/foreign-company-response-to-russia-ukraine-war" TargetMode="External" /><Relationship Id="rId6" Type="http://schemas.openxmlformats.org/officeDocument/2006/relationships/chart" Target="../charts/chart41.xml" /></Relationships>
</file>

<file path=ppt/slides/_rels/slide5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59.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3344/ukraine-infrastructure-war-damage" TargetMode="External" /><Relationship Id="rId6" Type="http://schemas.openxmlformats.org/officeDocument/2006/relationships/chart" Target="../charts/chart42.xml" /><Relationship Id="rId7" Type="http://schemas.openxmlformats.org/officeDocument/2006/relationships/image" Target="../media/image7.png" /><Relationship Id="rId8" Type="http://schemas.openxmlformats.org/officeDocument/2006/relationships/oleObject" Target="../embeddings/oleObject54.bin" TargetMode="Internal" /><Relationship Id="rId9" Type="http://schemas.openxmlformats.org/officeDocument/2006/relationships/image" Target="../media/image8.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1.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6573/russia-ukraine-military-comparison" TargetMode="External" /><Relationship Id="rId6" Type="http://schemas.openxmlformats.org/officeDocument/2006/relationships/image" Target="../media/image7.png" /><Relationship Id="rId7" Type="http://schemas.openxmlformats.org/officeDocument/2006/relationships/oleObject" Target="../embeddings/oleObject2.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60.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5040/ukraine-war-monetary-losses" TargetMode="External" /><Relationship Id="rId6" Type="http://schemas.openxmlformats.org/officeDocument/2006/relationships/chart" Target="../charts/chart43.xml" /><Relationship Id="rId7" Type="http://schemas.openxmlformats.org/officeDocument/2006/relationships/image" Target="../media/image7.png" /><Relationship Id="rId8" Type="http://schemas.openxmlformats.org/officeDocument/2006/relationships/oleObject" Target="../embeddings/oleObject56.bin" TargetMode="Internal" /><Relationship Id="rId9" Type="http://schemas.openxmlformats.org/officeDocument/2006/relationships/image" Target="../media/image8.png" /></Relationships>
</file>

<file path=ppt/slides/_rels/slide61.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4.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6987/ukraine-recovery-and-reconstruction-needs" TargetMode="External" /><Relationship Id="rId6" Type="http://schemas.openxmlformats.org/officeDocument/2006/relationships/chart" Target="../charts/chart44.xml" /><Relationship Id="rId7" Type="http://schemas.openxmlformats.org/officeDocument/2006/relationships/image" Target="../media/image7.png" /><Relationship Id="rId8" Type="http://schemas.openxmlformats.org/officeDocument/2006/relationships/oleObject" Target="../embeddings/oleObject58.bin" TargetMode="Internal" /><Relationship Id="rId9" Type="http://schemas.openxmlformats.org/officeDocument/2006/relationships/image" Target="../media/image8.png" /></Relationships>
</file>

<file path=ppt/slides/_rels/slide6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5.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76996/ukraine-recovery-and-reconstruction-needs-by-region" TargetMode="External" /><Relationship Id="rId6" Type="http://schemas.openxmlformats.org/officeDocument/2006/relationships/chart" Target="../charts/chart45.xml" /><Relationship Id="rId7" Type="http://schemas.openxmlformats.org/officeDocument/2006/relationships/image" Target="../media/image7.png" /><Relationship Id="rId8" Type="http://schemas.openxmlformats.org/officeDocument/2006/relationships/oleObject" Target="../embeddings/oleObject60.bin" TargetMode="Internal" /><Relationship Id="rId9" Type="http://schemas.openxmlformats.org/officeDocument/2006/relationships/image" Target="../media/image8.png" /></Relationships>
</file>

<file path=ppt/slides/_rels/slide6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6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4794/ukraine-opinion-on-nato-accession" TargetMode="External" /><Relationship Id="rId6" Type="http://schemas.openxmlformats.org/officeDocument/2006/relationships/chart" Target="../charts/chart46.xml" /></Relationships>
</file>

<file path=ppt/slides/_rels/slide65.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16.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550341/opinions-war-ukraine-end-2025-country" TargetMode="External" /><Relationship Id="rId6" Type="http://schemas.openxmlformats.org/officeDocument/2006/relationships/chart" Target="../charts/chart47.xml" /><Relationship Id="rId7" Type="http://schemas.openxmlformats.org/officeDocument/2006/relationships/image" Target="../media/image7.png" /><Relationship Id="rId8" Type="http://schemas.openxmlformats.org/officeDocument/2006/relationships/oleObject" Target="../embeddings/oleObject63.bin" TargetMode="Internal" /><Relationship Id="rId9" Type="http://schemas.openxmlformats.org/officeDocument/2006/relationships/image" Target="../media/image8.png" /></Relationships>
</file>

<file path=ppt/slides/_rels/slide6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00076/volodymyr-zelensky-s-approval-rating-ukraine" TargetMode="External" /><Relationship Id="rId6" Type="http://schemas.openxmlformats.org/officeDocument/2006/relationships/chart" Target="../charts/chart48.xml" /></Relationships>
</file>

<file path=ppt/slides/_rels/slide6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98890/european-union-public-opinion-on-the-importance-of-providing-aid-to-ukraine" TargetMode="External" /><Relationship Id="rId6" Type="http://schemas.openxmlformats.org/officeDocument/2006/relationships/chart" Target="../charts/chart49.xml" /></Relationships>
</file>

<file path=ppt/slides/_rels/slide6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98895/eu-public-opinion-on-aid-to-ukraine-by-political-party" TargetMode="External" /><Relationship Id="rId6" Type="http://schemas.openxmlformats.org/officeDocument/2006/relationships/chart" Target="../charts/chart50.xml" /></Relationships>
</file>

<file path=ppt/slides/_rels/slide6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image" Target="../media/image9.png" /><Relationship Id="rId11" Type="http://schemas.openxmlformats.org/officeDocument/2006/relationships/vmlDrawing" Target="../drawings/vmlDrawing2.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3432/total-bilateral-aid-to-ukraine" TargetMode="External" /><Relationship Id="rId6" Type="http://schemas.openxmlformats.org/officeDocument/2006/relationships/chart" Target="../charts/chart2.xml" /><Relationship Id="rId7" Type="http://schemas.openxmlformats.org/officeDocument/2006/relationships/image" Target="../media/image7.png" /><Relationship Id="rId8" Type="http://schemas.openxmlformats.org/officeDocument/2006/relationships/oleObject" Target="../embeddings/oleObject4.bin" TargetMode="Internal" /><Relationship Id="rId9" Type="http://schemas.openxmlformats.org/officeDocument/2006/relationships/image" Target="../media/image8.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vmlDrawing" Target="../drawings/vmlDrawing3.v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301827/cee-and-central-asia-gdp-growth-war-in-ukraine" TargetMode="External" /><Relationship Id="rId6" Type="http://schemas.openxmlformats.org/officeDocument/2006/relationships/image" Target="../media/image7.png" /><Relationship Id="rId7" Type="http://schemas.openxmlformats.org/officeDocument/2006/relationships/oleObject" Target="../embeddings/oleObject5.bin" TargetMode="Internal" /><Relationship Id="rId8" Type="http://schemas.openxmlformats.org/officeDocument/2006/relationships/image" Target="../media/image8.png" /><Relationship Id="rId9" Type="http://schemas.openxmlformats.org/officeDocument/2006/relationships/image" Target="../media/image9.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531/western-sanctions-imposed-on-russia-by-target" TargetMode="External" /><Relationship Id="rId6" Type="http://schemas.openxmlformats.org/officeDocument/2006/relationships/chart" Target="../charts/chart3.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POLITICS &amp; SOCIETY</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Russia-Ukraine war</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World Health Organization's surveillance system for attacks on health care (SSA) recorded 2,477 attacks on health care, including hospitals and other facilities, in Ukraine from February 2022 to June 2025. The highest number of attacks was registered in March 2022 at 464. According to the monitoring, most attacks were caused by the use of heavy weapons. The Russian invasion of Ukraine began on February 24, 2022. Over the past years from 2014, fighting took place in eastern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1, 2022 to June 27, 2025</a:t>
            </a:r>
          </a:p>
          <a:p>
            <a:r>
              <a:rPr sz="600" b="1">
                <a:solidFill>
                  <a:srgbClr val="0F2741"/>
                </a:solidFill>
                <a:latin typeface="Open Sans"/>
              </a:rPr>
              <a:t>Source(s): </a:t>
            </a:r>
            <a:r>
              <a:rPr sz="600" b="0">
                <a:solidFill>
                  <a:srgbClr val="0F2741"/>
                </a:solidFill>
                <a:latin typeface="Open Sans"/>
              </a:rPr>
              <a:t>WHO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attacks on health care in Ukraine from February 2022 to June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attacks on health care in Ukraine monthly 2022-2025</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Nearly 2.5 million people in Ukraine were estimated to be facing insufficient food consumption as of January 28, 2025. The number of people in Ukrainian households with a food consumption score (FCS) of less than 42 increased from the end of the previous month.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October 31, 2024 to January 28, 2025</a:t>
            </a:r>
          </a:p>
          <a:p>
            <a:r>
              <a:rPr sz="600" b="1">
                <a:solidFill>
                  <a:srgbClr val="0F2741"/>
                </a:solidFill>
                <a:latin typeface="Open Sans"/>
              </a:rPr>
              <a:t>Source(s): </a:t>
            </a:r>
            <a:r>
              <a:rPr sz="600" b="0">
                <a:solidFill>
                  <a:srgbClr val="0F2741"/>
                </a:solidFill>
                <a:latin typeface="Open Sans"/>
              </a:rPr>
              <a:t>World Food Programme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people with insufficient food consumption in Ukraine from October 31, 2024 to January 28,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people facing food insecurity in Ukraine monthly 2024-2025</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water level in the Kakhovka Reservoir, Ukraine's largest reservoir by volume, was more than five meters above the mean sea level on January 28, 2025, based on observations using the Sentinel-6 satellite series. That was the highest level over the observed period from the beginning of 2020.The Kakhovka dam, which held back the reservoir, was breached on June 6, 2023, during the Russian invasion of Ukraine. It is unclear whether the damage was caused by a military attack or high water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January 6, 2020 to January 28, 2025</a:t>
            </a:r>
          </a:p>
          <a:p>
            <a:r>
              <a:rPr sz="600" b="1">
                <a:solidFill>
                  <a:srgbClr val="0F2741"/>
                </a:solidFill>
                <a:latin typeface="Open Sans"/>
              </a:rPr>
              <a:t>Source(s): </a:t>
            </a:r>
            <a:r>
              <a:rPr sz="600" b="0">
                <a:solidFill>
                  <a:srgbClr val="0F2741"/>
                </a:solidFill>
                <a:latin typeface="Open Sans"/>
              </a:rPr>
              <a:t>US Department of Agriculture; USDA Foreign Agricultural Service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Water level in the Kakhovka Reservoir in Ukraine from January 6, 2020 to January 28, 2025, by satellite series (in meters above the mean sea level)</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Water level in the Kakhovka Reservoir in Ukraine 2020-2025</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Which keywords are most widely used in online media worldwide in relation to the Russia-Ukraine war? Looking at the number of online articles published by global news outlets in 65 languages, keyword combinations related to sending weapons to Ukraine, Western sanctions on Russia, and nuclear weapons were used the most in 2024. The Russia-Ukraine war began in February 2022, resulting in a humanitarian crisis, economic, trade, and financial restrictions on Russia, and supply chain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to 2024</a:t>
            </a:r>
          </a:p>
          <a:p>
            <a:r>
              <a:rPr sz="600" b="1">
                <a:solidFill>
                  <a:srgbClr val="0F2741"/>
                </a:solidFill>
                <a:latin typeface="Open Sans"/>
              </a:rPr>
              <a:t>Source(s): </a:t>
            </a:r>
            <a:r>
              <a:rPr sz="600" b="0">
                <a:solidFill>
                  <a:srgbClr val="0F2741"/>
                </a:solidFill>
                <a:latin typeface="Open Sans"/>
              </a:rPr>
              <a:t>GDELT Project;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Number of online news articles mentioning selected keyword combinations related to the Russia-Ukraine war worldwide from 2022 to 2024 (in 1,000s)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online articles mentioning the Russia-Ukraine war 2022-2024, by topic</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interest in the term "Ukraine war" on Google Trends peaked during the week from February 27 to March 5, 2022, the first full week after Russia invaded Ukraine on February 24, 2022. Two years after the invasion began, the interest score stood at seven.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January 2, 2022 to June 22, 2025; *Less than one. The date of release is the date of access.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Google Trends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Search interest score for the term "Ukraine war" on Google from January 2, 2022 to June 22, 2025, by week (peak = 100)</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Search interest score for the Russia-Ukraine war on Google weekly 2022-2025</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Casualties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May 31, 2025, 13,341 civilian deaths in Ukraine were reported by the Office of the United Nations High Commissioner for Human Rights (OHCHR) due to the Russian invasion that started on February 24, 2022. OHCHR specified that the real figures could be significantly higher. Furthermore, the increases in the figures each week should not be attributed to that week only because they include adjustments from previous weeks.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26, 2022 to May 31, 2025</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Cumulative number of civilian casualties in Ukraine during Russia's invasion verified by OHCHR from February 26, 2022 as of May 31, 2025, by date of report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civilian casualties during the war in Ukraine 2022-2025, by date of report</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highest number of civilian casualties in Ukraine during the Russian invasion that began on February 24, 2022, was recorded in March 2022, with 4,312 people killed and 3,018 injured. In July 2025, 286 civilian deaths were verified by the Office of the United Nations High Commissioner for Human Rights (OHCHR), the highest figure since November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24, 2022 to July 31, 2025</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civilian casualties in Ukraine during Russia's invasion verified by OHCHR from February 24, 2022 to July 31, 2025, by month</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civilian casualties during the war in Ukraine monthly 2022-2025</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May 31, 2025, 13,341 civilians were reported to have been killed during the Russian invasion of Ukraine that began on February 24, 2022. Prior to the war, fighting took place in eastern Ukraine between the Ukrainian Armed Forces and separatist forces supported by the Russian government. Over the course of 2021, 25 conflict-related deaths were recorded in Ukraine. Between April 14 and December 31, 2014, the number of killed civilians exceeded 2,084. These include 298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April 14, 2014 to May 31, 2025</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civilian deaths related to the Russia-Ukraine conflict from April 2014 to May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Civilian deaths related to the Russia-Ukraine conflict 2014-2025</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11,500 civilians were reported to have been killed by explosive weapons wide area effects, such as artillery, tanks, and multiple launch rocket systems (MLRS), in Ukraine between February 24, 2022, and May 31, 2025. A further 442 fatal casualties were related to mines and explosive remnants of war (ERW). In total, more than 13,300 civilian deaths were recorded in the country during the Russian invasion as of May 2025.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24, 2022 to May 31, 2025; *Shelling from artillery, tanks, and multiple launch rocket systems (MLRS), by cruise and ballistic missiles, and by air strikes, including loitering munitions and other unmanned aerial vehicles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Number of civilian casualties in Ukraine during Russia's invasion verified by OHCHR from February 24, 2022 to May 31, 2025, by type of weapon or incident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Civilian casualties during the war in Ukraine 2022-2025, by weapon or incident</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04</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civilian casualties during the war in Ukraine 2022-2025</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05</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Comparison of military capabilities of Russia and Ukraine 2025</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06</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bilateral aid allocations to Ukraine 2022-2025, by donor and type</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07</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GDP growth in CEE and Central Asia 2023-2026, by territory</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08</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Sanctions imposed on Russia 2022-2024, by target</a:t>
            </a:r>
          </a:p>
        </p:txBody>
      </p:sp>
      <p:sp>
        <p:nvSpPr>
          <p:cNvPr id="18" name="New shape" title=""/>
          <p:cNvSpPr/>
          <p:nvPr/>
        </p:nvSpPr>
        <p:spPr>
          <a:xfrm>
            <a:off x="5544000" y="2967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19" name="New shape" title=""/>
          <p:cNvSpPr/>
          <p:nvPr/>
        </p:nvSpPr>
        <p:spPr>
          <a:xfrm>
            <a:off x="586800" y="2967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attacks on health care in Ukraine monthly 2022-2025</a:t>
            </a:r>
          </a:p>
        </p:txBody>
      </p:sp>
      <p:sp>
        <p:nvSpPr>
          <p:cNvPr id="20" name="New shape" title=""/>
          <p:cNvSpPr/>
          <p:nvPr/>
        </p:nvSpPr>
        <p:spPr>
          <a:xfrm>
            <a:off x="5544000" y="3137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1" name="New shape" title=""/>
          <p:cNvSpPr/>
          <p:nvPr/>
        </p:nvSpPr>
        <p:spPr>
          <a:xfrm>
            <a:off x="586800" y="3137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people facing food insecurity in Ukraine monthly 2024-2025</a:t>
            </a:r>
          </a:p>
        </p:txBody>
      </p:sp>
      <p:sp>
        <p:nvSpPr>
          <p:cNvPr id="22" name="New shape" title=""/>
          <p:cNvSpPr/>
          <p:nvPr/>
        </p:nvSpPr>
        <p:spPr>
          <a:xfrm>
            <a:off x="5544000" y="3308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3" name="New shape" title=""/>
          <p:cNvSpPr/>
          <p:nvPr/>
        </p:nvSpPr>
        <p:spPr>
          <a:xfrm>
            <a:off x="586800" y="3308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Water level in the Kakhovka Reservoir in Ukraine 2020-2025</a:t>
            </a:r>
          </a:p>
        </p:txBody>
      </p:sp>
      <p:sp>
        <p:nvSpPr>
          <p:cNvPr id="24" name="New shape" title=""/>
          <p:cNvSpPr/>
          <p:nvPr/>
        </p:nvSpPr>
        <p:spPr>
          <a:xfrm>
            <a:off x="5544000" y="3478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5" name="New shape" title=""/>
          <p:cNvSpPr/>
          <p:nvPr/>
        </p:nvSpPr>
        <p:spPr>
          <a:xfrm>
            <a:off x="586800" y="3478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online articles mentioning the Russia-Ukraine war 2022-2024, by topic</a:t>
            </a:r>
          </a:p>
        </p:txBody>
      </p:sp>
      <p:sp>
        <p:nvSpPr>
          <p:cNvPr id="26" name="New shape" title=""/>
          <p:cNvSpPr/>
          <p:nvPr/>
        </p:nvSpPr>
        <p:spPr>
          <a:xfrm>
            <a:off x="5544000" y="3648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7" name="New shape" title=""/>
          <p:cNvSpPr/>
          <p:nvPr/>
        </p:nvSpPr>
        <p:spPr>
          <a:xfrm>
            <a:off x="586800" y="3648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Search interest score for the Russia-Ukraine war on Google weekly 2022-2025</a:t>
            </a:r>
          </a:p>
        </p:txBody>
      </p:sp>
      <p:sp>
        <p:nvSpPr>
          <p:cNvPr id="28" name="New shape" title=""/>
          <p:cNvSpPr/>
          <p:nvPr/>
        </p:nvSpPr>
        <p:spPr>
          <a:xfrm>
            <a:off x="586800" y="394602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Casualties</a:t>
            </a:r>
          </a:p>
        </p:txBody>
      </p:sp>
      <p:sp>
        <p:nvSpPr>
          <p:cNvPr id="29" name="New shape" title=""/>
          <p:cNvSpPr/>
          <p:nvPr/>
        </p:nvSpPr>
        <p:spPr>
          <a:xfrm>
            <a:off x="55440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0" name="New shape" title=""/>
          <p:cNvSpPr/>
          <p:nvPr/>
        </p:nvSpPr>
        <p:spPr>
          <a:xfrm>
            <a:off x="5868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civilian casualties during the war in Ukraine 2022-2025, by date of report</a:t>
            </a:r>
          </a:p>
        </p:txBody>
      </p:sp>
      <p:sp>
        <p:nvSpPr>
          <p:cNvPr id="31" name="New shape" title=""/>
          <p:cNvSpPr/>
          <p:nvPr/>
        </p:nvSpPr>
        <p:spPr>
          <a:xfrm>
            <a:off x="55440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2" name="New shape" title=""/>
          <p:cNvSpPr/>
          <p:nvPr/>
        </p:nvSpPr>
        <p:spPr>
          <a:xfrm>
            <a:off x="5868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civilian casualties during the war in Ukraine monthly 2022-2025</a:t>
            </a:r>
          </a:p>
        </p:txBody>
      </p:sp>
      <p:sp>
        <p:nvSpPr>
          <p:cNvPr id="33" name="New shape" title=""/>
          <p:cNvSpPr/>
          <p:nvPr/>
        </p:nvSpPr>
        <p:spPr>
          <a:xfrm>
            <a:off x="5544000" y="452002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4" name="New shape" title=""/>
          <p:cNvSpPr/>
          <p:nvPr/>
        </p:nvSpPr>
        <p:spPr>
          <a:xfrm>
            <a:off x="586800" y="452002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Civilian deaths related to the Russia-Ukraine conflict 2014-2025</a:t>
            </a:r>
          </a:p>
        </p:txBody>
      </p:sp>
      <p:sp>
        <p:nvSpPr>
          <p:cNvPr id="35" name="New shape" title=""/>
          <p:cNvSpPr/>
          <p:nvPr/>
        </p:nvSpPr>
        <p:spPr>
          <a:xfrm>
            <a:off x="5544000" y="46903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6" name="New shape" title=""/>
          <p:cNvSpPr/>
          <p:nvPr/>
        </p:nvSpPr>
        <p:spPr>
          <a:xfrm>
            <a:off x="586800" y="46903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Civilian casualties during the war in Ukraine 2022-2025, by weapon or incident</a:t>
            </a:r>
          </a:p>
        </p:txBody>
      </p:sp>
      <p:sp>
        <p:nvSpPr>
          <p:cNvPr id="37" name="New shape" title=""/>
          <p:cNvSpPr/>
          <p:nvPr/>
        </p:nvSpPr>
        <p:spPr>
          <a:xfrm>
            <a:off x="5544000" y="48605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8" name="New shape" title=""/>
          <p:cNvSpPr/>
          <p:nvPr/>
        </p:nvSpPr>
        <p:spPr>
          <a:xfrm>
            <a:off x="586800" y="48605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Civilian casualties of mine-related incidents in Ukraine 2014-2025</a:t>
            </a:r>
          </a:p>
        </p:txBody>
      </p:sp>
      <p:sp>
        <p:nvSpPr>
          <p:cNvPr id="39" name="New shape" title=""/>
          <p:cNvSpPr/>
          <p:nvPr/>
        </p:nvSpPr>
        <p:spPr>
          <a:xfrm>
            <a:off x="586800" y="51578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Military capabilities</a:t>
            </a:r>
          </a:p>
        </p:txBody>
      </p:sp>
      <p:sp>
        <p:nvSpPr>
          <p:cNvPr id="40" name="New shape" title=""/>
          <p:cNvSpPr/>
          <p:nvPr/>
        </p:nvSpPr>
        <p:spPr>
          <a:xfrm>
            <a:off x="5544000" y="53912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1" name="New shape" title=""/>
          <p:cNvSpPr/>
          <p:nvPr/>
        </p:nvSpPr>
        <p:spPr>
          <a:xfrm>
            <a:off x="586800" y="53912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Military expenditure in Russia 1993-2024</a:t>
            </a:r>
          </a:p>
        </p:txBody>
      </p:sp>
      <p:sp>
        <p:nvSpPr>
          <p:cNvPr id="42"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3"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Military spending in Ukraine 2000-2024</a:t>
            </a:r>
          </a:p>
        </p:txBody>
      </p:sp>
      <p:sp>
        <p:nvSpPr>
          <p:cNvPr id="44"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5"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Ratio of military expenditure to GDP in Russia 2000-2024</a:t>
            </a:r>
          </a:p>
        </p:txBody>
      </p:sp>
      <p:sp>
        <p:nvSpPr>
          <p:cNvPr id="46" name="New shape" title=""/>
          <p:cNvSpPr/>
          <p:nvPr/>
        </p:nvSpPr>
        <p:spPr>
          <a:xfrm>
            <a:off x="109152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7" name="New shape" title=""/>
          <p:cNvSpPr/>
          <p:nvPr/>
        </p:nvSpPr>
        <p:spPr>
          <a:xfrm>
            <a:off x="59580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Ratio of military expenditure to gross domestic product (GDP) in Ukraine 2000-2024</a:t>
            </a:r>
          </a:p>
        </p:txBody>
      </p:sp>
      <p:sp>
        <p:nvSpPr>
          <p:cNvPr id="48" name="New shape" title=""/>
          <p:cNvSpPr/>
          <p:nvPr/>
        </p:nvSpPr>
        <p:spPr>
          <a:xfrm>
            <a:off x="109152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25</a:t>
            </a:r>
          </a:p>
        </p:txBody>
      </p:sp>
      <p:sp>
        <p:nvSpPr>
          <p:cNvPr id="49" name="New shape" title=""/>
          <p:cNvSpPr/>
          <p:nvPr/>
        </p:nvSpPr>
        <p:spPr>
          <a:xfrm>
            <a:off x="59580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Comparison of the military capabilities of NATO and Russia 2025</a:t>
            </a:r>
          </a:p>
        </p:txBody>
      </p:sp>
      <p:sp>
        <p:nvSpPr>
          <p:cNvPr id="50" name="New shape" title=""/>
          <p:cNvSpPr/>
          <p:nvPr/>
        </p:nvSpPr>
        <p:spPr>
          <a:xfrm>
            <a:off x="109152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Combined defense expenditure of NATO states 2014-2025</a:t>
            </a:r>
          </a:p>
        </p:txBody>
      </p:sp>
      <p:sp>
        <p:nvSpPr>
          <p:cNvPr id="52" name="New shape" title=""/>
          <p:cNvSpPr/>
          <p:nvPr/>
        </p:nvSpPr>
        <p:spPr>
          <a:xfrm>
            <a:off x="109152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Military spending in current prices in the CEE region 2023-2025</a:t>
            </a:r>
          </a:p>
        </p:txBody>
      </p:sp>
      <p:sp>
        <p:nvSpPr>
          <p:cNvPr id="54" name="New shape" title=""/>
          <p:cNvSpPr/>
          <p:nvPr/>
        </p:nvSpPr>
        <p:spPr>
          <a:xfrm>
            <a:off x="10915200" y="290446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290446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Expenditure on defense as a share of GDP in the CEE region 2020-2025</a:t>
            </a:r>
          </a:p>
        </p:txBody>
      </p:sp>
      <p:sp>
        <p:nvSpPr>
          <p:cNvPr id="56" name="New shape" title=""/>
          <p:cNvSpPr/>
          <p:nvPr/>
        </p:nvSpPr>
        <p:spPr>
          <a:xfrm>
            <a:off x="5958000" y="320174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Refugees and IDPs</a:t>
            </a:r>
          </a:p>
        </p:txBody>
      </p:sp>
      <p:sp>
        <p:nvSpPr>
          <p:cNvPr id="57" name="New shape" title=""/>
          <p:cNvSpPr/>
          <p:nvPr/>
        </p:nvSpPr>
        <p:spPr>
          <a:xfrm>
            <a:off x="10915200" y="343518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8" name="New shape" title=""/>
          <p:cNvSpPr/>
          <p:nvPr/>
        </p:nvSpPr>
        <p:spPr>
          <a:xfrm>
            <a:off x="5958000" y="343518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Ukrainian refugees in Europe and worldwide 2025</a:t>
            </a:r>
          </a:p>
        </p:txBody>
      </p:sp>
      <p:sp>
        <p:nvSpPr>
          <p:cNvPr id="59" name="New shape" title=""/>
          <p:cNvSpPr/>
          <p:nvPr/>
        </p:nvSpPr>
        <p:spPr>
          <a:xfrm>
            <a:off x="109152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0" name="New shape" title=""/>
          <p:cNvSpPr/>
          <p:nvPr/>
        </p:nvSpPr>
        <p:spPr>
          <a:xfrm>
            <a:off x="59580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number of border crossings from and to Ukraine 2022-2025</a:t>
            </a:r>
          </a:p>
        </p:txBody>
      </p:sp>
      <p:sp>
        <p:nvSpPr>
          <p:cNvPr id="61" name="New shape" title=""/>
          <p:cNvSpPr/>
          <p:nvPr/>
        </p:nvSpPr>
        <p:spPr>
          <a:xfrm>
            <a:off x="109152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2" name="New shape" title=""/>
          <p:cNvSpPr/>
          <p:nvPr/>
        </p:nvSpPr>
        <p:spPr>
          <a:xfrm>
            <a:off x="59580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border crossings from war-stricken Ukraine in CEE 2022-2024, by country</a:t>
            </a:r>
          </a:p>
        </p:txBody>
      </p:sp>
      <p:sp>
        <p:nvSpPr>
          <p:cNvPr id="63" name="New shape" title=""/>
          <p:cNvSpPr/>
          <p:nvPr/>
        </p:nvSpPr>
        <p:spPr>
          <a:xfrm>
            <a:off x="109152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33</a:t>
            </a:r>
          </a:p>
        </p:txBody>
      </p:sp>
      <p:sp>
        <p:nvSpPr>
          <p:cNvPr id="64" name="New shape" title=""/>
          <p:cNvSpPr/>
          <p:nvPr/>
        </p:nvSpPr>
        <p:spPr>
          <a:xfrm>
            <a:off x="59580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Ukrainian refugees 2025, by country</a:t>
            </a:r>
          </a:p>
        </p:txBody>
      </p:sp>
      <p:sp>
        <p:nvSpPr>
          <p:cNvPr id="65" name="New shape" title=""/>
          <p:cNvSpPr/>
          <p:nvPr/>
        </p:nvSpPr>
        <p:spPr>
          <a:xfrm>
            <a:off x="109152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2" action="ppaction://hlinksldjump">
                  <a:extLst>
                    <a:ext uri="{A12FA001-AC4F-418D-AE19-62706E023703}">
                      <ahyp:hlinkClr xmlns:ahyp="http://schemas.microsoft.com/office/drawing/2018/hyperlinkcolor" val="tx"/>
                    </a:ext>
                  </a:extLst>
                </a:hlinkClick>
              </a:rPr>
              <a:t>34</a:t>
            </a:r>
          </a:p>
        </p:txBody>
      </p:sp>
      <p:sp>
        <p:nvSpPr>
          <p:cNvPr id="66" name="New shape" title=""/>
          <p:cNvSpPr/>
          <p:nvPr/>
        </p:nvSpPr>
        <p:spPr>
          <a:xfrm>
            <a:off x="59580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Ukrainian refugees in Poland 2022-2025, by date of report</a:t>
            </a:r>
          </a:p>
        </p:txBody>
      </p:sp>
      <p:sp>
        <p:nvSpPr>
          <p:cNvPr id="67" name="New shape" title=""/>
          <p:cNvSpPr/>
          <p:nvPr/>
        </p:nvSpPr>
        <p:spPr>
          <a:xfrm>
            <a:off x="109152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3" action="ppaction://hlinksldjump">
                  <a:extLst>
                    <a:ext uri="{A12FA001-AC4F-418D-AE19-62706E023703}">
                      <ahyp:hlinkClr xmlns:ahyp="http://schemas.microsoft.com/office/drawing/2018/hyperlinkcolor" val="tx"/>
                    </a:ext>
                  </a:extLst>
                </a:hlinkClick>
              </a:rPr>
              <a:t>35</a:t>
            </a:r>
          </a:p>
        </p:txBody>
      </p:sp>
      <p:sp>
        <p:nvSpPr>
          <p:cNvPr id="68" name="New shape" title=""/>
          <p:cNvSpPr/>
          <p:nvPr/>
        </p:nvSpPr>
        <p:spPr>
          <a:xfrm>
            <a:off x="59580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Ukrainian refugee cost 2022-2025, by country</a:t>
            </a:r>
          </a:p>
        </p:txBody>
      </p:sp>
      <p:sp>
        <p:nvSpPr>
          <p:cNvPr id="69" name="New shape" title=""/>
          <p:cNvSpPr/>
          <p:nvPr/>
        </p:nvSpPr>
        <p:spPr>
          <a:xfrm>
            <a:off x="109152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4" action="ppaction://hlinksldjump">
                  <a:extLst>
                    <a:ext uri="{A12FA001-AC4F-418D-AE19-62706E023703}">
                      <ahyp:hlinkClr xmlns:ahyp="http://schemas.microsoft.com/office/drawing/2018/hyperlinkcolor" val="tx"/>
                    </a:ext>
                  </a:extLst>
                </a:hlinkClick>
              </a:rPr>
              <a:t>36</a:t>
            </a:r>
          </a:p>
        </p:txBody>
      </p:sp>
      <p:sp>
        <p:nvSpPr>
          <p:cNvPr id="70" name="New shape" title=""/>
          <p:cNvSpPr/>
          <p:nvPr/>
        </p:nvSpPr>
        <p:spPr>
          <a:xfrm>
            <a:off x="59580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IDPs in Ukraine 2022-2023</a:t>
            </a:r>
          </a:p>
        </p:txBody>
      </p:sp>
      <p:sp>
        <p:nvSpPr>
          <p:cNvPr id="71" name="New shape" title=""/>
          <p:cNvSpPr/>
          <p:nvPr/>
        </p:nvSpPr>
        <p:spPr>
          <a:xfrm>
            <a:off x="10915200" y="462713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5" action="ppaction://hlinksldjump">
                  <a:extLst>
                    <a:ext uri="{A12FA001-AC4F-418D-AE19-62706E023703}">
                      <ahyp:hlinkClr xmlns:ahyp="http://schemas.microsoft.com/office/drawing/2018/hyperlinkcolor" val="tx"/>
                    </a:ext>
                  </a:extLst>
                </a:hlinkClick>
              </a:rPr>
              <a:t>37</a:t>
            </a:r>
          </a:p>
        </p:txBody>
      </p:sp>
      <p:sp>
        <p:nvSpPr>
          <p:cNvPr id="72" name="New shape" title=""/>
          <p:cNvSpPr/>
          <p:nvPr/>
        </p:nvSpPr>
        <p:spPr>
          <a:xfrm>
            <a:off x="5958000" y="462713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IDPs and returnees in Ukraine 2024, by region</a:t>
            </a:r>
          </a:p>
        </p:txBody>
      </p:sp>
      <p:sp>
        <p:nvSpPr>
          <p:cNvPr id="73" name="New shape" title=""/>
          <p:cNvSpPr/>
          <p:nvPr/>
        </p:nvSpPr>
        <p:spPr>
          <a:xfrm>
            <a:off x="5958000" y="492441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Foreign aid to Ukraine</a:t>
            </a:r>
          </a:p>
        </p:txBody>
      </p:sp>
      <p:sp>
        <p:nvSpPr>
          <p:cNvPr id="74" name="New shape" title=""/>
          <p:cNvSpPr/>
          <p:nvPr/>
        </p:nvSpPr>
        <p:spPr>
          <a:xfrm>
            <a:off x="10915200" y="5157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6" action="ppaction://hlinksldjump">
                  <a:extLst>
                    <a:ext uri="{A12FA001-AC4F-418D-AE19-62706E023703}">
                      <ahyp:hlinkClr xmlns:ahyp="http://schemas.microsoft.com/office/drawing/2018/hyperlinkcolor" val="tx"/>
                    </a:ext>
                  </a:extLst>
                </a:hlinkClick>
              </a:rPr>
              <a:t>39</a:t>
            </a:r>
          </a:p>
        </p:txBody>
      </p:sp>
      <p:sp>
        <p:nvSpPr>
          <p:cNvPr id="75" name="New shape" title=""/>
          <p:cNvSpPr/>
          <p:nvPr/>
        </p:nvSpPr>
        <p:spPr>
          <a:xfrm>
            <a:off x="5958000" y="5157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Bilateral aid to Ukraine as a share of donor GDP 2022-2025, by country</a:t>
            </a:r>
          </a:p>
        </p:txBody>
      </p:sp>
      <p:sp>
        <p:nvSpPr>
          <p:cNvPr id="76" name="New shape" title=""/>
          <p:cNvSpPr/>
          <p:nvPr/>
        </p:nvSpPr>
        <p:spPr>
          <a:xfrm>
            <a:off x="10915200" y="5328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7" action="ppaction://hlinksldjump">
                  <a:extLst>
                    <a:ext uri="{A12FA001-AC4F-418D-AE19-62706E023703}">
                      <ahyp:hlinkClr xmlns:ahyp="http://schemas.microsoft.com/office/drawing/2018/hyperlinkcolor" val="tx"/>
                    </a:ext>
                  </a:extLst>
                </a:hlinkClick>
              </a:rPr>
              <a:t>40</a:t>
            </a:r>
          </a:p>
        </p:txBody>
      </p:sp>
      <p:sp>
        <p:nvSpPr>
          <p:cNvPr id="77" name="New shape" title=""/>
          <p:cNvSpPr/>
          <p:nvPr/>
        </p:nvSpPr>
        <p:spPr>
          <a:xfrm>
            <a:off x="5958000" y="5328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infantry fighting vehicles allocated to Ukraine 2025, by country</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the Russia-Ukraine war, almost 1,500 civilian casualties were reported to have been caused by mine-related incidents, handling of explosive remnants of war (ERW), and explosions of military depots as of May 31, 2025. Of them, 442 were fatal. Over the period from 2014 to 2021, the number of conflict-related civilian deaths by mines, ERW handling, and explosions of military deports reached 366.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April 14, 2014 to May 31, 2025</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5000"/>
          </a:bodyPr>
          <a:lstStyle/>
          <a:p>
            <a:pPr algn="l">
              <a:lnSpc>
                <a:spcPct val="100000"/>
              </a:lnSpc>
              <a:spcAft>
                <a:spcPct val="20000"/>
              </a:spcAft>
            </a:pPr>
            <a:r>
              <a:rPr sz="2500">
                <a:solidFill>
                  <a:srgbClr val="0F2741"/>
                </a:solidFill>
                <a:latin typeface="Open Sans Light"/>
              </a:rPr>
              <a:t>Number of civilian casualties caused by mines, explosive remnants of war (ERW), and handling explosions of military depots in Ukraine from April 14, 2014 to May 31,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Civilian casualties of mine-related incidents in Ukraine 2014-2025</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Military capabilities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Russia spent approximately 149 billion current U.S. dollars on its military expenses in 2024, having increased its spending by 36 percent from the previous year. Over the observed period, the highest military expenditure of the country was recorded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1993 to 2024</a:t>
            </a:r>
          </a:p>
          <a:p>
            <a:r>
              <a:rPr sz="600" b="1">
                <a:solidFill>
                  <a:srgbClr val="0F2741"/>
                </a:solidFill>
                <a:latin typeface="Open Sans"/>
              </a:rPr>
              <a:t>Source(s): </a:t>
            </a:r>
            <a:r>
              <a:rPr sz="600" b="0">
                <a:solidFill>
                  <a:srgbClr val="0F2741"/>
                </a:solidFill>
                <a:latin typeface="Open Sans"/>
              </a:rPr>
              <a:t>SIPRI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Military spending in Russia from 1993 to 2024 (in billion current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Military expenditure in Russia 1993-2024</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Ukraine's military expenditure decreased by 0.3 percent between 2023 and 2024, having reached 64.7 billion current U.S. dollars. In 2022, when the Russian invasion of Ukraine began, Ukraine increased its defense budget significantly to over 41 billion current U.S. dollars and became one of the countries with the highest military expenditure worldwide. Furthermore, Ukraine was the country with the most significant increase in defense spending over the past decade.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2000 to 2024</a:t>
            </a:r>
          </a:p>
          <a:p>
            <a:r>
              <a:rPr sz="600" b="1">
                <a:solidFill>
                  <a:srgbClr val="0F2741"/>
                </a:solidFill>
                <a:latin typeface="Open Sans"/>
              </a:rPr>
              <a:t>Source(s): </a:t>
            </a:r>
            <a:r>
              <a:rPr sz="600" b="0">
                <a:solidFill>
                  <a:srgbClr val="0F2741"/>
                </a:solidFill>
                <a:latin typeface="Open Sans"/>
              </a:rPr>
              <a:t>SIPRI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Military expenditure in Ukraine from 2000 to 2024 (in million current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Military spending in Ukraine 2000-2024</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ratio of military expenditure to gross domestic product (GDP) in Russia increased by roughly 1.7 percentage points from the previous year. In total, the ratio amounted to 7.05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2000 to 2024; *Estimate.  Figures have been rounded.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SIPRI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Russia: Ratio of military spending to gross domestic product (GDP) from 2000 to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Ratio of military expenditure to GDP in Russia 2000-2024</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ratio of military expenditure to gross domestic product (GDP) in Ukraine decreased by roughly 2.15 percentage points, having reached the highest figure over the past two decades. The figure was estimated at 34.48 percent in the latest period observed.These figures refer to the total amount of money spent on a country's military, as a share of its gross domestic product (GDP). These figures apply to current expenditure on a country's armed forces, including peacekeeping forces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2000 to 2024</a:t>
            </a:r>
          </a:p>
          <a:p>
            <a:r>
              <a:rPr sz="600" b="1">
                <a:solidFill>
                  <a:srgbClr val="0F2741"/>
                </a:solidFill>
                <a:latin typeface="Open Sans"/>
              </a:rPr>
              <a:t>Source(s): </a:t>
            </a:r>
            <a:r>
              <a:rPr sz="600" b="0">
                <a:solidFill>
                  <a:srgbClr val="0F2741"/>
                </a:solidFill>
                <a:latin typeface="Open Sans"/>
              </a:rPr>
              <a:t>SIPRI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Ukraine: Ratio of military spending to gross domestic product (GDP) from 2000 to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Ratio of military expenditure to gross domestic product (GDP) in Ukraine 2000-2024</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2025,the combined forces of NATO had approximately 3.44 million active military personnel, compared with 1.32 million active military personnel in the Russian military. The collective military capabilities of the 32 countries that make up NATO outnumber Russia in terms of aircraft, at 22,377 to 4,957, and in naval power, with 1,143 military ships, to 419. In terms of ground combat vehicles, NATO had an estimated 11,495 main battle tanks, to Russia's 5,750. The combined nuclear arsenal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2025; *Information taken from this SIPRI press release (as of January 2024). The values for the USA, France and the United Kingdom were added together for the information for NATO. Status of all other information: beginning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Global Firepower; SIPRI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799"/>
          <a:ext cx="11016000" cy="3886200"/>
        </p:xfrm>
        <a:graphic>
          <a:graphicData uri="http://schemas.openxmlformats.org/drawingml/2006/table">
            <a:tbl>
              <a:tblPr firstRow="1" bandRow="1">
                <a:tableStyleId>{5C22544A-7EE6-4342-B048-85BDC9FD1C3A}</a:tableStyleId>
              </a:tblPr>
              <a:tblGrid>
                <a:gridCol w="4906867"/>
                <a:gridCol w="3054567"/>
                <a:gridCol w="3054567"/>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NATO</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Russia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Personnel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Total military personnel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8658882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3570000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Active soldiers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3439197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1320000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Reserve forces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4343065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Paramilitary units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876620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Air Force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Total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22377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4292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Fighters / interceptors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Ground attack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1163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689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Transport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1479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Special aircraft (e.g reconnaissance)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889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Tanker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Total helicopters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9141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Combat helicopters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557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1" r:id="rId7" imgW="2203200" imgH="629486" progId=".xls">
                  <p:embed/>
                </p:oleObj>
              </mc:Choice>
              <mc:Fallback>
                <p:oleObj r:id="rId7"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25</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Comparison of the military capabilities of NATO and Russia as of 2025</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Comparison of the military capabilities of NATO and Russia 2025</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combined defense expenditure for members of NATO was approximately 1.59 trillion U.S. dollars in 2025, the highest NATO members have collectively spent on defense during the provided time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1, 2014 to December 31, 2025</a:t>
            </a:r>
          </a:p>
          <a:p>
            <a:r>
              <a:rPr sz="600" b="1">
                <a:solidFill>
                  <a:srgbClr val="0F2741"/>
                </a:solidFill>
                <a:latin typeface="Open Sans"/>
              </a:rPr>
              <a:t>Source(s): </a:t>
            </a:r>
            <a:r>
              <a:rPr sz="600" b="0">
                <a:solidFill>
                  <a:srgbClr val="0F2741"/>
                </a:solidFill>
                <a:latin typeface="Open Sans"/>
              </a:rPr>
              <a:t>NATO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Combined defense expenditure of NATO member states from 2014 to 2025 (in billion USD)</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Combined defense expenditure of NATO states 2014-2025</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Poland incurred the highest defense spending from NATO member states in the region of Central and Eastern Europe in 2025. More than 44.3 billion U.S. dollars are expected to be allocated for this purpose.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Central and Eastern Europe; 2023 to 2025; Current prices and exchange rates; *Data for 2024 and 2025 are estimates ** These Allies have national laws and political agreements that call for 2% of GDP to be spent on defense annually;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316800" y="1882800"/>
            <a:ext cx="35560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Military spending in million U.S. dollars*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Defense expenditure in the current prices and exchange rates in the Central and Eastern European (CEE) countries from 2023 to 2025 (in million U.S. dollars)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Military spending in current prices in the CEE region 2023-2025</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Poland, Latvia, and Lithuania are expected to allocate most of their GDP to defense in 2025. According to NATO data, Poland is the member that allocates the largest share of all alliance members in terms of GDP to defense. Following Poland is Latvia, whose defense spending will amount to four percent of GDP, two percentage points more than the NATO guideline.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Central and Eastern Europe; 2020 to 2025; *Estimates. Based on 2021 prices and exchange rates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NATO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2"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301050" y="1882800"/>
            <a:ext cx="1587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GDP*</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Defense expenditure as a share of Gross Domestic Product (GDP) in the Central and Eastern European (CEE) countries between 2020 and 2025</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Expenditure on defense as a share of GDP in the CEE region 2020-2025</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a:t>
            </a:r>
          </a:p>
        </p:txBody>
      </p:sp>
      <p:sp>
        <p:nvSpPr>
          <p:cNvPr id="7" name="New shape" title=""/>
          <p:cNvSpPr/>
          <p:nvPr/>
        </p:nvSpPr>
        <p:spPr>
          <a:xfrm>
            <a:off x="55440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41</a:t>
            </a:r>
          </a:p>
        </p:txBody>
      </p:sp>
      <p:sp>
        <p:nvSpPr>
          <p:cNvPr id="8" name="New shape" title=""/>
          <p:cNvSpPr/>
          <p:nvPr/>
        </p:nvSpPr>
        <p:spPr>
          <a:xfrm>
            <a:off x="5868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artillery units allocated to Ukraine 2025, by country</a:t>
            </a:r>
          </a:p>
        </p:txBody>
      </p:sp>
      <p:sp>
        <p:nvSpPr>
          <p:cNvPr id="9" name="New shape" title=""/>
          <p:cNvSpPr/>
          <p:nvPr/>
        </p:nvSpPr>
        <p:spPr>
          <a:xfrm>
            <a:off x="55440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42</a:t>
            </a:r>
          </a:p>
        </p:txBody>
      </p:sp>
      <p:sp>
        <p:nvSpPr>
          <p:cNvPr id="10" name="New shape" title=""/>
          <p:cNvSpPr/>
          <p:nvPr/>
        </p:nvSpPr>
        <p:spPr>
          <a:xfrm>
            <a:off x="5868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military equipment transported to Europe during the Russia-Ukraine war 2025</a:t>
            </a:r>
          </a:p>
        </p:txBody>
      </p:sp>
      <p:sp>
        <p:nvSpPr>
          <p:cNvPr id="11" name="New shape" title=""/>
          <p:cNvSpPr/>
          <p:nvPr/>
        </p:nvSpPr>
        <p:spPr>
          <a:xfrm>
            <a:off x="5544000" y="22233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43</a:t>
            </a:r>
          </a:p>
        </p:txBody>
      </p:sp>
      <p:sp>
        <p:nvSpPr>
          <p:cNvPr id="12" name="New shape" title=""/>
          <p:cNvSpPr/>
          <p:nvPr/>
        </p:nvSpPr>
        <p:spPr>
          <a:xfrm>
            <a:off x="586800" y="22233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U.S. foreign aid to Ukraine FY 2001-2024</a:t>
            </a:r>
          </a:p>
        </p:txBody>
      </p:sp>
      <p:sp>
        <p:nvSpPr>
          <p:cNvPr id="13" name="New shape" title=""/>
          <p:cNvSpPr/>
          <p:nvPr/>
        </p:nvSpPr>
        <p:spPr>
          <a:xfrm>
            <a:off x="5544000" y="23936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44</a:t>
            </a:r>
          </a:p>
        </p:txBody>
      </p:sp>
      <p:sp>
        <p:nvSpPr>
          <p:cNvPr id="14" name="New shape" title=""/>
          <p:cNvSpPr/>
          <p:nvPr/>
        </p:nvSpPr>
        <p:spPr>
          <a:xfrm>
            <a:off x="586800" y="23936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European Union's financial and economic aid to Ukraine 2022-2025</a:t>
            </a:r>
          </a:p>
        </p:txBody>
      </p:sp>
      <p:sp>
        <p:nvSpPr>
          <p:cNvPr id="15" name="New shape" title=""/>
          <p:cNvSpPr/>
          <p:nvPr/>
        </p:nvSpPr>
        <p:spPr>
          <a:xfrm>
            <a:off x="5544000" y="256391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45</a:t>
            </a:r>
          </a:p>
        </p:txBody>
      </p:sp>
      <p:sp>
        <p:nvSpPr>
          <p:cNvPr id="16" name="New shape" title=""/>
          <p:cNvSpPr/>
          <p:nvPr/>
        </p:nvSpPr>
        <p:spPr>
          <a:xfrm>
            <a:off x="586800" y="256391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 and member states' aid to Ukraine 2022-2025, by type of action</a:t>
            </a:r>
          </a:p>
        </p:txBody>
      </p:sp>
      <p:sp>
        <p:nvSpPr>
          <p:cNvPr id="17" name="New shape" title=""/>
          <p:cNvSpPr/>
          <p:nvPr/>
        </p:nvSpPr>
        <p:spPr>
          <a:xfrm>
            <a:off x="5544000" y="273419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46</a:t>
            </a:r>
          </a:p>
        </p:txBody>
      </p:sp>
      <p:sp>
        <p:nvSpPr>
          <p:cNvPr id="18" name="New shape" title=""/>
          <p:cNvSpPr/>
          <p:nvPr/>
        </p:nvSpPr>
        <p:spPr>
          <a:xfrm>
            <a:off x="586800" y="273419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 humanitarian assistance to Ukraine 2024, by sector</a:t>
            </a:r>
          </a:p>
        </p:txBody>
      </p:sp>
      <p:sp>
        <p:nvSpPr>
          <p:cNvPr id="19" name="New shape" title=""/>
          <p:cNvSpPr/>
          <p:nvPr/>
        </p:nvSpPr>
        <p:spPr>
          <a:xfrm>
            <a:off x="5544000" y="290446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47</a:t>
            </a:r>
          </a:p>
        </p:txBody>
      </p:sp>
      <p:sp>
        <p:nvSpPr>
          <p:cNvPr id="20" name="New shape" title=""/>
          <p:cNvSpPr/>
          <p:nvPr/>
        </p:nvSpPr>
        <p:spPr>
          <a:xfrm>
            <a:off x="586800" y="290446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Main donors of the EU for Ukraine fund 2023</a:t>
            </a:r>
          </a:p>
        </p:txBody>
      </p:sp>
      <p:sp>
        <p:nvSpPr>
          <p:cNvPr id="21" name="New shape" title=""/>
          <p:cNvSpPr/>
          <p:nvPr/>
        </p:nvSpPr>
        <p:spPr>
          <a:xfrm>
            <a:off x="5544000" y="307474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48</a:t>
            </a:r>
          </a:p>
        </p:txBody>
      </p:sp>
      <p:sp>
        <p:nvSpPr>
          <p:cNvPr id="22" name="New shape" title=""/>
          <p:cNvSpPr/>
          <p:nvPr/>
        </p:nvSpPr>
        <p:spPr>
          <a:xfrm>
            <a:off x="586800" y="307474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Key figures of the Ukraine facility plan 2024-2027</a:t>
            </a:r>
          </a:p>
        </p:txBody>
      </p:sp>
      <p:sp>
        <p:nvSpPr>
          <p:cNvPr id="23" name="New shape" title=""/>
          <p:cNvSpPr/>
          <p:nvPr/>
        </p:nvSpPr>
        <p:spPr>
          <a:xfrm>
            <a:off x="586800" y="3372024"/>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06 Economic impact</a:t>
            </a:r>
          </a:p>
        </p:txBody>
      </p:sp>
      <p:sp>
        <p:nvSpPr>
          <p:cNvPr id="24" name="New shape" title=""/>
          <p:cNvSpPr/>
          <p:nvPr/>
        </p:nvSpPr>
        <p:spPr>
          <a:xfrm>
            <a:off x="5544000" y="360546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50</a:t>
            </a:r>
          </a:p>
        </p:txBody>
      </p:sp>
      <p:sp>
        <p:nvSpPr>
          <p:cNvPr id="25" name="New shape" title=""/>
          <p:cNvSpPr/>
          <p:nvPr/>
        </p:nvSpPr>
        <p:spPr>
          <a:xfrm>
            <a:off x="586800" y="360546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Growth of the global gross domestic product (GDP) 2030</a:t>
            </a:r>
          </a:p>
        </p:txBody>
      </p:sp>
      <p:sp>
        <p:nvSpPr>
          <p:cNvPr id="26" name="New shape" title=""/>
          <p:cNvSpPr/>
          <p:nvPr/>
        </p:nvSpPr>
        <p:spPr>
          <a:xfrm>
            <a:off x="5544000" y="377574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51</a:t>
            </a:r>
          </a:p>
        </p:txBody>
      </p:sp>
      <p:sp>
        <p:nvSpPr>
          <p:cNvPr id="27" name="New shape" title=""/>
          <p:cNvSpPr/>
          <p:nvPr/>
        </p:nvSpPr>
        <p:spPr>
          <a:xfrm>
            <a:off x="586800" y="377574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Forecast of inflation rate globally 2023-2025, by country</a:t>
            </a:r>
          </a:p>
        </p:txBody>
      </p:sp>
      <p:sp>
        <p:nvSpPr>
          <p:cNvPr id="28" name="New shape" title=""/>
          <p:cNvSpPr/>
          <p:nvPr/>
        </p:nvSpPr>
        <p:spPr>
          <a:xfrm>
            <a:off x="5544000" y="394602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52</a:t>
            </a:r>
          </a:p>
        </p:txBody>
      </p:sp>
      <p:sp>
        <p:nvSpPr>
          <p:cNvPr id="29" name="New shape" title=""/>
          <p:cNvSpPr/>
          <p:nvPr/>
        </p:nvSpPr>
        <p:spPr>
          <a:xfrm>
            <a:off x="586800" y="394602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Ukrainian grain export share via the Black Sea 2023, by country income</a:t>
            </a:r>
          </a:p>
        </p:txBody>
      </p:sp>
      <p:sp>
        <p:nvSpPr>
          <p:cNvPr id="30" name="New shape" title=""/>
          <p:cNvSpPr/>
          <p:nvPr/>
        </p:nvSpPr>
        <p:spPr>
          <a:xfrm>
            <a:off x="5544000" y="411630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53</a:t>
            </a:r>
          </a:p>
        </p:txBody>
      </p:sp>
      <p:sp>
        <p:nvSpPr>
          <p:cNvPr id="31" name="New shape" title=""/>
          <p:cNvSpPr/>
          <p:nvPr/>
        </p:nvSpPr>
        <p:spPr>
          <a:xfrm>
            <a:off x="586800" y="411630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Russian fossil fuel exports since the war in Ukraine 2022-2025, by country and type</a:t>
            </a:r>
          </a:p>
        </p:txBody>
      </p:sp>
      <p:sp>
        <p:nvSpPr>
          <p:cNvPr id="32" name="New shape" title=""/>
          <p:cNvSpPr/>
          <p:nvPr/>
        </p:nvSpPr>
        <p:spPr>
          <a:xfrm>
            <a:off x="5544000" y="428657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54</a:t>
            </a:r>
          </a:p>
        </p:txBody>
      </p:sp>
      <p:sp>
        <p:nvSpPr>
          <p:cNvPr id="33" name="New shape" title=""/>
          <p:cNvSpPr/>
          <p:nvPr/>
        </p:nvSpPr>
        <p:spPr>
          <a:xfrm>
            <a:off x="586800" y="428657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Crude oil shipments from Russia 2022-2025, by destination</a:t>
            </a:r>
          </a:p>
        </p:txBody>
      </p:sp>
      <p:sp>
        <p:nvSpPr>
          <p:cNvPr id="34" name="New shape" title=""/>
          <p:cNvSpPr/>
          <p:nvPr/>
        </p:nvSpPr>
        <p:spPr>
          <a:xfrm>
            <a:off x="5544000" y="445685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55</a:t>
            </a:r>
          </a:p>
        </p:txBody>
      </p:sp>
      <p:sp>
        <p:nvSpPr>
          <p:cNvPr id="35" name="New shape" title=""/>
          <p:cNvSpPr/>
          <p:nvPr/>
        </p:nvSpPr>
        <p:spPr>
          <a:xfrm>
            <a:off x="586800" y="445685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 and UK gas imports from Russia weekly 2021-2025, by route</a:t>
            </a:r>
          </a:p>
        </p:txBody>
      </p:sp>
      <p:sp>
        <p:nvSpPr>
          <p:cNvPr id="36" name="New shape" title=""/>
          <p:cNvSpPr/>
          <p:nvPr/>
        </p:nvSpPr>
        <p:spPr>
          <a:xfrm>
            <a:off x="5544000" y="462713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56</a:t>
            </a:r>
          </a:p>
        </p:txBody>
      </p:sp>
      <p:sp>
        <p:nvSpPr>
          <p:cNvPr id="37" name="New shape" title=""/>
          <p:cNvSpPr/>
          <p:nvPr/>
        </p:nvSpPr>
        <p:spPr>
          <a:xfrm>
            <a:off x="586800" y="462713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foreign companies in Russia 2025, by response to the war in Ukraine</a:t>
            </a:r>
          </a:p>
        </p:txBody>
      </p:sp>
      <p:sp>
        <p:nvSpPr>
          <p:cNvPr id="38" name="New shape" title=""/>
          <p:cNvSpPr/>
          <p:nvPr/>
        </p:nvSpPr>
        <p:spPr>
          <a:xfrm>
            <a:off x="586800" y="492441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07 Recovery and reconstruction costs</a:t>
            </a:r>
          </a:p>
        </p:txBody>
      </p:sp>
      <p:sp>
        <p:nvSpPr>
          <p:cNvPr id="39" name="New shape" title=""/>
          <p:cNvSpPr/>
          <p:nvPr/>
        </p:nvSpPr>
        <p:spPr>
          <a:xfrm>
            <a:off x="5544000" y="515785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58</a:t>
            </a:r>
          </a:p>
        </p:txBody>
      </p:sp>
      <p:sp>
        <p:nvSpPr>
          <p:cNvPr id="40" name="New shape" title=""/>
          <p:cNvSpPr/>
          <p:nvPr/>
        </p:nvSpPr>
        <p:spPr>
          <a:xfrm>
            <a:off x="586800" y="515785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Infrastructure war damage in Ukraine 2022-2024, by sector</a:t>
            </a:r>
          </a:p>
        </p:txBody>
      </p:sp>
      <p:sp>
        <p:nvSpPr>
          <p:cNvPr id="41" name="New shape" title=""/>
          <p:cNvSpPr/>
          <p:nvPr/>
        </p:nvSpPr>
        <p:spPr>
          <a:xfrm>
            <a:off x="5544000" y="532813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59</a:t>
            </a:r>
          </a:p>
        </p:txBody>
      </p:sp>
      <p:sp>
        <p:nvSpPr>
          <p:cNvPr id="42" name="New shape" title=""/>
          <p:cNvSpPr/>
          <p:nvPr/>
        </p:nvSpPr>
        <p:spPr>
          <a:xfrm>
            <a:off x="586800" y="532813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Monetary war loss estimate in Ukraine 2022-2026, by sector</a:t>
            </a:r>
          </a:p>
        </p:txBody>
      </p:sp>
      <p:sp>
        <p:nvSpPr>
          <p:cNvPr id="43" name="New shape" title=""/>
          <p:cNvSpPr/>
          <p:nvPr/>
        </p:nvSpPr>
        <p:spPr>
          <a:xfrm>
            <a:off x="10915200" y="188280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60</a:t>
            </a:r>
          </a:p>
        </p:txBody>
      </p:sp>
      <p:sp>
        <p:nvSpPr>
          <p:cNvPr id="44" name="New shape" title=""/>
          <p:cNvSpPr/>
          <p:nvPr/>
        </p:nvSpPr>
        <p:spPr>
          <a:xfrm>
            <a:off x="5958000" y="188280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recovery &amp; reconstruction needs of Ukraine 2025-2035, by sector</a:t>
            </a:r>
          </a:p>
        </p:txBody>
      </p:sp>
      <p:sp>
        <p:nvSpPr>
          <p:cNvPr id="45" name="New shape" title=""/>
          <p:cNvSpPr/>
          <p:nvPr/>
        </p:nvSpPr>
        <p:spPr>
          <a:xfrm>
            <a:off x="10915200" y="205307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61</a:t>
            </a:r>
          </a:p>
        </p:txBody>
      </p:sp>
      <p:sp>
        <p:nvSpPr>
          <p:cNvPr id="46" name="New shape" title=""/>
          <p:cNvSpPr/>
          <p:nvPr/>
        </p:nvSpPr>
        <p:spPr>
          <a:xfrm>
            <a:off x="5958000" y="205307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Total recovery &amp; reconstruction needs of Ukraine 2025-2035, by region</a:t>
            </a:r>
          </a:p>
        </p:txBody>
      </p:sp>
      <p:sp>
        <p:nvSpPr>
          <p:cNvPr id="47" name="New shape" title=""/>
          <p:cNvSpPr/>
          <p:nvPr/>
        </p:nvSpPr>
        <p:spPr>
          <a:xfrm>
            <a:off x="5958000" y="235035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08 Public opinion</a:t>
            </a:r>
          </a:p>
        </p:txBody>
      </p:sp>
      <p:sp>
        <p:nvSpPr>
          <p:cNvPr id="48" name="New shape" title=""/>
          <p:cNvSpPr/>
          <p:nvPr/>
        </p:nvSpPr>
        <p:spPr>
          <a:xfrm>
            <a:off x="10915200" y="2583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63</a:t>
            </a:r>
          </a:p>
        </p:txBody>
      </p:sp>
      <p:sp>
        <p:nvSpPr>
          <p:cNvPr id="49" name="New shape" title=""/>
          <p:cNvSpPr/>
          <p:nvPr/>
        </p:nvSpPr>
        <p:spPr>
          <a:xfrm>
            <a:off x="5958000" y="2583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Public opinion on NATO membership in Ukraine 2024</a:t>
            </a:r>
          </a:p>
        </p:txBody>
      </p:sp>
      <p:sp>
        <p:nvSpPr>
          <p:cNvPr id="50" name="New shape" title=""/>
          <p:cNvSpPr/>
          <p:nvPr/>
        </p:nvSpPr>
        <p:spPr>
          <a:xfrm>
            <a:off x="10915200" y="2754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64</a:t>
            </a:r>
          </a:p>
        </p:txBody>
      </p:sp>
      <p:sp>
        <p:nvSpPr>
          <p:cNvPr id="51" name="New shape" title=""/>
          <p:cNvSpPr/>
          <p:nvPr/>
        </p:nvSpPr>
        <p:spPr>
          <a:xfrm>
            <a:off x="5958000" y="2754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People who believe that the war in Ukraine will end in 2025, by country</a:t>
            </a:r>
          </a:p>
        </p:txBody>
      </p:sp>
      <p:sp>
        <p:nvSpPr>
          <p:cNvPr id="52" name="New shape" title=""/>
          <p:cNvSpPr/>
          <p:nvPr/>
        </p:nvSpPr>
        <p:spPr>
          <a:xfrm>
            <a:off x="10915200" y="2924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65</a:t>
            </a:r>
          </a:p>
        </p:txBody>
      </p:sp>
      <p:sp>
        <p:nvSpPr>
          <p:cNvPr id="53" name="New shape" title=""/>
          <p:cNvSpPr/>
          <p:nvPr/>
        </p:nvSpPr>
        <p:spPr>
          <a:xfrm>
            <a:off x="5958000" y="2924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Volodymyr Zelenskyy's approval rating in Ukraine 2019-2024</a:t>
            </a:r>
          </a:p>
        </p:txBody>
      </p:sp>
      <p:sp>
        <p:nvSpPr>
          <p:cNvPr id="54" name="New shape" title=""/>
          <p:cNvSpPr/>
          <p:nvPr/>
        </p:nvSpPr>
        <p:spPr>
          <a:xfrm>
            <a:off x="10915200" y="309463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66</a:t>
            </a:r>
          </a:p>
        </p:txBody>
      </p:sp>
      <p:sp>
        <p:nvSpPr>
          <p:cNvPr id="55" name="New shape" title=""/>
          <p:cNvSpPr/>
          <p:nvPr/>
        </p:nvSpPr>
        <p:spPr>
          <a:xfrm>
            <a:off x="5958000" y="309463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European Union public opinion on the importance of providing aid to Ukraine 2024</a:t>
            </a:r>
          </a:p>
        </p:txBody>
      </p:sp>
      <p:sp>
        <p:nvSpPr>
          <p:cNvPr id="56" name="New shape" title=""/>
          <p:cNvSpPr/>
          <p:nvPr/>
        </p:nvSpPr>
        <p:spPr>
          <a:xfrm>
            <a:off x="10915200" y="326491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67</a:t>
            </a:r>
          </a:p>
        </p:txBody>
      </p:sp>
      <p:sp>
        <p:nvSpPr>
          <p:cNvPr id="57" name="New shape" title=""/>
          <p:cNvSpPr/>
          <p:nvPr/>
        </p:nvSpPr>
        <p:spPr>
          <a:xfrm>
            <a:off x="5958000" y="326491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EU public opinion on the importance of providing aid to Ukraine 2024, by party</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Refugees and IDPs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More than 5.6 million refugees from Ukraine were recorded worldwide as of May 31, 2025. Of them, 5.1 million, or approximately 91 percent, resided in Europe. Among European countries, Germany and Poland had the most Ukrainian refugees.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Europe; as of May 31, 2025</a:t>
            </a:r>
          </a:p>
          <a:p>
            <a:r>
              <a:rPr sz="600" b="1">
                <a:solidFill>
                  <a:srgbClr val="0F2741"/>
                </a:solidFill>
                <a:latin typeface="Open Sans"/>
              </a:rPr>
              <a:t>Source(s): </a:t>
            </a:r>
            <a:r>
              <a:rPr sz="600" b="0">
                <a:solidFill>
                  <a:srgbClr val="0F2741"/>
                </a:solidFill>
                <a:latin typeface="Open Sans"/>
              </a:rPr>
              <a:t>UNHCR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number of refugees from Ukraine recorded in Europe and worldwide since February 2022 as of May 31, 2025 (in 1,000s)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Ukrainian refugees in Europe and worldwide 2025</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April 17, 2025, more than 47.2 million border crossings were recorded from Ukraine to other countries starting from February 24, 2022, when the Russian invasion of the country began. Furthermore, the number of border crossings into Ukraine, excluding those from Russia and Belarus, was close to 41 million. The main destination of the refugees was Poland.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24, 2022 to April 17, 2025</a:t>
            </a:r>
          </a:p>
          <a:p>
            <a:r>
              <a:rPr sz="600" b="1">
                <a:solidFill>
                  <a:srgbClr val="0F2741"/>
                </a:solidFill>
                <a:latin typeface="Open Sans"/>
              </a:rPr>
              <a:t>Source(s): </a:t>
            </a:r>
            <a:r>
              <a:rPr sz="600" b="0">
                <a:solidFill>
                  <a:srgbClr val="0F2741"/>
                </a:solidFill>
                <a:latin typeface="Open Sans"/>
              </a:rPr>
              <a:t>UNHCR; Various sources (Government of Ukraine)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800"/>
          <a:ext cx="11016000" cy="777240"/>
        </p:xfrm>
        <a:graphic>
          <a:graphicData uri="http://schemas.openxmlformats.org/drawingml/2006/table">
            <a:tbl>
              <a:tblPr firstRow="1" bandRow="1">
                <a:tableStyleId>{5C22544A-7EE6-4342-B048-85BDC9FD1C3A}</a:tableStyleId>
              </a:tblPr>
              <a:tblGrid>
                <a:gridCol w="3525633"/>
                <a:gridCol w="4902633"/>
                <a:gridCol w="2587733"/>
              </a:tblGrid>
              <a:tr h="0">
                <a:tc>
                  <a:txBody>
                    <a:bodyPr/>
                    <a:lstStyle/>
                    <a:p>
                      <a:pPr algn="l"/>
                      <a:r>
                        <a:rPr sz="1100" b="1">
                          <a:solidFill>
                            <a:srgbClr val="0F2741"/>
                          </a:solidFill>
                          <a:latin typeface="Open Sans"/>
                        </a:rPr>
                        <a:t>Direction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Countries featured in the Refugee Response Plan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Belarus and Russia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From Ukraine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44418655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2868285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 Ukraine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40996610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data not available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Cumulative number of border crossings from and to Ukraine after Russia's invasion from February 24, 2022 to April 17,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number of border crossings from and to Ukraine 2022-2025</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After Russia started its invasion of Ukraine on February 24, 2022, approximately 40 million border crossings from Ukraine to other countries were recorded as of December 2024. Most of the refugees fled to Poland. More than 6.2 million refugees from Ukraine were recorded in Europe as of December 16,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Europe, Central and Eastern Europe; February 24, 2022 to December 16, 2024</a:t>
            </a:r>
          </a:p>
          <a:p>
            <a:r>
              <a:rPr sz="600" b="1">
                <a:solidFill>
                  <a:srgbClr val="0F2741"/>
                </a:solidFill>
                <a:latin typeface="Open Sans"/>
              </a:rPr>
              <a:t>Source(s): </a:t>
            </a:r>
            <a:r>
              <a:rPr sz="600" b="0">
                <a:solidFill>
                  <a:srgbClr val="0F2741"/>
                </a:solidFill>
                <a:latin typeface="Open Sans"/>
              </a:rPr>
              <a:t>UNHCR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70000" lnSpcReduction="20000"/>
          </a:bodyPr>
          <a:lstStyle/>
          <a:p>
            <a:pPr algn="l">
              <a:lnSpc>
                <a:spcPct val="100000"/>
              </a:lnSpc>
              <a:spcAft>
                <a:spcPct val="20000"/>
              </a:spcAft>
            </a:pPr>
            <a:r>
              <a:rPr sz="2500">
                <a:solidFill>
                  <a:srgbClr val="0F2741"/>
                </a:solidFill>
                <a:latin typeface="Open Sans Light"/>
              </a:rPr>
              <a:t>Number of border crossings between Ukraine and Central and Eastern European (CEE) countries after Russia's invasion of Ukraine from February 24, 2022 to December 16, 2024, by selected country (in 1,000s)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border crossings from war-stricken Ukraine in CEE 2022-2024, by country</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 1.2 million refugees from Ukraine due to the Russian invasion fled to Germany as of April 2025. Furthermore, the second-highest number was recorded in Poland. In total, around 5.1 million Ukrainian refugees were registered across Europe and 5.6 million worldwide as of May 2025. Most of them fled the country by crossing the border with Poland.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Europe; as of May 2025; *The source specified the following information: "As of mid-June 2023, an estimated 1.2 million Ukrainians were recorded in the Russian Federation under different legal forms of stay (other than refugee or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UNHCR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799"/>
          <a:ext cx="11016000" cy="3886200"/>
        </p:xfrm>
        <a:graphic>
          <a:graphicData uri="http://schemas.openxmlformats.org/drawingml/2006/table">
            <a:tbl>
              <a:tblPr firstRow="1" bandRow="1">
                <a:tableStyleId>{5C22544A-7EE6-4342-B048-85BDC9FD1C3A}</a:tableStyleId>
              </a:tblPr>
              <a:tblGrid>
                <a:gridCol w="4521633"/>
                <a:gridCol w="2885233"/>
                <a:gridCol w="3609133"/>
              </a:tblGrid>
              <a:tr h="0">
                <a:tc>
                  <a:txBody>
                    <a:bodyPr/>
                    <a:lstStyle/>
                    <a:p>
                      <a:pPr algn="l"/>
                      <a:r>
                        <a:rPr sz="1100" b="1">
                          <a:solidFill>
                            <a:srgbClr val="0F2741"/>
                          </a:solidFill>
                          <a:latin typeface="Open Sans"/>
                        </a:rPr>
                        <a:t>Region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As of date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Number of refugees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Germany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4/6/2025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1217680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Poland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5/13/2025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994180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Czechia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5/25/2025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374310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United Kingdom</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12/31/2024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254580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Spain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239670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Romania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5/1/2025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184500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Italy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173740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Slovakia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5/25/2025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144110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Moldova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5/31/2025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131490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Netherlands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123960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Ireland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112850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Belgium</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90620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Austria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83430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Norway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4/30/2025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81790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3" r:id="rId7" imgW="2203200" imgH="629486" progId=".xls">
                  <p:embed/>
                </p:oleObj>
              </mc:Choice>
              <mc:Fallback>
                <p:oleObj r:id="rId7"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number of refugees from Ukraine recorded in Europe and Asia since February 2022 as of May 2025, by selected country</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Ukrainian refugees 2025, by country</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2025, over 4.2 million refugees from Ukraine have crossed the Polish border. The largest number on March 6, 2022 — more than 142,200 people.The Government Security Center informs refugees from Ukraine about the possibility of taking refuge in Poland. Due to the Russian attack, as of Thursday, February 24, Ukrainians can cross the border without documents. These individuals are also exempt from the coronavirus (COVID-19) quarantine. According to the government's decision, all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Poland; January 2022 to June 2025</a:t>
            </a:r>
          </a:p>
          <a:p>
            <a:r>
              <a:rPr sz="600" b="1">
                <a:solidFill>
                  <a:srgbClr val="0F2741"/>
                </a:solidFill>
                <a:latin typeface="Open Sans"/>
              </a:rPr>
              <a:t>Source(s): </a:t>
            </a:r>
            <a:r>
              <a:rPr sz="600" b="0">
                <a:solidFill>
                  <a:srgbClr val="0F2741"/>
                </a:solidFill>
                <a:latin typeface="Open Sans"/>
              </a:rPr>
              <a:t>Otwarte Dane; Straż Graniczna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people who crossed the Polish border from the war-stricken Ukraine from January 2022 to June 2025, by date of report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Ukrainian refugees in Poland 2022-2025, by date of report</a:t>
            </a:r>
          </a:p>
        </p:txBody>
      </p:sp>
    </p:spTree>
  </p:cSld>
  <p:clrMapOvr>
    <a:masterClrMapping/>
  </p:clrMapOvr>
  <p:transition/>
  <p:timing/>
</p:sld>
</file>

<file path=ppt/slides/slide3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Germany was estimated to have the highest total costs from taking in refugees from Ukraine due to the Russian invasion that started in February 2022, at approximately 36.6 billion euros as of February 2025. Poland, which ranked second, was one of the countries that took in the most refugees from Ukraine. Spain had the third-highest estimated refugee cost, at around 8.6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March 2022 to February 2025</a:t>
            </a:r>
          </a:p>
          <a:p>
            <a:r>
              <a:rPr sz="600" b="1">
                <a:solidFill>
                  <a:srgbClr val="0F2741"/>
                </a:solidFill>
                <a:latin typeface="Open Sans"/>
              </a:rPr>
              <a:t>Source(s): </a:t>
            </a:r>
            <a:r>
              <a:rPr sz="600" b="0">
                <a:solidFill>
                  <a:srgbClr val="0F2741"/>
                </a:solidFill>
                <a:latin typeface="Open Sans"/>
              </a:rPr>
              <a:t>Kiel Institut für Weltwirtschaft; 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4"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862900" y="1882800"/>
            <a:ext cx="2463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Total costs in billion euros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35</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total Ukrainian refugee costs in selected countries worldwide from March 2022 to February 2025 (in billion euros)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Ukrainian refugee cost 2022-2025, by country</a:t>
            </a:r>
          </a:p>
        </p:txBody>
      </p:sp>
    </p:spTree>
  </p:cSld>
  <p:clrMapOvr>
    <a:masterClrMapping/>
  </p:clrMapOvr>
  <p:transition/>
  <p:timing/>
</p:sld>
</file>

<file path=ppt/slides/slide3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Ministry of Social Policy of Ukraine registered a total of 4.9 million internally displaced persons (IDPs) in the country as of December 31, 2023. Of them, around 3.6 million were displaced after February 24, 2022, when Russia invaded Ukraine. The number of IDPs in the country decreased slightly between September and December 2023. To compare, in 2021, the IDP count in Ukraine was recorded at 854,000.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March 25, 2022 to December 31, 2023</a:t>
            </a:r>
          </a:p>
          <a:p>
            <a:r>
              <a:rPr sz="600" b="1">
                <a:solidFill>
                  <a:srgbClr val="0F2741"/>
                </a:solidFill>
                <a:latin typeface="Open Sans"/>
              </a:rPr>
              <a:t>Source(s): </a:t>
            </a:r>
            <a:r>
              <a:rPr sz="600" b="0">
                <a:solidFill>
                  <a:srgbClr val="0F2741"/>
                </a:solidFill>
                <a:latin typeface="Open Sans"/>
              </a:rPr>
              <a:t>EU; Ministry of Social Policy of Ukraine; Secretariat of the Cabinet of Ministers of Ukraine; United Nations;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internally displaced persons (IDPs) in Ukraine from March 25, 2022 to December 31, 2023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IDPs in Ukraine 2022-2023</a:t>
            </a:r>
          </a:p>
        </p:txBody>
      </p:sp>
    </p:spTree>
  </p:cSld>
  <p:clrMapOvr>
    <a:masterClrMapping/>
  </p:clrMapOvr>
  <p:transition/>
  <p:timing/>
</p:sld>
</file>

<file path=ppt/slides/slide3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Among the presented regions of Ukraine, the Dnipropetrovsk Oblast had the highest number of internally displaced persons (IDPs) as of December 2024, at 520,000. The Kharkiv Oblast followed with 447,000 IDPs. As for returnees from abroad, the highest figure was recorded in Kyiv.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as of December 2024</a:t>
            </a:r>
          </a:p>
          <a:p>
            <a:r>
              <a:rPr sz="600" b="1">
                <a:solidFill>
                  <a:srgbClr val="0F2741"/>
                </a:solidFill>
                <a:latin typeface="Open Sans"/>
              </a:rPr>
              <a:t>Source(s): </a:t>
            </a:r>
            <a:r>
              <a:rPr sz="600" b="0">
                <a:solidFill>
                  <a:srgbClr val="0F2741"/>
                </a:solidFill>
                <a:latin typeface="Open Sans"/>
              </a:rPr>
              <a:t>International Organization for Migration; UNFPA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5"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564450" y="1882800"/>
            <a:ext cx="3060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IDPs and returnees in thousands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37</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internally displaced persons (IDPs) and returnees in Ukraine as of December 2024, by region (in 1,000s)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IDPs and returnees in Ukraine 2024, by region</a:t>
            </a:r>
          </a:p>
        </p:txBody>
      </p:sp>
    </p:spTree>
  </p:cSld>
  <p:clrMapOvr>
    <a:masterClrMapping/>
  </p:clrMapOvr>
  <p:transition/>
  <p:timing/>
</p:sld>
</file>

<file path=ppt/slides/slide3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Foreign aid to Ukraine</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4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Denmark donated the most significant percentage of its 2021 gross domestic product (GDP) to help Ukraine over the period between January 2022, and June 2025. Denmark contributed 2.89 percent of its GDP in bilateral aid, followed by Estonia with 2.8 percent of GDP. Besides the Nordic and Baltic countries, the Netherlands donated the largest share of GDP. Western countries sent aid to Ukraine in view of the Russian invasion that began in February 2022.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24, 2022 to June 30, 2025; includes financial, humanitarian, and military contributions</a:t>
            </a:r>
          </a:p>
          <a:p>
            <a:r>
              <a:rPr sz="600" b="1">
                <a:solidFill>
                  <a:srgbClr val="0F2741"/>
                </a:solidFill>
                <a:latin typeface="Open Sans"/>
              </a:rPr>
              <a:t>Source(s): </a:t>
            </a:r>
            <a:r>
              <a:rPr sz="600" b="0">
                <a:solidFill>
                  <a:srgbClr val="0F2741"/>
                </a:solidFill>
                <a:latin typeface="Open Sans"/>
              </a:rPr>
              <a:t>Kiel Institut für Weltwirtschaft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6"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110550" y="1882800"/>
            <a:ext cx="1968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2021 GDP</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39</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Bilateral aid allocations to Ukraine as a share of 2021 donor country gross domestic product (GDP) between January 24, 2022 and June 30, 2025, by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Bilateral aid to Ukraine as a share of donor GDP 2022-2025, by country</a:t>
            </a:r>
          </a:p>
        </p:txBody>
      </p:sp>
    </p:spTree>
  </p:cSld>
  <p:clrMapOvr>
    <a:masterClrMapping/>
  </p:clrMapOvr>
  <p:transition/>
  <p:timing/>
</p:sld>
</file>

<file path=ppt/slides/slide4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Following the Russian invasion of Ukraine in February 2022, several Western countries have committed to Ukraine various types of infantry fighting vehicles (IFVs). As of April 2025, the United States has committed 305 IFVs, with the Netherlands committing 293 IFVs.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2022 to April 2025</a:t>
            </a:r>
          </a:p>
          <a:p>
            <a:r>
              <a:rPr sz="600" b="1">
                <a:solidFill>
                  <a:srgbClr val="0F2741"/>
                </a:solidFill>
                <a:latin typeface="Open Sans"/>
              </a:rPr>
              <a:t>Source(s): </a:t>
            </a:r>
            <a:r>
              <a:rPr sz="600" b="0">
                <a:solidFill>
                  <a:srgbClr val="0F2741"/>
                </a:solidFill>
                <a:latin typeface="Open Sans"/>
              </a:rPr>
              <a:t>Kiel Institut für Weltwirtschaft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62950" y="1882800"/>
            <a:ext cx="1663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units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40</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infantry fighting vehicles (IFVs) allocated to Ukraine as of April 2025, by donor country</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infantry fighting vehicles allocated to Ukraine 2025, by country</a:t>
            </a:r>
          </a:p>
        </p:txBody>
      </p:sp>
    </p:spTree>
  </p:cSld>
  <p:clrMapOvr>
    <a:masterClrMapping/>
  </p:clrMapOvr>
  <p:transition/>
  <p:timing/>
</p:sld>
</file>

<file path=ppt/slides/slide4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Following the Russian invasion of Ukraine in February 2022, several Western countries have sent Ukraine various types of artillery. As of April 2025, this includes 39 HIMARS systems, a multiple launch rocket system (MLRS) from the United States, which has proven one of the most effective artillery units in Ukraine's army.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2022 to April 2025</a:t>
            </a:r>
          </a:p>
          <a:p>
            <a:r>
              <a:rPr sz="600" b="1">
                <a:solidFill>
                  <a:srgbClr val="0F2741"/>
                </a:solidFill>
                <a:latin typeface="Open Sans"/>
              </a:rPr>
              <a:t>Source(s): </a:t>
            </a:r>
            <a:r>
              <a:rPr sz="600" b="0">
                <a:solidFill>
                  <a:srgbClr val="0F2741"/>
                </a:solidFill>
                <a:latin typeface="Open Sans"/>
              </a:rPr>
              <a:t>Kiel Institut für Weltwirtschaft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7"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262950" y="1882800"/>
            <a:ext cx="16637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units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41</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artillery units allocated to Ukraine as of December 2025, by type of artillery and donor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artillery units allocated to Ukraine 2025, by country</a:t>
            </a:r>
          </a:p>
        </p:txBody>
      </p:sp>
    </p:spTree>
  </p:cSld>
  <p:clrMapOvr>
    <a:masterClrMapping/>
  </p:clrMapOvr>
  <p:transition/>
  <p:timing/>
</p:sld>
</file>

<file path=ppt/slides/slide4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Since the start of the Russian invasion of Ukraine, the United States has delivered around three million artillery rounds to Ukraine and other European partners as of January 27, 2025. Furthermore, more than 471 million rounds of small arms have been transported. The deliveries are conducted by the U.S. Transportation Command (USTRANSCOM) of the U.S. Department of Defense (DoD). In total, USTRANSCOM sent 2,000 flights, over 300 vessels, over 140 trains, and more than 13,000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as of January 27, 2025</a:t>
            </a:r>
          </a:p>
          <a:p>
            <a:r>
              <a:rPr sz="600" b="1">
                <a:solidFill>
                  <a:srgbClr val="0F2741"/>
                </a:solidFill>
                <a:latin typeface="Open Sans"/>
              </a:rPr>
              <a:t>Source(s): </a:t>
            </a:r>
            <a:r>
              <a:rPr sz="600" b="0">
                <a:solidFill>
                  <a:srgbClr val="0F2741"/>
                </a:solidFill>
                <a:latin typeface="Open Sans"/>
              </a:rPr>
              <a:t>USTRANSCOM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800"/>
          <a:ext cx="11016000" cy="3627120"/>
        </p:xfrm>
        <a:graphic>
          <a:graphicData uri="http://schemas.openxmlformats.org/drawingml/2006/table">
            <a:tbl>
              <a:tblPr firstRow="1" bandRow="1">
                <a:tableStyleId>{5C22544A-7EE6-4342-B048-85BDC9FD1C3A}</a:tableStyleId>
              </a:tblPr>
              <a:tblGrid>
                <a:gridCol w="5583250"/>
                <a:gridCol w="5432750"/>
              </a:tblGrid>
              <a:tr h="0">
                <a:tc>
                  <a:txBody>
                    <a:bodyPr/>
                    <a:lstStyle/>
                    <a:p>
                      <a:pPr algn="l"/>
                      <a:r>
                        <a:rPr sz="1100" b="1">
                          <a:solidFill>
                            <a:srgbClr val="0F2741"/>
                          </a:solidFill>
                          <a:latin typeface="Open Sans"/>
                        </a:rPr>
                        <a:t>Equipment type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Number of items transported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Air defense missiles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7,700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Air defense systems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1,600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Anti-armor rounds and systems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314,000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Artillery rounds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3,000,000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Artillery systems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490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Body armor items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70,000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Helicopters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10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Helmets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48,000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Patrol boats / watercraft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Radars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50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Small arms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30,000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Small arms rounds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471,000,000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Vehicles / trailers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Over 6,000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Military equipment delivered to Ukraine and European partners from the United States since the Russian invasion as of January 27, 2025, by type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military equipment transported to Europe during the Russia-Ukraine war 2025</a:t>
            </a:r>
          </a:p>
        </p:txBody>
      </p:sp>
    </p:spTree>
  </p:cSld>
  <p:clrMapOvr>
    <a:masterClrMapping/>
  </p:clrMapOvr>
  <p:transition/>
  <p:timing/>
</p:sld>
</file>

<file path=ppt/slides/slide4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Foreign aid disbursements from the United States to Ukraine began to increase slightly in 2015. Obligations and disbursements saw a significant increase in 2022 due to the Russian invasion of Ukraine. Data for fiscal years 2023 and 2024 are incomplete, but the most recent data shows more than 33 billion dollars in aid obligations from the U.S. to Ukraine in 2023.Obligations are liabilities legally incurred and committed to be paid for by the government either immediately or in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States; 2001 to 2024; *There can be up to a two year lag for the most recent complete year of data. This lag exists because foreign assistance data collection and reporting is approximately a year-long process from when the fiscal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ForeignAssistance.gov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Foreign aid obligations and disbursements from the United States to Ukraine from fiscal year 2001 to 2024 (in million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U.S. foreign aid to Ukraine FY 2001-2024</a:t>
            </a:r>
          </a:p>
        </p:txBody>
      </p:sp>
    </p:spTree>
  </p:cSld>
  <p:clrMapOvr>
    <a:masterClrMapping/>
  </p:clrMapOvr>
  <p:transition/>
  <p:timing/>
</p:sld>
</file>

<file path=ppt/slides/slide4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August 2024, the European Union and its member states have collectively provided over 93 billion euros in financial and economic support to Ukraine. Notably, more than half of this amount is sourced from the Ukraine Facility 2024-2027, a financial assistance program allocating 50 billion euros for reforms, recovery, and modernization in Ukraine.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February 2022 to July 2025; *The Ukraine facility is a commitment made for the period 2024-2027. From the total 50 billion Euros of aid, 28.3 billion was paid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Council of the European Union; European Commission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spending in financial and economic aid to Ukraine from the EU and its member states from 2022 to July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European Union's financial and economic aid to Ukraine 2022-2025</a:t>
            </a:r>
          </a:p>
        </p:txBody>
      </p:sp>
    </p:spTree>
  </p:cSld>
  <p:clrMapOvr>
    <a:masterClrMapping/>
  </p:clrMapOvr>
  <p:transition/>
  <p:timing/>
</p:sld>
</file>

<file path=ppt/slides/slide4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July 2025, the European Union and its member states have collectively provided over 160 billion euros in aid to support Ukraine. Notably, over half of this amount comes from the financial, economic and humanitarian aid.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February 2022 to July 2025</a:t>
            </a:r>
          </a:p>
          <a:p>
            <a:r>
              <a:rPr sz="600" b="1">
                <a:solidFill>
                  <a:srgbClr val="0F2741"/>
                </a:solidFill>
                <a:latin typeface="Open Sans"/>
              </a:rPr>
              <a:t>Source(s): </a:t>
            </a:r>
            <a:r>
              <a:rPr sz="600" b="0">
                <a:solidFill>
                  <a:srgbClr val="0F2741"/>
                </a:solidFill>
                <a:latin typeface="Open Sans"/>
              </a:rPr>
              <a:t>Council of the European Union; European Commission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aid expenditure to Ukraine by the EU and member states from 2022 to July 2025 (in billion Euros)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 and member states' aid to Ukraine 2022-2025, by type of action</a:t>
            </a:r>
          </a:p>
        </p:txBody>
      </p:sp>
    </p:spTree>
  </p:cSld>
  <p:clrMapOvr>
    <a:masterClrMapping/>
  </p:clrMapOvr>
  <p:transition/>
  <p:timing/>
</p:sld>
</file>

<file path=ppt/slides/slide4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the onset of the war in February 2022 and February 2024, Ukraine received a total of three billion Euros in humanitarian aid from the EU and its member states. Notably, cash assistance constituted 25 percent of this aid. At the same time, essential sectors such as health, shelter, and food accounted for 28 percent of the total humanitarian support provided.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2024</a:t>
            </a:r>
          </a:p>
          <a:p>
            <a:r>
              <a:rPr sz="600" b="1">
                <a:solidFill>
                  <a:srgbClr val="0F2741"/>
                </a:solidFill>
                <a:latin typeface="Open Sans"/>
              </a:rPr>
              <a:t>Source(s): </a:t>
            </a:r>
            <a:r>
              <a:rPr sz="600" b="0">
                <a:solidFill>
                  <a:srgbClr val="0F2741"/>
                </a:solidFill>
                <a:latin typeface="Open Sans"/>
              </a:rPr>
              <a:t>European Commission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the European Union's humanitarian aid to Ukraine by sector in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 humanitarian assistance to Ukraine 2024, by sector</a:t>
            </a:r>
          </a:p>
        </p:txBody>
      </p:sp>
    </p:spTree>
  </p:cSld>
  <p:clrMapOvr>
    <a:masterClrMapping/>
  </p:clrMapOvr>
  <p:transition/>
  <p:timing/>
</p:sld>
</file>

<file path=ppt/slides/slide4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EU for Ukraine Fund (EU4U) was established in 2023 by the European Investment Bank to address Ukraine's most urgent infrastructure needs. This donor-based fund has received contributions from 16 member states as of July 2023, totaling over 403 million euros in aid. Among the contributing countries, France and Italy lead with donations of 100 million euros each.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EU; 2023</a:t>
            </a:r>
          </a:p>
          <a:p>
            <a:r>
              <a:rPr sz="600" b="1">
                <a:solidFill>
                  <a:srgbClr val="0F2741"/>
                </a:solidFill>
                <a:latin typeface="Open Sans"/>
              </a:rPr>
              <a:t>Source(s): </a:t>
            </a:r>
            <a:r>
              <a:rPr sz="600" b="0">
                <a:solidFill>
                  <a:srgbClr val="0F2741"/>
                </a:solidFill>
                <a:latin typeface="Open Sans"/>
              </a:rPr>
              <a:t>European Investment Fund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Approximate contributions to the EU for Ukraine fund in 2023, by country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Main donors of the EU for Ukraine fund 2023</a:t>
            </a:r>
          </a:p>
        </p:txBody>
      </p:sp>
    </p:spTree>
  </p:cSld>
  <p:clrMapOvr>
    <a:masterClrMapping/>
  </p:clrMapOvr>
  <p:transition/>
  <p:timing/>
</p:sld>
</file>

<file path=ppt/slides/slide4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primary EU instrument supporting Ukraine’s financial recovery in 2024 is the Ukraine Facility, a program designed to assist the country from 2024 to 2027 with a budget of 50 billion euros — 33 billion allocated as loans and 17 billion as grants. Of this budget, 13.8 billion euros has already been disbursed, while the remaining funds will be released following ongoing evaluations of Ukraine's progress in implementing agreed reforms and investments.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EU; 2024</a:t>
            </a:r>
          </a:p>
          <a:p>
            <a:r>
              <a:rPr sz="600" b="1">
                <a:solidFill>
                  <a:srgbClr val="0F2741"/>
                </a:solidFill>
                <a:latin typeface="Open Sans"/>
              </a:rPr>
              <a:t>Source(s): </a:t>
            </a:r>
            <a:r>
              <a:rPr sz="600" b="0">
                <a:solidFill>
                  <a:srgbClr val="0F2741"/>
                </a:solidFill>
                <a:latin typeface="Open Sans"/>
              </a:rPr>
              <a:t>Council of the European Union; European Commission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Key figures on Ukraine's facility plan as of August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Key figures of the Ukraine facility plan 2024-2027</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Office of the United Nations High Commissioner for Human Rights (OHCHR) verified a total of 49,431 civilian casualties during Russia's invasion of Ukraine as of July 31, 2025. Of them, 35,548 people were reported to have been injured. However, OHCHR specified that the real numbers could be higher.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February 24, 2022 to  Jyly 31, 2025</a:t>
            </a:r>
          </a:p>
          <a:p>
            <a:r>
              <a:rPr sz="600" b="1">
                <a:solidFill>
                  <a:srgbClr val="0F2741"/>
                </a:solidFill>
                <a:latin typeface="Open Sans"/>
              </a:rPr>
              <a:t>Source(s): </a:t>
            </a:r>
            <a:r>
              <a:rPr sz="600" b="0">
                <a:solidFill>
                  <a:srgbClr val="0F2741"/>
                </a:solidFill>
                <a:latin typeface="Open Sans"/>
              </a:rPr>
              <a:t>OHCHR; United Nations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civilian casualties in Ukraine during Russia's invasion verified by OHCHR from February 24, 2022 to July 31,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civilian casualties during the war in Ukraine 2022-2025</a:t>
            </a:r>
          </a:p>
        </p:txBody>
      </p:sp>
    </p:spTree>
  </p:cSld>
  <p:clrMapOvr>
    <a:masterClrMapping/>
  </p:clrMapOvr>
  <p:transition/>
  <p:timing/>
</p:sld>
</file>

<file path=ppt/slides/slide5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Economic impact</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06</a:t>
            </a:r>
          </a:p>
        </p:txBody>
      </p:sp>
    </p:spTree>
  </p:cSld>
  <p:clrMapOvr>
    <a:masterClrMapping/>
  </p:clrMapOvr>
  <p:transition/>
  <p:timing/>
</p:sld>
</file>

<file path=ppt/slides/slide5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most years since 1980, global GDP growth has been relatively consistent, generally fluctuating between two and five percent growth from year to year. The most notable exceptions to this were during the Great Recession in 2009, and again in 2020 during the Covid-19 pandemic, where the global economy actually shrank in both of these years. As the world economy continues to deal with the economic impact of the pandemic, as well as the fallout from Russia's invasion of Ukraine in 2022,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April 2025; *Forecast.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IMF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Growth of the global gross domestic product (GDP) from 1980 to 2024, with forecasts until 2030 (compared to the previous year)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Growth of the global gross domestic product (GDP) 2030</a:t>
            </a:r>
          </a:p>
        </p:txBody>
      </p:sp>
    </p:spTree>
  </p:cSld>
  <p:clrMapOvr>
    <a:masterClrMapping/>
  </p:clrMapOvr>
  <p:transition/>
  <p:timing/>
</p:sld>
</file>

<file path=ppt/slides/slide5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2022 and 2023 saw inflation rates rise all over the world, especially spurred by effects of the COVID-19 pandemic and Russia's invasion of Ukraine. With its hyperinflation, Argentina was predicted to have the highest inflation rate of the countries included here both in 2023, 2024, and 2025. On the other hand, China's inflation rate was estimated to only reach one percent in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OECD; May 2024; All figures display the (harmonised) headline inflation</a:t>
            </a:r>
          </a:p>
          <a:p>
            <a:r>
              <a:rPr sz="600" b="1">
                <a:solidFill>
                  <a:srgbClr val="0F2741"/>
                </a:solidFill>
                <a:latin typeface="Open Sans"/>
              </a:rPr>
              <a:t>Source(s): </a:t>
            </a:r>
            <a:r>
              <a:rPr sz="600" b="0">
                <a:solidFill>
                  <a:srgbClr val="0F2741"/>
                </a:solidFill>
                <a:latin typeface="Open Sans"/>
              </a:rPr>
              <a:t>OECD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799"/>
          <a:ext cx="11016000" cy="3886200"/>
        </p:xfrm>
        <a:graphic>
          <a:graphicData uri="http://schemas.openxmlformats.org/drawingml/2006/table">
            <a:tbl>
              <a:tblPr firstRow="1" bandRow="1">
                <a:tableStyleId>{5C22544A-7EE6-4342-B048-85BDC9FD1C3A}</a:tableStyleId>
              </a:tblPr>
              <a:tblGrid>
                <a:gridCol w="4171800"/>
                <a:gridCol w="2319500"/>
                <a:gridCol w="2319500"/>
                <a:gridCol w="2205200"/>
              </a:tblGrid>
              <a:tr h="0">
                <a:tc>
                  <a:txBody>
                    <a:bodyPr/>
                    <a:lstStyle/>
                    <a:p>
                      <a:pPr algn="l"/>
                      <a:endParaRPr sz="1100" b="1">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Argentina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134.53%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208.09%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71.24%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Australia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5.62%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2.86%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Austria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7.71%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Belgium</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2.28%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3.65%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1.86%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Brazil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4.04%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Bulgaria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9.46%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2.82%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Canada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2.37%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Chile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China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Colombia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11.74%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6.52%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Costa Rica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0.53%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2.16%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Croatia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Czechia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10.66%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2.37%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Denmark</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8" r:id="rId7" imgW="2203200" imgH="629486" progId=".xls">
                  <p:embed/>
                </p:oleObj>
              </mc:Choice>
              <mc:Fallback>
                <p:oleObj r:id="rId7"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51</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Forecast of inflation rate in selected countries worldwide from 2023 to 2025, by country</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Forecast of inflation rate globally 2023-2025, by country</a:t>
            </a:r>
          </a:p>
        </p:txBody>
      </p:sp>
    </p:spTree>
  </p:cSld>
  <p:clrMapOvr>
    <a:masterClrMapping/>
  </p:clrMapOvr>
  <p:transition/>
  <p:timing/>
</p:sld>
</file>

<file path=ppt/slides/slide5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July 17, 2023, around 44 percent of Ukrainian agricultural exports secured by the Black Sea Grain Initiative went to high-income countries starting from August 2022. In comparison, low and lower-middle income countries together accounted for almost one-fifth of the exports in physical terms. The Black Sea Grain Initiative, agreed upon by Ukraine, Russia, Turkey, and the United Nations, opened three ports in Ukraine for exports of agricultural products. Looking at the breakdown of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Ukraine; as of July 17, 2023</a:t>
            </a:r>
          </a:p>
          <a:p>
            <a:r>
              <a:rPr sz="600" b="1">
                <a:solidFill>
                  <a:srgbClr val="0F2741"/>
                </a:solidFill>
                <a:latin typeface="Open Sans"/>
              </a:rPr>
              <a:t>Source(s): </a:t>
            </a:r>
            <a:r>
              <a:rPr sz="600" b="0">
                <a:solidFill>
                  <a:srgbClr val="0F2741"/>
                </a:solidFill>
                <a:latin typeface="Open Sans"/>
              </a:rPr>
              <a:t>Black Sea Grain Initiative; UNCTAD; Various sources (Google Docs)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Distribution of Ukrainian agricultural exports secured by the Black Sea Grain Initiative as of July 17, 2023, by country income group</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Ukrainian grain export share via the Black Sea 2023, by country income</a:t>
            </a:r>
          </a:p>
        </p:txBody>
      </p:sp>
    </p:spTree>
  </p:cSld>
  <p:clrMapOvr>
    <a:masterClrMapping/>
  </p:clrMapOvr>
  <p:transition/>
  <p:timing/>
</p:sld>
</file>

<file path=ppt/slides/slide5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China has been the leading export destination of fossil fuels from Russia since the start of the invasion of Ukraine on February 24, 2022. Since that date, Russia has exported fossil fuels, such as oil, natural gas, and coal, worth around 228 billion euros to China as of January 27, 2025. India was the second-leading recipient country, with a total fossil fuel export value of approximately 121.5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February 24, 2022 to January 27, 2025</a:t>
            </a:r>
          </a:p>
          <a:p>
            <a:r>
              <a:rPr sz="600" b="1">
                <a:solidFill>
                  <a:srgbClr val="0F2741"/>
                </a:solidFill>
                <a:latin typeface="Open Sans"/>
              </a:rPr>
              <a:t>Source(s): </a:t>
            </a:r>
            <a:r>
              <a:rPr sz="600" b="0">
                <a:solidFill>
                  <a:srgbClr val="0F2741"/>
                </a:solidFill>
                <a:latin typeface="Open Sans"/>
              </a:rPr>
              <a:t>Centre for Research on Energy and Clean Air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4989900" y="1882800"/>
            <a:ext cx="2209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Exports in billion euros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53</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Value of fossil fuel exports from Russia from February 24, 2022 to January 27, 2025, by country and type (in billion euros)</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Russian fossil fuel exports since the war in Ukraine 2022-2025, by country and type</a:t>
            </a:r>
          </a:p>
        </p:txBody>
      </p:sp>
    </p:spTree>
  </p:cSld>
  <p:clrMapOvr>
    <a:masterClrMapping/>
  </p:clrMapOvr>
  <p:transition/>
  <p:timing/>
</p:sld>
</file>

<file path=ppt/slides/slide5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On January 1, 2025, the largest volume of Russian crude oil shipments went to India, at around 221,000 metric tons per day based on a 30-day running average. Since the beginning of 2022, the shipments to the European Union (EU) and the United States have decreased significantly. Both the EU and the U.S. imposed sanctions on oil imports from Russia in response to the invasion of Ukraine in 2022. The EU banned seaborne crude oil imports starting from December 5, 2022, while the U.S.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January 1, 2022 to January 1, 2025</a:t>
            </a:r>
          </a:p>
          <a:p>
            <a:r>
              <a:rPr sz="600" b="1">
                <a:solidFill>
                  <a:srgbClr val="0F2741"/>
                </a:solidFill>
                <a:latin typeface="Open Sans"/>
              </a:rPr>
              <a:t>Source(s): </a:t>
            </a:r>
            <a:r>
              <a:rPr sz="600" b="0">
                <a:solidFill>
                  <a:srgbClr val="0F2741"/>
                </a:solidFill>
                <a:latin typeface="Open Sans"/>
              </a:rPr>
              <a:t>Centre for Research on Energy and Clean Air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Volume of crude oil shipments from Russia from January 1, 2022 to January 1, 2025, by declared destination (in 1,000 metric tons per day)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Crude oil shipments from Russia 2022-2025, by destination</a:t>
            </a:r>
          </a:p>
        </p:txBody>
      </p:sp>
    </p:spTree>
  </p:cSld>
  <p:clrMapOvr>
    <a:masterClrMapping/>
  </p:clrMapOvr>
  <p:transition/>
  <p:timing/>
</p:sld>
</file>

<file path=ppt/slides/slide5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week 22, 2025, the European Union (EU) and the United Kingdom (UK) received 324 million cubic meters of natural gas from Russia via the pipeline TurkStream. This route has become the only transit route after the transit via Ukraine was stopped in January 2025.Nord Stream, which was the main export route of Russian gas to the EU and the UK until July 2022, was shut down for maintenance for 10 days from July 11, 2022, for three days from August 31, 2022, and for an indefinite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United Kingdom, EU; Week 1, 2021 to week 5, 2025</a:t>
            </a:r>
          </a:p>
          <a:p>
            <a:r>
              <a:rPr sz="600" b="1">
                <a:solidFill>
                  <a:srgbClr val="0F2741"/>
                </a:solidFill>
                <a:latin typeface="Open Sans"/>
              </a:rPr>
              <a:t>Source(s): </a:t>
            </a:r>
            <a:r>
              <a:rPr sz="600" b="0">
                <a:solidFill>
                  <a:srgbClr val="0F2741"/>
                </a:solidFill>
                <a:latin typeface="Open Sans"/>
              </a:rPr>
              <a:t>Bruegel; ENTSO-E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80000"/>
          </a:bodyPr>
          <a:lstStyle/>
          <a:p>
            <a:pPr algn="l">
              <a:lnSpc>
                <a:spcPct val="100000"/>
              </a:lnSpc>
              <a:spcAft>
                <a:spcPct val="20000"/>
              </a:spcAft>
            </a:pPr>
            <a:r>
              <a:rPr sz="2500">
                <a:solidFill>
                  <a:srgbClr val="0F2741"/>
                </a:solidFill>
                <a:latin typeface="Open Sans Light"/>
              </a:rPr>
              <a:t>Natural gas import volume from Russia in the European Union (EU) and the United Kingdom (UK) from week 1, 2021 to week 22, 2025, by exporting route (in million cubic meters)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 and UK gas imports from Russia weekly 2021-2025, by route</a:t>
            </a:r>
          </a:p>
        </p:txBody>
      </p:sp>
    </p:spTree>
  </p:cSld>
  <p:clrMapOvr>
    <a:masterClrMapping/>
  </p:clrMapOvr>
  <p:transition/>
  <p:timing/>
</p:sld>
</file>

<file path=ppt/slides/slide5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1"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February 24, 2025, 547 foreign companies were reported to have completely withdrawn from Russia over its invasion of Ukraine that began in February 2022. Furthermore, more than 500 businesses temporarily suspended most or almost all operations in the country, while keeping options for return open.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Russia; as of February 24, 2025</a:t>
            </a:r>
          </a:p>
          <a:p>
            <a:r>
              <a:rPr sz="600" b="1">
                <a:solidFill>
                  <a:srgbClr val="0F2741"/>
                </a:solidFill>
                <a:latin typeface="Open Sans"/>
              </a:rPr>
              <a:t>Source(s): </a:t>
            </a:r>
            <a:r>
              <a:rPr sz="600" b="0">
                <a:solidFill>
                  <a:srgbClr val="0F2741"/>
                </a:solidFill>
                <a:latin typeface="Open Sans"/>
              </a:rPr>
              <a:t>Yale University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002600" y="1882800"/>
            <a:ext cx="218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Number of companies</a:t>
            </a:r>
          </a:p>
        </p:txBody>
      </p:sp>
      <p:sp>
        <p:nvSpPr>
          <p:cNvPr id="6"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56</a:t>
            </a:r>
          </a:p>
        </p:txBody>
      </p:sp>
      <p:sp>
        <p:nvSpPr>
          <p:cNvPr id="7"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foreign companies in Russia by response to the war in Ukraine as of February 24, 2025</a:t>
            </a:r>
          </a:p>
        </p:txBody>
      </p:sp>
      <p:sp>
        <p:nvSpPr>
          <p:cNvPr id="8"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foreign companies in Russia 2025, by response to the war in Ukraine</a:t>
            </a:r>
          </a:p>
        </p:txBody>
      </p:sp>
    </p:spTree>
  </p:cSld>
  <p:clrMapOvr>
    <a:masterClrMapping/>
  </p:clrMapOvr>
  <p:transition/>
  <p:timing/>
</p:sld>
</file>

<file path=ppt/slides/slide5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Recovery and reconstruction costs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07</a:t>
            </a:r>
          </a:p>
        </p:txBody>
      </p:sp>
    </p:spTree>
  </p:cSld>
  <p:clrMapOvr>
    <a:masterClrMapping/>
  </p:clrMapOvr>
  <p:transition/>
  <p:timing/>
</p:sld>
</file>

<file path=ppt/slides/slide5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damage to housing facilities from the Russian invasion of Ukraine was estimated at 57.6 billion U.S. dollars between February 24, 2022, and December 31, 2024. A further 36.7 billion U.S. dollars were recorded in losses from damages to transportation. The total war damage to Ukrainian sectors was estimated at 176 billion U.S. dollars over that period.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24, 2022 to December 31, 2024</a:t>
            </a:r>
          </a:p>
          <a:p>
            <a:r>
              <a:rPr sz="600" b="1">
                <a:solidFill>
                  <a:srgbClr val="0F2741"/>
                </a:solidFill>
                <a:latin typeface="Open Sans"/>
              </a:rPr>
              <a:t>Source(s): </a:t>
            </a:r>
            <a:r>
              <a:rPr sz="600" b="0">
                <a:solidFill>
                  <a:srgbClr val="0F2741"/>
                </a:solidFill>
                <a:latin typeface="Open Sans"/>
              </a:rPr>
              <a:t>EU; Secretariat of the Cabinet of Ministers of Ukraine; United Nations;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043750" y="1882800"/>
            <a:ext cx="41021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Estimated damage value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58</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Estimated total war damage value in Ukraine from February 24, 2022 to December 31, 2024, by sector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Infrastructure war damage in Ukraine 2022-2024, by sector</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Russia's military capabilities outnumbered those of Ukraine for most indicators as of 2025. For example, the number of aircraft at the disposal of the Russian Army was close to 4,300, while the Ukrainian Armed Forces possessed 324 aircraft. Russia's naval fleet was 4.7 times larger than Ukraine's. Moreover, Russia was one of the nine countries that possessed nuclear weapons. As of early 2024, Russia held the world's largest inventory of nuclear warheads.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Ukraine; as of 2025</a:t>
            </a:r>
          </a:p>
          <a:p>
            <a:r>
              <a:rPr sz="600" b="1">
                <a:solidFill>
                  <a:srgbClr val="0F2741"/>
                </a:solidFill>
                <a:latin typeface="Open Sans"/>
              </a:rPr>
              <a:t>Source(s): </a:t>
            </a:r>
            <a:r>
              <a:rPr sz="600" b="0">
                <a:solidFill>
                  <a:srgbClr val="0F2741"/>
                </a:solidFill>
                <a:latin typeface="Open Sans"/>
              </a:rPr>
              <a:t>Global Firepower; SIPRI;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799"/>
          <a:ext cx="11016000" cy="3886200"/>
        </p:xfrm>
        <a:graphic>
          <a:graphicData uri="http://schemas.openxmlformats.org/drawingml/2006/table">
            <a:tbl>
              <a:tblPr firstRow="1" bandRow="1">
                <a:tableStyleId>{5C22544A-7EE6-4342-B048-85BDC9FD1C3A}</a:tableStyleId>
              </a:tblPr>
              <a:tblGrid>
                <a:gridCol w="4830667"/>
                <a:gridCol w="3092667"/>
                <a:gridCol w="3092667"/>
              </a:tblGrid>
              <a:tr h="0">
                <a:tc>
                  <a:txBody>
                    <a:bodyPr/>
                    <a:lstStyle/>
                    <a:p>
                      <a:pPr algn="l"/>
                      <a:r>
                        <a:rPr sz="1100" b="1">
                          <a:solidFill>
                            <a:srgbClr val="0F2741"/>
                          </a:solidFill>
                          <a:latin typeface="Open Sans"/>
                        </a:rPr>
                        <a:t>Indicator</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Russia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Ukraine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Personnel</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Estimated available manpower</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69002197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18187531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Active soldiers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1320000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900000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Reserve forces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2000000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Paramilitary units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100000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Air force</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endParaRPr sz="1100">
                        <a:solidFill>
                          <a:srgbClr val="0F2741"/>
                        </a:solidFill>
                        <a:latin typeface="Open Sans"/>
                      </a:endParaRP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Total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4292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Total helicopters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1651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136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Fighters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70</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Dedicated attack</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689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Attack helicopters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557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Trainers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Transport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Special-mission aircraft</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141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8" r:id="rId7" imgW="2203200" imgH="629486" progId=".xls">
                  <p:embed/>
                </p:oleObj>
              </mc:Choice>
              <mc:Fallback>
                <p:oleObj r:id="rId7"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Comparison of the military capabilities of Russia and Ukraine as of 2025</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Comparison of military capabilities of Russia and Ukraine 2025</a:t>
            </a:r>
          </a:p>
        </p:txBody>
      </p:sp>
    </p:spTree>
  </p:cSld>
  <p:clrMapOvr>
    <a:masterClrMapping/>
  </p:clrMapOvr>
  <p:transition/>
  <p:timing/>
</p:sld>
</file>

<file path=ppt/slides/slide6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Ukraine's commerce and industry sectors were estimated to suffer the highest losses from the Russian invasion that started on February 24, 2022, at around 214 billion U.S. dollars. The estimate includes the period from February 24, 2022, to June 30, 2026. Furthermore, the Ukrainian agricultural sector's losses were calculated at approximately 73 billion U.S. dollars over the same period. In total, monetary losses of the country were estimated at 589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February 24, 2022 to December 31, 2024*; *The source specified the following information: "Loss includes an additional 18 months beyond the 12 months between February 24, 2022, and December 31, 2024. Loss in social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 Secretariat of the Cabinet of Ministers of Ukraine; United Nations;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0"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348550" y="1882800"/>
            <a:ext cx="34925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Estimated losses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59</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7500" lnSpcReduction="20000"/>
          </a:bodyPr>
          <a:lstStyle/>
          <a:p>
            <a:pPr algn="l">
              <a:lnSpc>
                <a:spcPct val="100000"/>
              </a:lnSpc>
              <a:spcAft>
                <a:spcPct val="20000"/>
              </a:spcAft>
            </a:pPr>
            <a:r>
              <a:rPr sz="2500">
                <a:solidFill>
                  <a:srgbClr val="0F2741"/>
                </a:solidFill>
                <a:latin typeface="Open Sans Light"/>
              </a:rPr>
              <a:t>Estimated economic, social, and other monetary losses of Ukraine from the war from February 24, 2022 to June 30, 2026, by sector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Monetary war loss estimate in Ukraine 2022-2026, by sector</a:t>
            </a:r>
          </a:p>
        </p:txBody>
      </p:sp>
    </p:spTree>
  </p:cSld>
  <p:clrMapOvr>
    <a:masterClrMapping/>
  </p:clrMapOvr>
  <p:transition/>
  <p:timing/>
</p:sld>
</file>

<file path=ppt/slides/slide6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the estimates, between 2025 and 2035, around 84 billion U.S. dollars would be needed to financially recover Ukraine's residential buildings industry from the damages caused by the Russian invasion that began in 2022. Furthermore, the costs of recovery and reconstruction of the transportation sector were measured at roughly 78 billion U.S. dollars. Ukraine would also need funds to manage explosive hazards in the following years, whose management costs were estimated at 30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2025*; *The source specified the following information: "needs cover the period 2025–2035. Where data were available, needs met were deducted."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 Secretariat of the Cabinet of Ministers of Ukraine; United Nations;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1"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367600" y="1882800"/>
            <a:ext cx="345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Estimated needs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60</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estimated recovery and reconstruction needs of Ukraine from 2025 to 2035, by sector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recovery &amp; reconstruction needs of Ukraine 2025-2035, by sector</a:t>
            </a:r>
          </a:p>
        </p:txBody>
      </p:sp>
    </p:spTree>
  </p:cSld>
  <p:clrMapOvr>
    <a:masterClrMapping/>
  </p:clrMapOvr>
  <p:transition/>
  <p:timing/>
</p:sld>
</file>

<file path=ppt/slides/slide6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highest needs for recovery and reconstruction from the damages caused by the Russian invasion were estimated in Ukraine's frontline regions, such as the Donetsk, Kharkiv, Luhansk, Kherson, and Zaporizhzhia Oblasts. Around 78 billion U.S. dollars would be needed to recover the Donetsk Oblast over the period from 2025 to 2035. In total, Ukraine's recovery and reconstruction needs in that period were estimated at 524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2025*; *The source specified the following information: "needs cover the period 2025–2035. Where data were available, needs met were deducted."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EU; Secretariat of the Cabinet of Ministers of Ukraine; United Nations; 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2"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4367600" y="1882800"/>
            <a:ext cx="34544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Estimated needs in billion U.S. dollars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61</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estimated recovery and reconstruction needs of Ukraine from 2025 to 2035, by region (in billion U.S. dollars)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recovery &amp; reconstruction needs of Ukraine 2025-2035, by region</a:t>
            </a:r>
          </a:p>
        </p:txBody>
      </p:sp>
    </p:spTree>
  </p:cSld>
  <p:clrMapOvr>
    <a:masterClrMapping/>
  </p:clrMapOvr>
  <p:transition/>
  <p:timing/>
</p:sld>
</file>

<file path=ppt/slides/slide6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Public opinion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08</a:t>
            </a:r>
          </a:p>
        </p:txBody>
      </p:sp>
    </p:spTree>
  </p:cSld>
  <p:clrMapOvr>
    <a:masterClrMapping/>
  </p:clrMapOvr>
  <p:transition/>
  <p:timing/>
</p:sld>
</file>

<file path=ppt/slides/slide6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Three out of four Ukrainians would vote for their country's accession to the North Atlantic Treaty Organization (NATO), according to a survey from September 2024. Less than 10 percent of respondents were against Ukraine's membership in NATO. The highest level of support toward the accession was recorded in western Ukraine. The majority of Ukrainians expected their country to join NATO until 2032.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September 27 to October 1, 2024; 2,000 respondents; 18 years and older</a:t>
            </a:r>
          </a:p>
          <a:p>
            <a:r>
              <a:rPr sz="600" b="1">
                <a:solidFill>
                  <a:srgbClr val="0F2741"/>
                </a:solidFill>
                <a:latin typeface="Open Sans"/>
              </a:rPr>
              <a:t>Source(s): </a:t>
            </a:r>
            <a:r>
              <a:rPr sz="600" b="0">
                <a:solidFill>
                  <a:srgbClr val="0F2741"/>
                </a:solidFill>
                <a:latin typeface="Open Sans"/>
              </a:rPr>
              <a:t>International Republican Institute; Sociological Group Rating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If a referendum was held today on Ukraine joining NATO, how would you vote?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Public opinion on NATO membership in Ukraine 2024</a:t>
            </a:r>
          </a:p>
        </p:txBody>
      </p:sp>
    </p:spTree>
  </p:cSld>
  <p:clrMapOvr>
    <a:masterClrMapping/>
  </p:clrMapOvr>
  <p:transition/>
  <p:timing/>
</p:sld>
</file>

<file path=ppt/slides/slide6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Worldwide, a median of only one quarter of the respondents found it likely that the Russia-Ukraine war will end in 2025. Respondents in China were most optimistic that the war will end, whereas respondents in Japan were the least optimistic about the conflict ending in 2025. For more information on the Russia-Ukraine war, please visit our dedicated topic page.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October 25 to November 8, 2024; 32,721 respondents; 16-74 years*</a:t>
            </a:r>
          </a:p>
          <a:p>
            <a:r>
              <a:rPr sz="600" b="1">
                <a:solidFill>
                  <a:srgbClr val="0F2741"/>
                </a:solidFill>
                <a:latin typeface="Open Sans"/>
              </a:rPr>
              <a:t>Source(s): </a:t>
            </a:r>
            <a:r>
              <a:rPr sz="600" b="0">
                <a:solidFill>
                  <a:srgbClr val="0F2741"/>
                </a:solidFill>
                <a:latin typeface="Open Sans"/>
              </a:rPr>
              <a:t>Ipsos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53"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028000" y="1882800"/>
            <a:ext cx="21336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Share of respondents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64</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respondents worldwide who believe that the war in Ukraine will end in 2025, by country</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People who believe that the war in Ukraine will end in 2025, by country</a:t>
            </a:r>
          </a:p>
        </p:txBody>
      </p:sp>
    </p:spTree>
  </p:cSld>
  <p:clrMapOvr>
    <a:masterClrMapping/>
  </p:clrMapOvr>
  <p:transition/>
  <p:timing/>
</p:sld>
</file>

<file path=ppt/slides/slide6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October 2024, nearly seven out of ten Ukrainians approved of the activities of Volodymyr Zelenskyy as the president of the country. The approval rating increased from the previous survey in February 2024. Zelenskyy's popularity within the country was significantly higher in 2022, when Russia invaded Ukraine, than in 2021. Zelenskyy became Ukraine’s president in the 2019 election, having gained over 73 percent of the votes.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Ukraine; September 27 to October 1, 2024; 2,000 respondents; 18 years and older</a:t>
            </a:r>
          </a:p>
          <a:p>
            <a:r>
              <a:rPr sz="600" b="1">
                <a:solidFill>
                  <a:srgbClr val="0F2741"/>
                </a:solidFill>
                <a:latin typeface="Open Sans"/>
              </a:rPr>
              <a:t>Source(s): </a:t>
            </a:r>
            <a:r>
              <a:rPr sz="600" b="0">
                <a:solidFill>
                  <a:srgbClr val="0F2741"/>
                </a:solidFill>
                <a:latin typeface="Open Sans"/>
              </a:rPr>
              <a:t>International Republican Institute; Sociological Group Rating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Do you approve or disapprove of the actions of the President of Ukraine Volodymyr Zelenskyy?</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Volodymyr Zelenskyy's approval rating in Ukraine 2019-2024</a:t>
            </a:r>
          </a:p>
        </p:txBody>
      </p:sp>
    </p:spTree>
  </p:cSld>
  <p:clrMapOvr>
    <a:masterClrMapping/>
  </p:clrMapOvr>
  <p:transition/>
  <p:timing/>
</p:sld>
</file>

<file path=ppt/slides/slide6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Two years into Russia's war of aggression against Ukraine, public opinion across Europe on the importance of continuing aid to Ukraine varies significantly between countries. In the Nordic countries, 57 to 68 percent of people believe that providing aid should remain a priority. In contrast, Hungary, Greece, and Slovakia are the most skeptical, with the highest percentages of people viewing aid as a secondary concern.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March 2024; 26,000 respondents</a:t>
            </a:r>
          </a:p>
          <a:p>
            <a:r>
              <a:rPr sz="600" b="1">
                <a:solidFill>
                  <a:srgbClr val="0F2741"/>
                </a:solidFill>
                <a:latin typeface="Open Sans"/>
              </a:rPr>
              <a:t>Source(s): </a:t>
            </a:r>
            <a:r>
              <a:rPr sz="600" b="0">
                <a:solidFill>
                  <a:srgbClr val="0F2741"/>
                </a:solidFill>
                <a:latin typeface="Open Sans"/>
              </a:rPr>
              <a:t>Euronews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Public opinion on the importance of providing aid to Ukraine in selected European Union countries in March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European Union public opinion on the importance of providing aid to Ukraine 2024</a:t>
            </a:r>
          </a:p>
        </p:txBody>
      </p:sp>
    </p:spTree>
  </p:cSld>
  <p:clrMapOvr>
    <a:masterClrMapping/>
  </p:clrMapOvr>
  <p:transition/>
  <p:timing/>
</p:sld>
</file>

<file path=ppt/slides/slide6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Two years into Russia’s war against Ukraine, public opinion across Europe on the importance of continuing aid varies significantly by political party. A recent survey shows that a majority of supporters of the Greens and the European Free Alliance view aiding Ukraine as a top priority. In contrast, most of those aligned with Identity and Democracy see it as a secondary concern.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EU; March 2024; 26,000 respondents</a:t>
            </a:r>
          </a:p>
          <a:p>
            <a:r>
              <a:rPr sz="600" b="1">
                <a:solidFill>
                  <a:srgbClr val="0F2741"/>
                </a:solidFill>
                <a:latin typeface="Open Sans"/>
              </a:rPr>
              <a:t>Source(s): </a:t>
            </a:r>
            <a:r>
              <a:rPr sz="600" b="0">
                <a:solidFill>
                  <a:srgbClr val="0F2741"/>
                </a:solidFill>
                <a:latin typeface="Open Sans"/>
              </a:rPr>
              <a:t>Euronews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Public opinion on the importance of providing aid to Ukraine in the European Union in March 2024, by political group</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EU public opinion on the importance of providing aid to Ukraine 2024, by party</a:t>
            </a:r>
          </a:p>
        </p:txBody>
      </p:sp>
    </p:spTree>
  </p:cSld>
  <p:clrMapOvr>
    <a:masterClrMapping/>
  </p:clrMapOvr>
  <p:transition/>
  <p:timing/>
</p:sld>
</file>

<file path=ppt/slides/slide6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68</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Black Sea Grain Initiative</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Bruegel</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Centre for Research on Energy and Clean Air</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Correctiv</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Council of the European Union</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ENTSO-E</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Euronews</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European Commission</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European Investment Fund</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ForeignAssistance.gov</a:t>
            </a:r>
          </a:p>
        </p:txBody>
      </p:sp>
      <p:sp>
        <p:nvSpPr>
          <p:cNvPr id="18" name="New shape" title=""/>
          <p:cNvSpPr/>
          <p:nvPr/>
        </p:nvSpPr>
        <p:spPr>
          <a:xfrm>
            <a:off x="496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GDELT Project</a:t>
            </a:r>
          </a:p>
        </p:txBody>
      </p:sp>
      <p:sp>
        <p:nvSpPr>
          <p:cNvPr id="19" name="New shape" title=""/>
          <p:cNvSpPr/>
          <p:nvPr/>
        </p:nvSpPr>
        <p:spPr>
          <a:xfrm>
            <a:off x="496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Global Firepower</a:t>
            </a:r>
          </a:p>
        </p:txBody>
      </p:sp>
      <p:sp>
        <p:nvSpPr>
          <p:cNvPr id="20" name="New shape" title=""/>
          <p:cNvSpPr/>
          <p:nvPr/>
        </p:nvSpPr>
        <p:spPr>
          <a:xfrm>
            <a:off x="496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Google Trends</a:t>
            </a:r>
          </a:p>
        </p:txBody>
      </p:sp>
      <p:sp>
        <p:nvSpPr>
          <p:cNvPr id="21" name="New shape" title=""/>
          <p:cNvSpPr/>
          <p:nvPr/>
        </p:nvSpPr>
        <p:spPr>
          <a:xfrm>
            <a:off x="496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IMF</a:t>
            </a:r>
          </a:p>
        </p:txBody>
      </p:sp>
      <p:sp>
        <p:nvSpPr>
          <p:cNvPr id="22" name="New shape" title=""/>
          <p:cNvSpPr/>
          <p:nvPr/>
        </p:nvSpPr>
        <p:spPr>
          <a:xfrm>
            <a:off x="496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International Organization for Migration</a:t>
            </a:r>
          </a:p>
        </p:txBody>
      </p:sp>
      <p:sp>
        <p:nvSpPr>
          <p:cNvPr id="23" name="New shape" title=""/>
          <p:cNvSpPr/>
          <p:nvPr/>
        </p:nvSpPr>
        <p:spPr>
          <a:xfrm>
            <a:off x="496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International Republican Institute</a:t>
            </a:r>
          </a:p>
        </p:txBody>
      </p:sp>
      <p:sp>
        <p:nvSpPr>
          <p:cNvPr id="24" name="New shape" title=""/>
          <p:cNvSpPr/>
          <p:nvPr/>
        </p:nvSpPr>
        <p:spPr>
          <a:xfrm>
            <a:off x="496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Ipsos</a:t>
            </a:r>
          </a:p>
        </p:txBody>
      </p:sp>
      <p:sp>
        <p:nvSpPr>
          <p:cNvPr id="25" name="New shape" title=""/>
          <p:cNvSpPr/>
          <p:nvPr/>
        </p:nvSpPr>
        <p:spPr>
          <a:xfrm>
            <a:off x="496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Kiel Institut für Weltwirtschaft</a:t>
            </a:r>
          </a:p>
        </p:txBody>
      </p:sp>
      <p:sp>
        <p:nvSpPr>
          <p:cNvPr id="26" name="New shape" title=""/>
          <p:cNvSpPr/>
          <p:nvPr/>
        </p:nvSpPr>
        <p:spPr>
          <a:xfrm>
            <a:off x="496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Ministry of Social Policy of Ukraine</a:t>
            </a:r>
          </a:p>
        </p:txBody>
      </p:sp>
      <p:sp>
        <p:nvSpPr>
          <p:cNvPr id="27" name="New shape" title=""/>
          <p:cNvSpPr/>
          <p:nvPr/>
        </p:nvSpPr>
        <p:spPr>
          <a:xfrm>
            <a:off x="496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NATO</a:t>
            </a:r>
          </a:p>
        </p:txBody>
      </p:sp>
      <p:sp>
        <p:nvSpPr>
          <p:cNvPr id="28" name="New shape" title=""/>
          <p:cNvSpPr/>
          <p:nvPr/>
        </p:nvSpPr>
        <p:spPr>
          <a:xfrm>
            <a:off x="496800" y="545160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OECD</a:t>
            </a:r>
          </a:p>
        </p:txBody>
      </p:sp>
      <p:sp>
        <p:nvSpPr>
          <p:cNvPr id="29" name="New shape" title=""/>
          <p:cNvSpPr/>
          <p:nvPr/>
        </p:nvSpPr>
        <p:spPr>
          <a:xfrm>
            <a:off x="6094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OHCHR</a:t>
            </a:r>
          </a:p>
        </p:txBody>
      </p:sp>
      <p:sp>
        <p:nvSpPr>
          <p:cNvPr id="30" name="New shape" title=""/>
          <p:cNvSpPr/>
          <p:nvPr/>
        </p:nvSpPr>
        <p:spPr>
          <a:xfrm>
            <a:off x="6094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OpenSanctions.org</a:t>
            </a:r>
          </a:p>
        </p:txBody>
      </p:sp>
      <p:sp>
        <p:nvSpPr>
          <p:cNvPr id="31" name="New shape" title=""/>
          <p:cNvSpPr/>
          <p:nvPr/>
        </p:nvSpPr>
        <p:spPr>
          <a:xfrm>
            <a:off x="6094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Otwarte Dane</a:t>
            </a:r>
          </a:p>
        </p:txBody>
      </p:sp>
      <p:sp>
        <p:nvSpPr>
          <p:cNvPr id="32" name="New shape" title=""/>
          <p:cNvSpPr/>
          <p:nvPr/>
        </p:nvSpPr>
        <p:spPr>
          <a:xfrm>
            <a:off x="6094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Secretariat of the Cabinet of Ministers of Ukraine</a:t>
            </a:r>
          </a:p>
        </p:txBody>
      </p:sp>
      <p:sp>
        <p:nvSpPr>
          <p:cNvPr id="33" name="New shape" title=""/>
          <p:cNvSpPr/>
          <p:nvPr/>
        </p:nvSpPr>
        <p:spPr>
          <a:xfrm>
            <a:off x="6094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SIPRI</a:t>
            </a:r>
          </a:p>
        </p:txBody>
      </p:sp>
      <p:sp>
        <p:nvSpPr>
          <p:cNvPr id="34" name="New shape" title=""/>
          <p:cNvSpPr/>
          <p:nvPr/>
        </p:nvSpPr>
        <p:spPr>
          <a:xfrm>
            <a:off x="6094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Sociological Group Rating</a:t>
            </a:r>
          </a:p>
        </p:txBody>
      </p:sp>
      <p:sp>
        <p:nvSpPr>
          <p:cNvPr id="35" name="New shape" title=""/>
          <p:cNvSpPr/>
          <p:nvPr/>
        </p:nvSpPr>
        <p:spPr>
          <a:xfrm>
            <a:off x="6094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36" name="New shape" title=""/>
          <p:cNvSpPr/>
          <p:nvPr/>
        </p:nvSpPr>
        <p:spPr>
          <a:xfrm>
            <a:off x="6094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Straż Graniczna</a:t>
            </a:r>
          </a:p>
        </p:txBody>
      </p:sp>
      <p:sp>
        <p:nvSpPr>
          <p:cNvPr id="37" name="New shape" title=""/>
          <p:cNvSpPr/>
          <p:nvPr/>
        </p:nvSpPr>
        <p:spPr>
          <a:xfrm>
            <a:off x="6094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UNCTAD</a:t>
            </a:r>
          </a:p>
        </p:txBody>
      </p:sp>
      <p:sp>
        <p:nvSpPr>
          <p:cNvPr id="38" name="New shape" title=""/>
          <p:cNvSpPr/>
          <p:nvPr/>
        </p:nvSpPr>
        <p:spPr>
          <a:xfrm>
            <a:off x="6094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UNFPA</a:t>
            </a:r>
          </a:p>
        </p:txBody>
      </p:sp>
      <p:sp>
        <p:nvSpPr>
          <p:cNvPr id="39" name="New shape" title=""/>
          <p:cNvSpPr/>
          <p:nvPr/>
        </p:nvSpPr>
        <p:spPr>
          <a:xfrm>
            <a:off x="6094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UNHCR</a:t>
            </a:r>
          </a:p>
        </p:txBody>
      </p:sp>
      <p:sp>
        <p:nvSpPr>
          <p:cNvPr id="40" name="New shape" title=""/>
          <p:cNvSpPr/>
          <p:nvPr/>
        </p:nvSpPr>
        <p:spPr>
          <a:xfrm>
            <a:off x="6094800" y="3752174"/>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United Nations</a:t>
            </a:r>
          </a:p>
        </p:txBody>
      </p:sp>
      <p:sp>
        <p:nvSpPr>
          <p:cNvPr id="41" name="New shape" title=""/>
          <p:cNvSpPr/>
          <p:nvPr/>
        </p:nvSpPr>
        <p:spPr>
          <a:xfrm>
            <a:off x="6094800" y="392211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 Department of Agriculture</a:t>
            </a:r>
          </a:p>
        </p:txBody>
      </p:sp>
      <p:sp>
        <p:nvSpPr>
          <p:cNvPr id="42" name="New shape" title=""/>
          <p:cNvSpPr/>
          <p:nvPr/>
        </p:nvSpPr>
        <p:spPr>
          <a:xfrm>
            <a:off x="6094800" y="409206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USDA Foreign Agricultural Service</a:t>
            </a:r>
          </a:p>
        </p:txBody>
      </p:sp>
      <p:sp>
        <p:nvSpPr>
          <p:cNvPr id="43" name="New shape" title=""/>
          <p:cNvSpPr/>
          <p:nvPr/>
        </p:nvSpPr>
        <p:spPr>
          <a:xfrm>
            <a:off x="6094800" y="426200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USTRANSCOM</a:t>
            </a:r>
          </a:p>
        </p:txBody>
      </p:sp>
      <p:sp>
        <p:nvSpPr>
          <p:cNvPr id="44" name="New shape" title=""/>
          <p:cNvSpPr/>
          <p:nvPr/>
        </p:nvSpPr>
        <p:spPr>
          <a:xfrm>
            <a:off x="6094800" y="4431947"/>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(Google Docs)</a:t>
            </a:r>
          </a:p>
        </p:txBody>
      </p:sp>
      <p:sp>
        <p:nvSpPr>
          <p:cNvPr id="45" name="New shape" title=""/>
          <p:cNvSpPr/>
          <p:nvPr/>
        </p:nvSpPr>
        <p:spPr>
          <a:xfrm>
            <a:off x="6094800" y="460189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Various sources (Government of Ukraine)</a:t>
            </a:r>
          </a:p>
        </p:txBody>
      </p:sp>
      <p:sp>
        <p:nvSpPr>
          <p:cNvPr id="46" name="New shape" title=""/>
          <p:cNvSpPr/>
          <p:nvPr/>
        </p:nvSpPr>
        <p:spPr>
          <a:xfrm>
            <a:off x="6094800" y="477183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WHO</a:t>
            </a:r>
          </a:p>
        </p:txBody>
      </p:sp>
      <p:sp>
        <p:nvSpPr>
          <p:cNvPr id="47" name="New shape" title=""/>
          <p:cNvSpPr/>
          <p:nvPr/>
        </p:nvSpPr>
        <p:spPr>
          <a:xfrm>
            <a:off x="6094800" y="494177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Bank</a:t>
            </a:r>
          </a:p>
        </p:txBody>
      </p:sp>
      <p:sp>
        <p:nvSpPr>
          <p:cNvPr id="48" name="New shape" title=""/>
          <p:cNvSpPr/>
          <p:nvPr/>
        </p:nvSpPr>
        <p:spPr>
          <a:xfrm>
            <a:off x="6094800" y="511171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World Food Programme</a:t>
            </a:r>
          </a:p>
        </p:txBody>
      </p:sp>
      <p:sp>
        <p:nvSpPr>
          <p:cNvPr id="49" name="New shape" title=""/>
          <p:cNvSpPr/>
          <p:nvPr/>
        </p:nvSpPr>
        <p:spPr>
          <a:xfrm>
            <a:off x="6094800" y="528166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Yale University</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3"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2"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From January 24, 2022, to June 30, 2025, the European Union (EU) institutions, such as the Commission and the EU Council, provided around 63.2 billion euros in bilateral financial, humanitarian, and military aid to Ukraine in view of the Russian invasion that started in February 2022. The highest value of allocations was recorded from the United States at over 114 billion euros.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January 24, 2022 to June 30, 2025; Includes financial, humanitarian, and military contributions</a:t>
            </a:r>
          </a:p>
          <a:p>
            <a:r>
              <a:rPr sz="600" b="1">
                <a:solidFill>
                  <a:srgbClr val="0F2741"/>
                </a:solidFill>
                <a:latin typeface="Open Sans"/>
              </a:rPr>
              <a:t>Source(s): </a:t>
            </a:r>
            <a:r>
              <a:rPr sz="600" b="0">
                <a:solidFill>
                  <a:srgbClr val="0F2741"/>
                </a:solidFill>
                <a:latin typeface="Open Sans"/>
              </a:rPr>
              <a:t>Kiel Institut für Weltwirtschaft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2098700"/>
          <a:ext cx="11016000" cy="3932650"/>
        </p:xfrm>
        <a:graphic>
          <a:graphicData uri="http://schemas.openxmlformats.org/drawingml/2006/chart">
            <c:chart xmlns:c="http://schemas.openxmlformats.org/drawingml/2006/chart" r:id="rId6"/>
          </a:graphicData>
        </a:graphic>
      </p:graphicFrame>
      <p:sp>
        <p:nvSpPr>
          <p:cNvPr id="5" name="New shape" title=""/>
          <p:cNvSpPr/>
          <p:nvPr/>
        </p:nvSpPr>
        <p:spPr>
          <a:xfrm>
            <a:off x="523300" y="5339925"/>
            <a:ext cx="11143000" cy="691425"/>
          </a:xfrm>
          <a:prstGeom prst="rect">
            <a:avLst/>
          </a:prstGeom>
          <a:blipFill>
            <a:blip r:embed="rId7"/>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39" r:id="rId8" imgW="2203200" imgH="629486" progId=".xls">
                  <p:embed/>
                </p:oleObj>
              </mc:Choice>
              <mc:Fallback>
                <p:oleObj r:id="rId8" imgW="2203200" imgH="629486" progId=".xls">
                  <p:embed/>
                  <p:pic>
                    <p:nvPicPr>
                      <p:cNvPr id="0" name="OLE substitute image"/>
                      <p:cNvPicPr/>
                      <p:nvPr/>
                    </p:nvPicPr>
                    <p:blipFill>
                      <a:blip r:embed="rId10"/>
                      <a:srcRect t="100000"/>
                      <a:tile tx="0" ty="0" sx="100000" sy="100000" flip="none" algn="tl"/>
                    </p:blipFill>
                    <p:spPr>
                      <a:xfrm>
                        <a:off x="9399600" y="5401865"/>
                        <a:ext cx="2203200" cy="629486"/>
                      </a:xfrm>
                      <a:prstGeom prst="rect">
                        <a:avLst/>
                      </a:prstGeom>
                      <a:blipFill>
                        <a:blip r:embed="rId9"/>
                        <a:stretch>
                          <a:fillRect/>
                        </a:stretch>
                      </a:blipFill>
                      <a:ln>
                        <a:noFill/>
                      </a:ln>
                    </p:spPr>
                  </p:pic>
                </p:oleObj>
              </mc:Fallback>
            </mc:AlternateContent>
          </a:graphicData>
        </a:graphic>
      </p:graphicFrame>
      <p:sp>
        <p:nvSpPr>
          <p:cNvPr id="7" name="New shape" title=""/>
          <p:cNvSpPr/>
          <p:nvPr/>
        </p:nvSpPr>
        <p:spPr>
          <a:xfrm>
            <a:off x="5180400" y="1882800"/>
            <a:ext cx="1828800" cy="215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170" tIns="46990" rIns="90170" bIns="46990" rtlCol="0" anchor="t"/>
          <a:lstStyle/>
          <a:p>
            <a:pPr algn="ctr">
              <a:spcAft>
                <a:spcPct val="20000"/>
              </a:spcAft>
            </a:pPr>
            <a:r>
              <a:rPr sz="1100">
                <a:solidFill>
                  <a:srgbClr val="0F2741"/>
                </a:solidFill>
                <a:latin typeface="Open Sans"/>
              </a:rPr>
              <a:t>Aid in billion euros</a:t>
            </a:r>
          </a:p>
        </p:txBody>
      </p:sp>
      <p:sp>
        <p:nvSpPr>
          <p:cNvPr id="8"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9"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Total bilateral aid allocations to Ukraine between January 24, 2022 and June 30, 2025, by donor and type (in billion euros)</a:t>
            </a:r>
          </a:p>
        </p:txBody>
      </p:sp>
      <p:sp>
        <p:nvSpPr>
          <p:cNvPr id="10"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Total bilateral aid allocations to Ukraine 2022-2025, by donor and type</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2"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1"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10"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Georgia's real gross domestic product (GDP) was estimated to have the highest increase in Central and Eastern Europe (CEE) and Central Asia, by 7.5 percent in 2024. The economy of Russia was expected to grow at a decreasing rate until 2026.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Asia, Central and Eastern Europe; 2023; *Estimate. **Forecast. The figures are at constant market prices.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World Bank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New Table" title=""/>
          <p:cNvGraphicFramePr>
            <a:graphicFrameLocks noGrp="1"/>
          </p:cNvGraphicFramePr>
          <p:nvPr/>
        </p:nvGraphicFramePr>
        <p:xfrm>
          <a:off x="586800" y="1882799"/>
          <a:ext cx="11016000" cy="3886200"/>
        </p:xfrm>
        <a:graphic>
          <a:graphicData uri="http://schemas.openxmlformats.org/drawingml/2006/table">
            <a:tbl>
              <a:tblPr firstRow="1" bandRow="1">
                <a:tableStyleId>{5C22544A-7EE6-4342-B048-85BDC9FD1C3A}</a:tableStyleId>
              </a:tblPr>
              <a:tblGrid>
                <a:gridCol w="3867920"/>
                <a:gridCol w="1748920"/>
                <a:gridCol w="1748920"/>
                <a:gridCol w="1825120"/>
                <a:gridCol w="1825120"/>
              </a:tblGrid>
              <a:tr h="0">
                <a:tc>
                  <a:txBody>
                    <a:bodyPr/>
                    <a:lstStyle/>
                    <a:p>
                      <a:pPr algn="l"/>
                      <a:r>
                        <a:rPr sz="1100" b="1">
                          <a:solidFill>
                            <a:srgbClr val="0F2741"/>
                          </a:solidFill>
                          <a:latin typeface="Open Sans"/>
                        </a:rPr>
                        <a:t>Territory</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b="1">
                          <a:solidFill>
                            <a:srgbClr val="0F2741"/>
                          </a:solidFill>
                          <a:latin typeface="Open Sans"/>
                        </a:rPr>
                        <a:t>2026**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Georgia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Tajikistan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7.2%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Uzbekistan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Kyrgyzstan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Armenia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8.3%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4.6%</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Belarus</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Kosovo</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3.9%</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Serbia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Croatia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2.8%</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Kazakhstan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5.1%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4.7%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Montenegro</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6.3%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3.5%</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Albania</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3.3%</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Azerbaijan</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1.1%</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2.4%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r h="0">
                <a:tc>
                  <a:txBody>
                    <a:bodyPr/>
                    <a:lstStyle/>
                    <a:p>
                      <a:r>
                        <a:rPr sz="1100">
                          <a:solidFill>
                            <a:srgbClr val="0F2741"/>
                          </a:solidFill>
                          <a:latin typeface="Open Sans"/>
                        </a:rPr>
                        <a:t>Poland</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0.2%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3.2%</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3.7%</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c>
                  <a:txBody>
                    <a:bodyPr/>
                    <a:lstStyle/>
                    <a:p>
                      <a:pPr algn="r"/>
                      <a:r>
                        <a:rPr sz="1100">
                          <a:solidFill>
                            <a:srgbClr val="0F2741"/>
                          </a:solidFill>
                          <a:latin typeface="Open Sans"/>
                        </a:rPr>
                        <a:t>3.4%</a:t>
                      </a:r>
                    </a:p>
                  </a:txBody>
                  <a:tcPr>
                    <a:lnL>
                      <a:solidFill>
                        <a:srgbClr val="D3D3D3"/>
                      </a:solidFill>
                    </a:lnL>
                    <a:lnR>
                      <a:solidFill>
                        <a:srgbClr val="D3D3D3"/>
                      </a:solidFill>
                    </a:lnR>
                    <a:lnT>
                      <a:solidFill>
                        <a:srgbClr val="D3D3D3"/>
                      </a:solidFill>
                    </a:lnT>
                    <a:lnB>
                      <a:solidFill>
                        <a:srgbClr val="D3D3D3"/>
                      </a:solidFill>
                    </a:lnB>
                    <a:solidFill>
                      <a:srgbClr val="FFFFFF">
                        <a:alpha val="0"/>
                      </a:srgbClr>
                    </a:solidFill>
                  </a:tcPr>
                </a:tc>
              </a:tr>
            </a:tbl>
          </a:graphicData>
        </a:graphic>
      </p:graphicFrame>
      <p:sp>
        <p:nvSpPr>
          <p:cNvPr id="5" name="New shape" title=""/>
          <p:cNvSpPr/>
          <p:nvPr/>
        </p:nvSpPr>
        <p:spPr>
          <a:xfrm>
            <a:off x="523300" y="5339925"/>
            <a:ext cx="11143000" cy="691425"/>
          </a:xfrm>
          <a:prstGeom prst="rect">
            <a:avLst/>
          </a:prstGeom>
          <a:blipFill>
            <a:blip r:embed="rId6"/>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aphicFrame>
        <p:nvGraphicFramePr>
          <p:cNvPr id="6" name="OleObject" title=""/>
          <p:cNvGraphicFramePr>
            <a:graphicFrameLocks noChangeAspect="1"/>
          </p:cNvGraphicFramePr>
          <p:nvPr/>
        </p:nvGraphicFramePr>
        <p:xfrm>
          <a:off x="9399600" y="5401865"/>
          <a:ext cx="2203200" cy="629486"/>
        </p:xfrm>
        <a:graphic>
          <a:graphicData uri="http://schemas.openxmlformats.org/presentationml/2006/ole">
            <mc:AlternateContent>
              <mc:Choice xmlns:v="urn:schemas-microsoft-com:vml" Requires="v">
                <p:oleObj spid="_x0000_s1040" r:id="rId7" imgW="2203200" imgH="629486" progId=".xls">
                  <p:embed/>
                </p:oleObj>
              </mc:Choice>
              <mc:Fallback>
                <p:oleObj r:id="rId7" imgW="2203200" imgH="629486" progId=".xls">
                  <p:embed/>
                  <p:pic>
                    <p:nvPicPr>
                      <p:cNvPr id="0" name="OLE substitute image"/>
                      <p:cNvPicPr/>
                      <p:nvPr/>
                    </p:nvPicPr>
                    <p:blipFill>
                      <a:blip r:embed="rId9"/>
                      <a:srcRect t="100000"/>
                      <a:tile tx="0" ty="0" sx="100000" sy="100000" flip="none" algn="tl"/>
                    </p:blipFill>
                    <p:spPr>
                      <a:xfrm>
                        <a:off x="9399600" y="5401865"/>
                        <a:ext cx="2203200" cy="629486"/>
                      </a:xfrm>
                      <a:prstGeom prst="rect">
                        <a:avLst/>
                      </a:prstGeom>
                      <a:blipFill>
                        <a:blip r:embed="rId8"/>
                        <a:stretch>
                          <a:fillRect/>
                        </a:stretch>
                      </a:blipFill>
                      <a:ln>
                        <a:noFill/>
                      </a:ln>
                    </p:spPr>
                  </p:pic>
                </p:oleObj>
              </mc:Fallback>
            </mc:AlternateContent>
          </a:graphicData>
        </a:graphic>
      </p:graphicFrame>
      <p:sp>
        <p:nvSpPr>
          <p:cNvPr id="7"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8"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Growth in real gross domestic product (GDP) in Central and Eastern Europe (CEE) and Central Asia from 2023 to 2026, by territory</a:t>
            </a:r>
          </a:p>
        </p:txBody>
      </p:sp>
      <p:sp>
        <p:nvSpPr>
          <p:cNvPr id="9"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GDP growth in CEE and Central Asia 2023-2026, by territory</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February 22, 2022, and January 11, 2024, territories and organizations worldwide imposed over 16,000 restrictions on individuals from Russia. Furthermore, roughly 9,300 list-based sanctions were placed on entities over that period. The sanctions were first placed due to the country's recognition of the separatist Donetsk and Luhansk People's Republics (DPR and LPR) and then due to its military attack on Ukraine. Restrictions targeting individuals typically include asset freezes and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Russia; February 22, 2022 to January 11, 2024</a:t>
            </a:r>
          </a:p>
          <a:p>
            <a:r>
              <a:rPr sz="600" b="1">
                <a:solidFill>
                  <a:srgbClr val="0F2741"/>
                </a:solidFill>
                <a:latin typeface="Open Sans"/>
              </a:rPr>
              <a:t>Source(s): </a:t>
            </a:r>
            <a:r>
              <a:rPr sz="600" b="0">
                <a:solidFill>
                  <a:srgbClr val="0F2741"/>
                </a:solidFill>
                <a:latin typeface="Open Sans"/>
              </a:rPr>
              <a:t>Correctiv; OpenSanctions.org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fontScale="92500" lnSpcReduction="10000"/>
          </a:bodyPr>
          <a:lstStyle/>
          <a:p>
            <a:pPr algn="l">
              <a:lnSpc>
                <a:spcPct val="100000"/>
              </a:lnSpc>
              <a:spcAft>
                <a:spcPct val="20000"/>
              </a:spcAft>
            </a:pPr>
            <a:r>
              <a:rPr sz="2500">
                <a:solidFill>
                  <a:srgbClr val="0F2741"/>
                </a:solidFill>
                <a:latin typeface="Open Sans Light"/>
              </a:rPr>
              <a:t>Total number of list-based sanctions imposed on Russia by territories and organizations worldwide from February 22, 2022 to January 11, 2024, by target</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Sanctions imposed on Russia 2022-2024, by target</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546</Paragraphs>
  <Slides>69</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69</vt:i4>
      </vt:variant>
    </vt:vector>
  </HeadingPairs>
  <TitlesOfParts>
    <vt:vector baseType="lpstr" size="74">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2025-10-07T11:14:13.937</cp:lastPrinted>
  <dcterms:created xsi:type="dcterms:W3CDTF">2025-10-07T09:14:13Z</dcterms:created>
  <dcterms:modified xsi:type="dcterms:W3CDTF">2025-10-07T09:14:15Z</dcterms:modified>
</cp:coreProperties>
</file>