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7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8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61" r:id="rId2"/>
    <p:sldMasterId id="2147483795" r:id="rId3"/>
  </p:sldMasterIdLst>
  <p:sldIdLst>
    <p:sldId id="257" r:id="rId4"/>
    <p:sldId id="258" r:id="rId5"/>
    <p:sldId id="275" r:id="rId6"/>
    <p:sldId id="261" r:id="rId7"/>
    <p:sldId id="276" r:id="rId8"/>
    <p:sldId id="264" r:id="rId9"/>
    <p:sldId id="280" r:id="rId10"/>
    <p:sldId id="282" r:id="rId11"/>
    <p:sldId id="268" r:id="rId12"/>
    <p:sldId id="265" r:id="rId13"/>
    <p:sldId id="279" r:id="rId14"/>
    <p:sldId id="281" r:id="rId15"/>
    <p:sldId id="289" r:id="rId16"/>
    <p:sldId id="298" r:id="rId17"/>
    <p:sldId id="305" r:id="rId18"/>
    <p:sldId id="307" r:id="rId19"/>
    <p:sldId id="306" r:id="rId20"/>
    <p:sldId id="308" r:id="rId21"/>
    <p:sldId id="299" r:id="rId22"/>
    <p:sldId id="309" r:id="rId23"/>
    <p:sldId id="311" r:id="rId24"/>
    <p:sldId id="310" r:id="rId25"/>
    <p:sldId id="313" r:id="rId26"/>
    <p:sldId id="304" r:id="rId27"/>
    <p:sldId id="262" r:id="rId28"/>
    <p:sldId id="269" r:id="rId29"/>
    <p:sldId id="270" r:id="rId30"/>
    <p:sldId id="278" r:id="rId31"/>
    <p:sldId id="283" r:id="rId32"/>
    <p:sldId id="285" r:id="rId33"/>
    <p:sldId id="286" r:id="rId34"/>
    <p:sldId id="271" r:id="rId35"/>
    <p:sldId id="290" r:id="rId36"/>
    <p:sldId id="295" r:id="rId37"/>
    <p:sldId id="277" r:id="rId38"/>
    <p:sldId id="291" r:id="rId39"/>
    <p:sldId id="294" r:id="rId40"/>
    <p:sldId id="288" r:id="rId41"/>
    <p:sldId id="293" r:id="rId42"/>
    <p:sldId id="296" r:id="rId43"/>
    <p:sldId id="297" r:id="rId44"/>
    <p:sldId id="314" r:id="rId45"/>
    <p:sldId id="273" r:id="rId46"/>
    <p:sldId id="272" r:id="rId47"/>
    <p:sldId id="26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9933"/>
    <a:srgbClr val="003366"/>
    <a:srgbClr val="335B74"/>
    <a:srgbClr val="3B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484" autoAdjust="0"/>
  </p:normalViewPr>
  <p:slideViewPr>
    <p:cSldViewPr snapToGrid="0">
      <p:cViewPr varScale="1">
        <p:scale>
          <a:sx n="76" d="100"/>
          <a:sy n="76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ecture\Semester%208\Skripsi\Final%20Folders\Program\061014%20Perbaikan%20Total\Hasil%20RBF%20Nguy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ecture\Semester%208\Skripsi\Final%20Folders\Program\061014%20Perbaikan%20Total\Hasil%20RBF%20Nguy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ecture\Semester%208\Skripsi\Final%20Folders\Program\061014%20Perbaikan%20Total\Hasil%20RBF%20Nguy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ecture\Semester%208\Skripsi\Final%20Folders\Program\061014%20Perbaikan%20Total\Hasil%20RBF%20Nguye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ecture\Semester%208\Skripsi\Final%20Folders\Program\061014%20Perbaikan%20OLS\Hasil%20RBF%20OL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ecture\Semester%208\Skripsi\Final%20Folders\Program\061014%20Perbaikan%20OLS\Hasil%20RBF%20OL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ecture\Semester%208\Skripsi\Final%20Folders\Program\061014%20Perbaikan%20OLS\Hasil%20RBF%20OL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F:\Lecture\Semester%208\Skripsi\Final%20Folders\Program\061014%20Perbaikan%20OLS\Hasil%20RBF%20OL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Recognition Rate terhadap variasi 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RecRate!$C$13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RecRate!$C$14:$C$23</c:f>
              <c:numCache>
                <c:formatCode>General</c:formatCode>
                <c:ptCount val="10"/>
                <c:pt idx="0">
                  <c:v>97.333333333333343</c:v>
                </c:pt>
                <c:pt idx="1">
                  <c:v>97.333333333333343</c:v>
                </c:pt>
                <c:pt idx="2">
                  <c:v>97.333333333333343</c:v>
                </c:pt>
                <c:pt idx="3">
                  <c:v>97.333333333333343</c:v>
                </c:pt>
                <c:pt idx="4">
                  <c:v>97.333333333333343</c:v>
                </c:pt>
                <c:pt idx="5">
                  <c:v>97.333333333333343</c:v>
                </c:pt>
                <c:pt idx="6">
                  <c:v>97.333333333333343</c:v>
                </c:pt>
                <c:pt idx="7">
                  <c:v>97.333333333333343</c:v>
                </c:pt>
                <c:pt idx="8">
                  <c:v>97.333333333333343</c:v>
                </c:pt>
                <c:pt idx="9">
                  <c:v>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RecRate!$D$13</c:f>
              <c:strCache>
                <c:ptCount val="1"/>
                <c:pt idx="0">
                  <c:v>0.2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RecRate!$D$14:$D$23</c:f>
              <c:numCache>
                <c:formatCode>General</c:formatCode>
                <c:ptCount val="10"/>
                <c:pt idx="0">
                  <c:v>97.333333333333343</c:v>
                </c:pt>
                <c:pt idx="1">
                  <c:v>97.333333333333343</c:v>
                </c:pt>
                <c:pt idx="2">
                  <c:v>97.333333333333343</c:v>
                </c:pt>
                <c:pt idx="3">
                  <c:v>97.333333333333343</c:v>
                </c:pt>
                <c:pt idx="4">
                  <c:v>97.333333333333343</c:v>
                </c:pt>
                <c:pt idx="5">
                  <c:v>97.333333333333343</c:v>
                </c:pt>
                <c:pt idx="6">
                  <c:v>97.333333333333343</c:v>
                </c:pt>
                <c:pt idx="7">
                  <c:v>97.333333333333343</c:v>
                </c:pt>
                <c:pt idx="8">
                  <c:v>97.333333333333343</c:v>
                </c:pt>
                <c:pt idx="9">
                  <c:v>97.333333333333343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RecRate!$E$13</c:f>
              <c:strCache>
                <c:ptCount val="1"/>
                <c:pt idx="0">
                  <c:v>0.3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RecRate!$E$14:$E$23</c:f>
              <c:numCache>
                <c:formatCode>General</c:formatCode>
                <c:ptCount val="10"/>
                <c:pt idx="0">
                  <c:v>98</c:v>
                </c:pt>
                <c:pt idx="1">
                  <c:v>98</c:v>
                </c:pt>
                <c:pt idx="2">
                  <c:v>98</c:v>
                </c:pt>
                <c:pt idx="3">
                  <c:v>98</c:v>
                </c:pt>
                <c:pt idx="4">
                  <c:v>98</c:v>
                </c:pt>
                <c:pt idx="5">
                  <c:v>98</c:v>
                </c:pt>
                <c:pt idx="6">
                  <c:v>98</c:v>
                </c:pt>
                <c:pt idx="7">
                  <c:v>98</c:v>
                </c:pt>
                <c:pt idx="8">
                  <c:v>97.333333333333343</c:v>
                </c:pt>
                <c:pt idx="9">
                  <c:v>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RecRate!$F$13</c:f>
              <c:strCache>
                <c:ptCount val="1"/>
                <c:pt idx="0">
                  <c:v>0.4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RecRate!$F$14:$F$23</c:f>
              <c:numCache>
                <c:formatCode>General</c:formatCode>
                <c:ptCount val="10"/>
                <c:pt idx="0">
                  <c:v>98.666666666666671</c:v>
                </c:pt>
                <c:pt idx="1">
                  <c:v>98.666666666666671</c:v>
                </c:pt>
                <c:pt idx="2">
                  <c:v>98.666666666666671</c:v>
                </c:pt>
                <c:pt idx="3">
                  <c:v>98.666666666666671</c:v>
                </c:pt>
                <c:pt idx="4">
                  <c:v>98.666666666666671</c:v>
                </c:pt>
                <c:pt idx="5">
                  <c:v>98</c:v>
                </c:pt>
                <c:pt idx="6">
                  <c:v>98.666666666666671</c:v>
                </c:pt>
                <c:pt idx="7">
                  <c:v>98.666666666666671</c:v>
                </c:pt>
                <c:pt idx="8">
                  <c:v>98.666666666666671</c:v>
                </c:pt>
                <c:pt idx="9">
                  <c:v>98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RecRate!$G$13</c:f>
              <c:strCache>
                <c:ptCount val="1"/>
                <c:pt idx="0">
                  <c:v>0.5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yVal>
            <c:numRef>
              <c:f>RecRate!$G$14:$G$23</c:f>
              <c:numCache>
                <c:formatCode>General</c:formatCode>
                <c:ptCount val="10"/>
                <c:pt idx="0">
                  <c:v>98.666666666666671</c:v>
                </c:pt>
                <c:pt idx="1">
                  <c:v>98</c:v>
                </c:pt>
                <c:pt idx="2">
                  <c:v>98</c:v>
                </c:pt>
                <c:pt idx="3">
                  <c:v>98</c:v>
                </c:pt>
                <c:pt idx="4">
                  <c:v>98.666666666666671</c:v>
                </c:pt>
                <c:pt idx="5">
                  <c:v>97.333333333333343</c:v>
                </c:pt>
                <c:pt idx="6">
                  <c:v>98.666666666666671</c:v>
                </c:pt>
                <c:pt idx="7">
                  <c:v>98</c:v>
                </c:pt>
                <c:pt idx="8">
                  <c:v>98.666666666666671</c:v>
                </c:pt>
                <c:pt idx="9">
                  <c:v>98.666666666666671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RecRate!$H$13</c:f>
              <c:strCache>
                <c:ptCount val="1"/>
                <c:pt idx="0">
                  <c:v>0.6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RecRate!$H$14:$H$23</c:f>
              <c:numCache>
                <c:formatCode>General</c:formatCode>
                <c:ptCount val="10"/>
                <c:pt idx="0">
                  <c:v>98</c:v>
                </c:pt>
                <c:pt idx="1">
                  <c:v>97.333333333333343</c:v>
                </c:pt>
                <c:pt idx="2">
                  <c:v>97.333333333333343</c:v>
                </c:pt>
                <c:pt idx="3">
                  <c:v>97.333333333333343</c:v>
                </c:pt>
                <c:pt idx="4">
                  <c:v>97.333333333333343</c:v>
                </c:pt>
                <c:pt idx="5">
                  <c:v>97.333333333333343</c:v>
                </c:pt>
                <c:pt idx="6">
                  <c:v>98</c:v>
                </c:pt>
                <c:pt idx="7">
                  <c:v>97.333333333333343</c:v>
                </c:pt>
                <c:pt idx="8">
                  <c:v>97.333333333333343</c:v>
                </c:pt>
                <c:pt idx="9">
                  <c:v>97.333333333333343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RecRate!$I$13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yVal>
            <c:numRef>
              <c:f>RecRate!$I$14:$I$23</c:f>
              <c:numCache>
                <c:formatCode>General</c:formatCode>
                <c:ptCount val="10"/>
                <c:pt idx="0">
                  <c:v>96.666666666666671</c:v>
                </c:pt>
                <c:pt idx="1">
                  <c:v>96.666666666666671</c:v>
                </c:pt>
                <c:pt idx="2">
                  <c:v>96.666666666666671</c:v>
                </c:pt>
                <c:pt idx="3">
                  <c:v>98</c:v>
                </c:pt>
                <c:pt idx="4">
                  <c:v>96.666666666666671</c:v>
                </c:pt>
                <c:pt idx="5">
                  <c:v>98</c:v>
                </c:pt>
                <c:pt idx="6">
                  <c:v>96.666666666666671</c:v>
                </c:pt>
                <c:pt idx="7">
                  <c:v>96.666666666666671</c:v>
                </c:pt>
                <c:pt idx="8">
                  <c:v>96.666666666666671</c:v>
                </c:pt>
                <c:pt idx="9">
                  <c:v>96.666666666666671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RecRate!$J$13</c:f>
              <c:strCache>
                <c:ptCount val="1"/>
                <c:pt idx="0">
                  <c:v>0.8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yVal>
            <c:numRef>
              <c:f>RecRate!$J$14:$J$23</c:f>
              <c:numCache>
                <c:formatCode>General</c:formatCode>
                <c:ptCount val="10"/>
                <c:pt idx="0">
                  <c:v>97.333333333333343</c:v>
                </c:pt>
                <c:pt idx="1">
                  <c:v>96.666666666666671</c:v>
                </c:pt>
                <c:pt idx="2">
                  <c:v>96.666666666666671</c:v>
                </c:pt>
                <c:pt idx="3">
                  <c:v>96.666666666666671</c:v>
                </c:pt>
                <c:pt idx="4">
                  <c:v>96.666666666666671</c:v>
                </c:pt>
                <c:pt idx="5">
                  <c:v>96.666666666666671</c:v>
                </c:pt>
                <c:pt idx="6">
                  <c:v>96.666666666666671</c:v>
                </c:pt>
                <c:pt idx="7">
                  <c:v>97.333333333333343</c:v>
                </c:pt>
                <c:pt idx="8">
                  <c:v>96.666666666666671</c:v>
                </c:pt>
                <c:pt idx="9">
                  <c:v>96.666666666666671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RecRate!$K$13</c:f>
              <c:strCache>
                <c:ptCount val="1"/>
                <c:pt idx="0">
                  <c:v>0.9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yVal>
            <c:numRef>
              <c:f>RecRate!$K$14:$K$23</c:f>
              <c:numCache>
                <c:formatCode>General</c:formatCode>
                <c:ptCount val="10"/>
                <c:pt idx="0">
                  <c:v>96.666666666666671</c:v>
                </c:pt>
                <c:pt idx="1">
                  <c:v>96.666666666666671</c:v>
                </c:pt>
                <c:pt idx="2">
                  <c:v>96.666666666666671</c:v>
                </c:pt>
                <c:pt idx="3">
                  <c:v>96.666666666666671</c:v>
                </c:pt>
                <c:pt idx="4">
                  <c:v>96.666666666666671</c:v>
                </c:pt>
                <c:pt idx="5">
                  <c:v>97.333333333333343</c:v>
                </c:pt>
                <c:pt idx="6">
                  <c:v>96.666666666666671</c:v>
                </c:pt>
                <c:pt idx="7">
                  <c:v>96.666666666666671</c:v>
                </c:pt>
                <c:pt idx="8">
                  <c:v>96.666666666666671</c:v>
                </c:pt>
                <c:pt idx="9">
                  <c:v>96.666666666666671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931392"/>
        <c:axId val="887930832"/>
      </c:scatterChart>
      <c:valAx>
        <c:axId val="887931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Iterasi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30832"/>
        <c:crosses val="autoZero"/>
        <c:crossBetween val="midCat"/>
      </c:valAx>
      <c:valAx>
        <c:axId val="88793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R</a:t>
                </a:r>
                <a:r>
                  <a:rPr lang="en-US"/>
                  <a:t>R (%)</a:t>
                </a:r>
                <a:endParaRPr lang="id-ID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31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Error terhadap variasi 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Error!$C$13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Error!$B$14:$B$23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Error!$C$14:$C$24</c:f>
              <c:numCache>
                <c:formatCode>General</c:formatCode>
                <c:ptCount val="11"/>
                <c:pt idx="0">
                  <c:v>9.9916131694106469E-3</c:v>
                </c:pt>
                <c:pt idx="1">
                  <c:v>9.9933276421056757E-3</c:v>
                </c:pt>
                <c:pt idx="2">
                  <c:v>9.9980025689814563E-3</c:v>
                </c:pt>
                <c:pt idx="3">
                  <c:v>9.9903245555203676E-3</c:v>
                </c:pt>
                <c:pt idx="4">
                  <c:v>9.9900068931313857E-3</c:v>
                </c:pt>
                <c:pt idx="5">
                  <c:v>9.9914566595639027E-3</c:v>
                </c:pt>
                <c:pt idx="6">
                  <c:v>9.9917822926261311E-3</c:v>
                </c:pt>
                <c:pt idx="7">
                  <c:v>9.9966391771385693E-3</c:v>
                </c:pt>
                <c:pt idx="8">
                  <c:v>9.9947589099765987E-3</c:v>
                </c:pt>
                <c:pt idx="9">
                  <c:v>9.9982269161596211E-3</c:v>
                </c:pt>
                <c:pt idx="10">
                  <c:v>9.9936138784614357E-3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Error!$D$13</c:f>
              <c:strCache>
                <c:ptCount val="1"/>
                <c:pt idx="0">
                  <c:v>0.2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Error!$B$14:$B$23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Error!$D$14:$D$24</c:f>
              <c:numCache>
                <c:formatCode>General</c:formatCode>
                <c:ptCount val="11"/>
                <c:pt idx="0">
                  <c:v>9.9938546466993919E-3</c:v>
                </c:pt>
                <c:pt idx="1">
                  <c:v>9.9900712297027305E-3</c:v>
                </c:pt>
                <c:pt idx="2">
                  <c:v>9.9966297592937823E-3</c:v>
                </c:pt>
                <c:pt idx="3">
                  <c:v>9.982931931183785E-3</c:v>
                </c:pt>
                <c:pt idx="4">
                  <c:v>9.9815352073216873E-3</c:v>
                </c:pt>
                <c:pt idx="5">
                  <c:v>9.9997266207021672E-3</c:v>
                </c:pt>
                <c:pt idx="6">
                  <c:v>9.9834289431919819E-3</c:v>
                </c:pt>
                <c:pt idx="7">
                  <c:v>9.9908639838526287E-3</c:v>
                </c:pt>
                <c:pt idx="8">
                  <c:v>9.9990546740490113E-3</c:v>
                </c:pt>
                <c:pt idx="9">
                  <c:v>9.9949747164583946E-3</c:v>
                </c:pt>
                <c:pt idx="10">
                  <c:v>9.9913071712455573E-3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Error!$E$13</c:f>
              <c:strCache>
                <c:ptCount val="1"/>
                <c:pt idx="0">
                  <c:v>0.3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Error!$B$14:$B$23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Error!$E$14:$E$24</c:f>
              <c:numCache>
                <c:formatCode>General</c:formatCode>
                <c:ptCount val="11"/>
                <c:pt idx="0">
                  <c:v>9.9853070687814186E-3</c:v>
                </c:pt>
                <c:pt idx="1">
                  <c:v>9.9818652484540468E-3</c:v>
                </c:pt>
                <c:pt idx="2">
                  <c:v>9.9848993664512671E-3</c:v>
                </c:pt>
                <c:pt idx="3">
                  <c:v>9.9939098784807973E-3</c:v>
                </c:pt>
                <c:pt idx="4">
                  <c:v>9.9851736002135212E-3</c:v>
                </c:pt>
                <c:pt idx="5">
                  <c:v>9.9952719693140422E-3</c:v>
                </c:pt>
                <c:pt idx="6">
                  <c:v>9.9846276007858129E-3</c:v>
                </c:pt>
                <c:pt idx="7">
                  <c:v>9.99208143045161E-3</c:v>
                </c:pt>
                <c:pt idx="8">
                  <c:v>9.9921957853809501E-3</c:v>
                </c:pt>
                <c:pt idx="9">
                  <c:v>9.9867640159763404E-3</c:v>
                </c:pt>
                <c:pt idx="10">
                  <c:v>9.9882095964289805E-3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Error!$F$13</c:f>
              <c:strCache>
                <c:ptCount val="1"/>
                <c:pt idx="0">
                  <c:v>0.4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Error!$B$14:$B$23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Error!$F$14:$F$24</c:f>
              <c:numCache>
                <c:formatCode>General</c:formatCode>
                <c:ptCount val="11"/>
                <c:pt idx="0">
                  <c:v>9.9969575090022422E-3</c:v>
                </c:pt>
                <c:pt idx="1">
                  <c:v>9.9986139731157182E-3</c:v>
                </c:pt>
                <c:pt idx="2">
                  <c:v>9.9983171148402151E-3</c:v>
                </c:pt>
                <c:pt idx="3">
                  <c:v>9.9936403532725464E-3</c:v>
                </c:pt>
                <c:pt idx="4">
                  <c:v>9.9942850404158168E-3</c:v>
                </c:pt>
                <c:pt idx="5">
                  <c:v>9.9985260076785824E-3</c:v>
                </c:pt>
                <c:pt idx="6">
                  <c:v>9.9943783033417822E-3</c:v>
                </c:pt>
                <c:pt idx="7">
                  <c:v>9.9953758336835102E-3</c:v>
                </c:pt>
                <c:pt idx="8">
                  <c:v>9.9981423732163066E-3</c:v>
                </c:pt>
                <c:pt idx="9">
                  <c:v>9.994930327865385E-3</c:v>
                </c:pt>
                <c:pt idx="10">
                  <c:v>9.9963166836432114E-3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Error!$G$13</c:f>
              <c:strCache>
                <c:ptCount val="1"/>
                <c:pt idx="0">
                  <c:v>0.5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Error!$B$14:$B$23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Error!$G$14:$G$24</c:f>
              <c:numCache>
                <c:formatCode>General</c:formatCode>
                <c:ptCount val="11"/>
                <c:pt idx="0">
                  <c:v>9.4756997470102616E-3</c:v>
                </c:pt>
                <c:pt idx="1">
                  <c:v>7.9027100076856076E-3</c:v>
                </c:pt>
                <c:pt idx="2">
                  <c:v>9.8551841680868963E-3</c:v>
                </c:pt>
                <c:pt idx="3">
                  <c:v>9.8891088079666612E-3</c:v>
                </c:pt>
                <c:pt idx="4">
                  <c:v>9.7817220361039355E-3</c:v>
                </c:pt>
                <c:pt idx="5">
                  <c:v>9.9846584256764286E-3</c:v>
                </c:pt>
                <c:pt idx="6">
                  <c:v>9.622930144560924E-3</c:v>
                </c:pt>
                <c:pt idx="7">
                  <c:v>9.6399410493322752E-3</c:v>
                </c:pt>
                <c:pt idx="8">
                  <c:v>9.851789590340651E-3</c:v>
                </c:pt>
                <c:pt idx="9">
                  <c:v>9.2262345426742404E-3</c:v>
                </c:pt>
                <c:pt idx="10">
                  <c:v>9.5229978519437881E-3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Error!$H$13</c:f>
              <c:strCache>
                <c:ptCount val="1"/>
                <c:pt idx="0">
                  <c:v>0.6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Error!$B$14:$B$23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Error!$H$14:$H$24</c:f>
              <c:numCache>
                <c:formatCode>General</c:formatCode>
                <c:ptCount val="11"/>
                <c:pt idx="0">
                  <c:v>9.9174337435551877E-3</c:v>
                </c:pt>
                <c:pt idx="1">
                  <c:v>1.223630439862943E-2</c:v>
                </c:pt>
                <c:pt idx="2">
                  <c:v>1.223188663335513E-2</c:v>
                </c:pt>
                <c:pt idx="3">
                  <c:v>1.2238215452062589E-2</c:v>
                </c:pt>
                <c:pt idx="4">
                  <c:v>1.2265653032742357E-2</c:v>
                </c:pt>
                <c:pt idx="5">
                  <c:v>1.2227904887267226E-2</c:v>
                </c:pt>
                <c:pt idx="6">
                  <c:v>9.8259434865626185E-3</c:v>
                </c:pt>
                <c:pt idx="7">
                  <c:v>1.2229275182389915E-2</c:v>
                </c:pt>
                <c:pt idx="8">
                  <c:v>1.2247453247869869E-2</c:v>
                </c:pt>
                <c:pt idx="9">
                  <c:v>1.2258117645198479E-2</c:v>
                </c:pt>
                <c:pt idx="10">
                  <c:v>1.176781877096328E-2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Error!$I$13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Error!$B$14:$B$23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Error!$I$14:$I$24</c:f>
              <c:numCache>
                <c:formatCode>General</c:formatCode>
                <c:ptCount val="11"/>
                <c:pt idx="0">
                  <c:v>1.3815652387075546E-2</c:v>
                </c:pt>
                <c:pt idx="1">
                  <c:v>1.3821154790433967E-2</c:v>
                </c:pt>
                <c:pt idx="2">
                  <c:v>1.332978923491179E-2</c:v>
                </c:pt>
                <c:pt idx="3">
                  <c:v>1.3345568093631688E-2</c:v>
                </c:pt>
                <c:pt idx="4">
                  <c:v>1.3812592657746198E-2</c:v>
                </c:pt>
                <c:pt idx="5">
                  <c:v>1.3339237318954483E-2</c:v>
                </c:pt>
                <c:pt idx="6">
                  <c:v>1.3813048156546466E-2</c:v>
                </c:pt>
                <c:pt idx="7">
                  <c:v>1.3820427832835056E-2</c:v>
                </c:pt>
                <c:pt idx="8">
                  <c:v>1.3822449408853721E-2</c:v>
                </c:pt>
                <c:pt idx="9">
                  <c:v>1.3821040227748259E-2</c:v>
                </c:pt>
                <c:pt idx="10">
                  <c:v>1.3674096010873719E-2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Error!$J$13</c:f>
              <c:strCache>
                <c:ptCount val="1"/>
                <c:pt idx="0">
                  <c:v>0.8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Error!$B$14:$B$23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Error!$J$14:$J$24</c:f>
              <c:numCache>
                <c:formatCode>General</c:formatCode>
                <c:ptCount val="11"/>
                <c:pt idx="0">
                  <c:v>1.3974370757844634E-2</c:v>
                </c:pt>
                <c:pt idx="1">
                  <c:v>1.6454962753301997E-2</c:v>
                </c:pt>
                <c:pt idx="2">
                  <c:v>1.6456687252366986E-2</c:v>
                </c:pt>
                <c:pt idx="3">
                  <c:v>1.6468614495852119E-2</c:v>
                </c:pt>
                <c:pt idx="4">
                  <c:v>1.6455694379719998E-2</c:v>
                </c:pt>
                <c:pt idx="5">
                  <c:v>1.6455577746688502E-2</c:v>
                </c:pt>
                <c:pt idx="6">
                  <c:v>1.6456120597432965E-2</c:v>
                </c:pt>
                <c:pt idx="7">
                  <c:v>1.3988981788078683E-2</c:v>
                </c:pt>
                <c:pt idx="8">
                  <c:v>1.6454456386507117E-2</c:v>
                </c:pt>
                <c:pt idx="9">
                  <c:v>1.6453073237422379E-2</c:v>
                </c:pt>
                <c:pt idx="10">
                  <c:v>1.5961853939521535E-2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Error!$K$13</c:f>
              <c:strCache>
                <c:ptCount val="1"/>
                <c:pt idx="0">
                  <c:v>0.9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Error!$B$14:$B$23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Error!$K$14:$K$24</c:f>
              <c:numCache>
                <c:formatCode>General</c:formatCode>
                <c:ptCount val="11"/>
                <c:pt idx="0">
                  <c:v>1.7867952077350008E-2</c:v>
                </c:pt>
                <c:pt idx="1">
                  <c:v>1.4769664991647776E-2</c:v>
                </c:pt>
                <c:pt idx="2">
                  <c:v>1.7507081698933481E-2</c:v>
                </c:pt>
                <c:pt idx="3">
                  <c:v>1.4768788314922947E-2</c:v>
                </c:pt>
                <c:pt idx="4">
                  <c:v>1.4769645971516141E-2</c:v>
                </c:pt>
                <c:pt idx="5">
                  <c:v>1.4700619938295011E-2</c:v>
                </c:pt>
                <c:pt idx="6">
                  <c:v>1.7868777254576199E-2</c:v>
                </c:pt>
                <c:pt idx="7">
                  <c:v>1.7869739313106217E-2</c:v>
                </c:pt>
                <c:pt idx="8">
                  <c:v>1.4765776015947939E-2</c:v>
                </c:pt>
                <c:pt idx="9">
                  <c:v>1.7868803856024067E-2</c:v>
                </c:pt>
                <c:pt idx="10">
                  <c:v>1.6275684943231981E-2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898352"/>
        <c:axId val="887900032"/>
      </c:scatterChart>
      <c:valAx>
        <c:axId val="88789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Iterasi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00032"/>
        <c:crosses val="autoZero"/>
        <c:crossBetween val="midCat"/>
      </c:valAx>
      <c:valAx>
        <c:axId val="88790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898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Epoch terhadap variasi 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Epoch!$C$13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Epoch!$B$14:$B$23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Epoch!$C$14:$C$23</c:f>
              <c:numCache>
                <c:formatCode>General</c:formatCode>
                <c:ptCount val="10"/>
                <c:pt idx="0">
                  <c:v>572</c:v>
                </c:pt>
                <c:pt idx="1">
                  <c:v>561</c:v>
                </c:pt>
                <c:pt idx="2">
                  <c:v>567</c:v>
                </c:pt>
                <c:pt idx="3">
                  <c:v>581</c:v>
                </c:pt>
                <c:pt idx="4">
                  <c:v>575</c:v>
                </c:pt>
                <c:pt idx="5">
                  <c:v>558</c:v>
                </c:pt>
                <c:pt idx="6">
                  <c:v>558</c:v>
                </c:pt>
                <c:pt idx="7">
                  <c:v>563</c:v>
                </c:pt>
                <c:pt idx="8">
                  <c:v>566</c:v>
                </c:pt>
                <c:pt idx="9">
                  <c:v>600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Epoch!$D$13</c:f>
              <c:strCache>
                <c:ptCount val="1"/>
                <c:pt idx="0">
                  <c:v>0.2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Epoch!$B$14:$B$23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Epoch!$D$14:$D$23</c:f>
              <c:numCache>
                <c:formatCode>General</c:formatCode>
                <c:ptCount val="10"/>
                <c:pt idx="0">
                  <c:v>357</c:v>
                </c:pt>
                <c:pt idx="1">
                  <c:v>329</c:v>
                </c:pt>
                <c:pt idx="2">
                  <c:v>330</c:v>
                </c:pt>
                <c:pt idx="3">
                  <c:v>333</c:v>
                </c:pt>
                <c:pt idx="4">
                  <c:v>335</c:v>
                </c:pt>
                <c:pt idx="5">
                  <c:v>329</c:v>
                </c:pt>
                <c:pt idx="6">
                  <c:v>334</c:v>
                </c:pt>
                <c:pt idx="7">
                  <c:v>332</c:v>
                </c:pt>
                <c:pt idx="8">
                  <c:v>331</c:v>
                </c:pt>
                <c:pt idx="9">
                  <c:v>355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Epoch!$E$13</c:f>
              <c:strCache>
                <c:ptCount val="1"/>
                <c:pt idx="0">
                  <c:v>0.3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Epoch!$B$14:$B$23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Epoch!$E$14:$E$23</c:f>
              <c:numCache>
                <c:formatCode>General</c:formatCode>
                <c:ptCount val="10"/>
                <c:pt idx="0">
                  <c:v>302</c:v>
                </c:pt>
                <c:pt idx="1">
                  <c:v>281</c:v>
                </c:pt>
                <c:pt idx="2">
                  <c:v>290</c:v>
                </c:pt>
                <c:pt idx="3">
                  <c:v>302</c:v>
                </c:pt>
                <c:pt idx="4">
                  <c:v>288</c:v>
                </c:pt>
                <c:pt idx="5">
                  <c:v>286</c:v>
                </c:pt>
                <c:pt idx="6">
                  <c:v>308</c:v>
                </c:pt>
                <c:pt idx="7">
                  <c:v>287</c:v>
                </c:pt>
                <c:pt idx="8">
                  <c:v>323</c:v>
                </c:pt>
                <c:pt idx="9">
                  <c:v>302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Epoch!$F$13</c:f>
              <c:strCache>
                <c:ptCount val="1"/>
                <c:pt idx="0">
                  <c:v>0.4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Epoch!$B$14:$B$23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Epoch!$F$14:$F$23</c:f>
              <c:numCache>
                <c:formatCode>General</c:formatCode>
                <c:ptCount val="10"/>
                <c:pt idx="0">
                  <c:v>436</c:v>
                </c:pt>
                <c:pt idx="1">
                  <c:v>432</c:v>
                </c:pt>
                <c:pt idx="2">
                  <c:v>426</c:v>
                </c:pt>
                <c:pt idx="3">
                  <c:v>368</c:v>
                </c:pt>
                <c:pt idx="4">
                  <c:v>375</c:v>
                </c:pt>
                <c:pt idx="5">
                  <c:v>469</c:v>
                </c:pt>
                <c:pt idx="6">
                  <c:v>399</c:v>
                </c:pt>
                <c:pt idx="7">
                  <c:v>390</c:v>
                </c:pt>
                <c:pt idx="8">
                  <c:v>367</c:v>
                </c:pt>
                <c:pt idx="9">
                  <c:v>345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Epoch!$G$13</c:f>
              <c:strCache>
                <c:ptCount val="1"/>
                <c:pt idx="0">
                  <c:v>0.5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Epoch!$B$14:$B$23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Epoch!$G$14:$G$23</c:f>
              <c:numCache>
                <c:formatCode>General</c:formatCode>
                <c:ptCount val="10"/>
                <c:pt idx="0">
                  <c:v>2301</c:v>
                </c:pt>
                <c:pt idx="1">
                  <c:v>2054</c:v>
                </c:pt>
                <c:pt idx="2">
                  <c:v>2269</c:v>
                </c:pt>
                <c:pt idx="3">
                  <c:v>1126</c:v>
                </c:pt>
                <c:pt idx="4">
                  <c:v>2444</c:v>
                </c:pt>
                <c:pt idx="5">
                  <c:v>1350</c:v>
                </c:pt>
                <c:pt idx="6">
                  <c:v>2090</c:v>
                </c:pt>
                <c:pt idx="7">
                  <c:v>1801</c:v>
                </c:pt>
                <c:pt idx="8">
                  <c:v>2201</c:v>
                </c:pt>
                <c:pt idx="9">
                  <c:v>1964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Epoch!$H$13</c:f>
              <c:strCache>
                <c:ptCount val="1"/>
                <c:pt idx="0">
                  <c:v>0.6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Epoch!$B$14:$B$23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Epoch!$H$14:$H$23</c:f>
              <c:numCache>
                <c:formatCode>General</c:formatCode>
                <c:ptCount val="10"/>
                <c:pt idx="0">
                  <c:v>2588</c:v>
                </c:pt>
                <c:pt idx="1">
                  <c:v>10001</c:v>
                </c:pt>
                <c:pt idx="2">
                  <c:v>10001</c:v>
                </c:pt>
                <c:pt idx="3">
                  <c:v>10001</c:v>
                </c:pt>
                <c:pt idx="4">
                  <c:v>10001</c:v>
                </c:pt>
                <c:pt idx="5">
                  <c:v>10001</c:v>
                </c:pt>
                <c:pt idx="6">
                  <c:v>2629</c:v>
                </c:pt>
                <c:pt idx="7">
                  <c:v>10001</c:v>
                </c:pt>
                <c:pt idx="8">
                  <c:v>10001</c:v>
                </c:pt>
                <c:pt idx="9">
                  <c:v>10001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Epoch!$I$13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Epoch!$B$14:$B$23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Epoch!$I$14:$I$23</c:f>
              <c:numCache>
                <c:formatCode>General</c:formatCode>
                <c:ptCount val="10"/>
                <c:pt idx="0">
                  <c:v>10001</c:v>
                </c:pt>
                <c:pt idx="1">
                  <c:v>10001</c:v>
                </c:pt>
                <c:pt idx="2">
                  <c:v>10001</c:v>
                </c:pt>
                <c:pt idx="3">
                  <c:v>10001</c:v>
                </c:pt>
                <c:pt idx="4">
                  <c:v>10001</c:v>
                </c:pt>
                <c:pt idx="5">
                  <c:v>10001</c:v>
                </c:pt>
                <c:pt idx="6">
                  <c:v>10001</c:v>
                </c:pt>
                <c:pt idx="7">
                  <c:v>10001</c:v>
                </c:pt>
                <c:pt idx="8">
                  <c:v>10001</c:v>
                </c:pt>
                <c:pt idx="9">
                  <c:v>10001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Epoch!$J$13</c:f>
              <c:strCache>
                <c:ptCount val="1"/>
                <c:pt idx="0">
                  <c:v>0.8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Epoch!$B$14:$B$23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Epoch!$J$14:$J$23</c:f>
              <c:numCache>
                <c:formatCode>General</c:formatCode>
                <c:ptCount val="10"/>
                <c:pt idx="0">
                  <c:v>10001</c:v>
                </c:pt>
                <c:pt idx="1">
                  <c:v>10001</c:v>
                </c:pt>
                <c:pt idx="2">
                  <c:v>10001</c:v>
                </c:pt>
                <c:pt idx="3">
                  <c:v>10001</c:v>
                </c:pt>
                <c:pt idx="4">
                  <c:v>10001</c:v>
                </c:pt>
                <c:pt idx="5">
                  <c:v>10001</c:v>
                </c:pt>
                <c:pt idx="6">
                  <c:v>10001</c:v>
                </c:pt>
                <c:pt idx="7">
                  <c:v>10001</c:v>
                </c:pt>
                <c:pt idx="8">
                  <c:v>10001</c:v>
                </c:pt>
                <c:pt idx="9">
                  <c:v>10001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Epoch!$K$13</c:f>
              <c:strCache>
                <c:ptCount val="1"/>
                <c:pt idx="0">
                  <c:v>0.9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Epoch!$B$14:$B$23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Epoch!$K$14:$K$23</c:f>
              <c:numCache>
                <c:formatCode>General</c:formatCode>
                <c:ptCount val="10"/>
                <c:pt idx="0">
                  <c:v>10001</c:v>
                </c:pt>
                <c:pt idx="1">
                  <c:v>10001</c:v>
                </c:pt>
                <c:pt idx="2">
                  <c:v>10001</c:v>
                </c:pt>
                <c:pt idx="3">
                  <c:v>10001</c:v>
                </c:pt>
                <c:pt idx="4">
                  <c:v>10001</c:v>
                </c:pt>
                <c:pt idx="5">
                  <c:v>10001</c:v>
                </c:pt>
                <c:pt idx="6">
                  <c:v>10001</c:v>
                </c:pt>
                <c:pt idx="7">
                  <c:v>10001</c:v>
                </c:pt>
                <c:pt idx="8">
                  <c:v>10001</c:v>
                </c:pt>
                <c:pt idx="9">
                  <c:v>10001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892192"/>
        <c:axId val="887891632"/>
      </c:scatterChart>
      <c:valAx>
        <c:axId val="88789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Iterasi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891632"/>
        <c:crosses val="autoZero"/>
        <c:crossBetween val="midCat"/>
      </c:valAx>
      <c:valAx>
        <c:axId val="88789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Epoch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8921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Waktu pembelajaran terhadap variasi 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Time!$C$13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Time!$B$14:$B$23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Time!$C$14:$C$23</c:f>
              <c:numCache>
                <c:formatCode>General</c:formatCode>
                <c:ptCount val="10"/>
                <c:pt idx="0">
                  <c:v>34.674138049521041</c:v>
                </c:pt>
                <c:pt idx="1">
                  <c:v>34.46559471927872</c:v>
                </c:pt>
                <c:pt idx="2">
                  <c:v>37.12875238854285</c:v>
                </c:pt>
                <c:pt idx="3">
                  <c:v>36.564682766702397</c:v>
                </c:pt>
                <c:pt idx="4">
                  <c:v>34.869901280999741</c:v>
                </c:pt>
                <c:pt idx="5">
                  <c:v>32.415567632020263</c:v>
                </c:pt>
                <c:pt idx="6">
                  <c:v>32.656490722948668</c:v>
                </c:pt>
                <c:pt idx="7">
                  <c:v>33.275899569192106</c:v>
                </c:pt>
                <c:pt idx="8">
                  <c:v>32.474785198486686</c:v>
                </c:pt>
                <c:pt idx="9">
                  <c:v>36.767375784615687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Time!$D$13</c:f>
              <c:strCache>
                <c:ptCount val="1"/>
                <c:pt idx="0">
                  <c:v>0.2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Time!$B$14:$B$23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Time!$D$14:$D$23</c:f>
              <c:numCache>
                <c:formatCode>General</c:formatCode>
                <c:ptCount val="10"/>
                <c:pt idx="0">
                  <c:v>22.213369056979634</c:v>
                </c:pt>
                <c:pt idx="1">
                  <c:v>21.764207423247562</c:v>
                </c:pt>
                <c:pt idx="2">
                  <c:v>20.596637252968218</c:v>
                </c:pt>
                <c:pt idx="3">
                  <c:v>19.385596718470119</c:v>
                </c:pt>
                <c:pt idx="4">
                  <c:v>22.644127866139854</c:v>
                </c:pt>
                <c:pt idx="5">
                  <c:v>23.857445604590286</c:v>
                </c:pt>
                <c:pt idx="6">
                  <c:v>22.945971406208024</c:v>
                </c:pt>
                <c:pt idx="7">
                  <c:v>20.84005576316008</c:v>
                </c:pt>
                <c:pt idx="8">
                  <c:v>21.584466282833819</c:v>
                </c:pt>
                <c:pt idx="9">
                  <c:v>22.204302188489834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Time!$E$13</c:f>
              <c:strCache>
                <c:ptCount val="1"/>
                <c:pt idx="0">
                  <c:v>0.3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Time!$B$14:$B$23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Time!$E$14:$E$23</c:f>
              <c:numCache>
                <c:formatCode>General</c:formatCode>
                <c:ptCount val="10"/>
                <c:pt idx="0">
                  <c:v>15.65839575600226</c:v>
                </c:pt>
                <c:pt idx="1">
                  <c:v>14.971578459783677</c:v>
                </c:pt>
                <c:pt idx="2">
                  <c:v>20.823869452801681</c:v>
                </c:pt>
                <c:pt idx="3">
                  <c:v>17.774236848845959</c:v>
                </c:pt>
                <c:pt idx="4">
                  <c:v>17.267313756132562</c:v>
                </c:pt>
                <c:pt idx="5">
                  <c:v>17.720368011866629</c:v>
                </c:pt>
                <c:pt idx="6">
                  <c:v>17.246576607854145</c:v>
                </c:pt>
                <c:pt idx="7">
                  <c:v>18.064419480335186</c:v>
                </c:pt>
                <c:pt idx="8">
                  <c:v>22.640146440769939</c:v>
                </c:pt>
                <c:pt idx="9">
                  <c:v>17.762626812548138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Time!$F$13</c:f>
              <c:strCache>
                <c:ptCount val="1"/>
                <c:pt idx="0">
                  <c:v>0.4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Time!$B$14:$B$23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Time!$F$14:$F$23</c:f>
              <c:numCache>
                <c:formatCode>General</c:formatCode>
                <c:ptCount val="10"/>
                <c:pt idx="0">
                  <c:v>26.564555139751512</c:v>
                </c:pt>
                <c:pt idx="1">
                  <c:v>25.474161789918899</c:v>
                </c:pt>
                <c:pt idx="2">
                  <c:v>29.023006766013388</c:v>
                </c:pt>
                <c:pt idx="3">
                  <c:v>24.736565924675109</c:v>
                </c:pt>
                <c:pt idx="4">
                  <c:v>22.674998415819317</c:v>
                </c:pt>
                <c:pt idx="5">
                  <c:v>29.472663735114281</c:v>
                </c:pt>
                <c:pt idx="6">
                  <c:v>24.94132640994312</c:v>
                </c:pt>
                <c:pt idx="7">
                  <c:v>24.285743801837292</c:v>
                </c:pt>
                <c:pt idx="8">
                  <c:v>22.134196615119063</c:v>
                </c:pt>
                <c:pt idx="9">
                  <c:v>21.091042640789038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Time!$G$13</c:f>
              <c:strCache>
                <c:ptCount val="1"/>
                <c:pt idx="0">
                  <c:v>0.5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Time!$B$14:$B$23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Time!$G$14:$G$23</c:f>
              <c:numCache>
                <c:formatCode>General</c:formatCode>
                <c:ptCount val="10"/>
                <c:pt idx="0">
                  <c:v>134.79749172879184</c:v>
                </c:pt>
                <c:pt idx="1">
                  <c:v>112.61155755752361</c:v>
                </c:pt>
                <c:pt idx="2">
                  <c:v>127.87637187816</c:v>
                </c:pt>
                <c:pt idx="3">
                  <c:v>66.155177861097258</c:v>
                </c:pt>
                <c:pt idx="4">
                  <c:v>150.08336137258769</c:v>
                </c:pt>
                <c:pt idx="5">
                  <c:v>79.380708517001608</c:v>
                </c:pt>
                <c:pt idx="6">
                  <c:v>31.616492615040524</c:v>
                </c:pt>
                <c:pt idx="7">
                  <c:v>27.860695183108973</c:v>
                </c:pt>
                <c:pt idx="8">
                  <c:v>33.583345753904894</c:v>
                </c:pt>
                <c:pt idx="9">
                  <c:v>30.440229085914357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Time!$H$13</c:f>
              <c:strCache>
                <c:ptCount val="1"/>
                <c:pt idx="0">
                  <c:v>0.6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Time!$B$14:$B$23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Time!$H$14:$H$23</c:f>
              <c:numCache>
                <c:formatCode>General</c:formatCode>
                <c:ptCount val="10"/>
                <c:pt idx="0">
                  <c:v>39.816045831462809</c:v>
                </c:pt>
                <c:pt idx="1">
                  <c:v>153.54660034825201</c:v>
                </c:pt>
                <c:pt idx="2">
                  <c:v>152.75093689784399</c:v>
                </c:pt>
                <c:pt idx="3">
                  <c:v>156.49802222850937</c:v>
                </c:pt>
                <c:pt idx="4">
                  <c:v>155.56759632041684</c:v>
                </c:pt>
                <c:pt idx="5">
                  <c:v>150.7040170359667</c:v>
                </c:pt>
                <c:pt idx="6">
                  <c:v>38.998389044431136</c:v>
                </c:pt>
                <c:pt idx="7">
                  <c:v>148.22493893095026</c:v>
                </c:pt>
                <c:pt idx="8">
                  <c:v>153.58629946994654</c:v>
                </c:pt>
                <c:pt idx="9">
                  <c:v>147.84486453247035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Time!$I$13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Time!$B$14:$B$23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Time!$I$14:$I$23</c:f>
              <c:numCache>
                <c:formatCode>General</c:formatCode>
                <c:ptCount val="10"/>
                <c:pt idx="0">
                  <c:v>147.47520779541847</c:v>
                </c:pt>
                <c:pt idx="1">
                  <c:v>149.62050438527987</c:v>
                </c:pt>
                <c:pt idx="2">
                  <c:v>161.54384030387709</c:v>
                </c:pt>
                <c:pt idx="3">
                  <c:v>154.31832928288827</c:v>
                </c:pt>
                <c:pt idx="4">
                  <c:v>147.2011360583621</c:v>
                </c:pt>
                <c:pt idx="5">
                  <c:v>146.90241000738095</c:v>
                </c:pt>
                <c:pt idx="6">
                  <c:v>147.54192456086957</c:v>
                </c:pt>
                <c:pt idx="7">
                  <c:v>147.96680226658324</c:v>
                </c:pt>
                <c:pt idx="8">
                  <c:v>148.27967215046058</c:v>
                </c:pt>
                <c:pt idx="9">
                  <c:v>149.50284483151012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Time!$J$13</c:f>
              <c:strCache>
                <c:ptCount val="1"/>
                <c:pt idx="0">
                  <c:v>0.8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Time!$B$14:$B$23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Time!$J$14:$J$23</c:f>
              <c:numCache>
                <c:formatCode>General</c:formatCode>
                <c:ptCount val="10"/>
                <c:pt idx="0">
                  <c:v>151.161718072958</c:v>
                </c:pt>
                <c:pt idx="1">
                  <c:v>150.539289019709</c:v>
                </c:pt>
                <c:pt idx="2">
                  <c:v>151.38441683854654</c:v>
                </c:pt>
                <c:pt idx="3">
                  <c:v>149.85886244224434</c:v>
                </c:pt>
                <c:pt idx="4">
                  <c:v>152.95782509395752</c:v>
                </c:pt>
                <c:pt idx="5">
                  <c:v>195.58855480774295</c:v>
                </c:pt>
                <c:pt idx="6">
                  <c:v>149.85724390045812</c:v>
                </c:pt>
                <c:pt idx="7">
                  <c:v>171.80942127871495</c:v>
                </c:pt>
                <c:pt idx="8">
                  <c:v>166.72634818238694</c:v>
                </c:pt>
                <c:pt idx="9">
                  <c:v>150.5105876819465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Time!$K$13</c:f>
              <c:strCache>
                <c:ptCount val="1"/>
                <c:pt idx="0">
                  <c:v>0.9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Time!$B$14:$B$23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Time!$K$14:$K$23</c:f>
              <c:numCache>
                <c:formatCode>General</c:formatCode>
                <c:ptCount val="10"/>
                <c:pt idx="0">
                  <c:v>152.03263189085129</c:v>
                </c:pt>
                <c:pt idx="1">
                  <c:v>172.7575337832109</c:v>
                </c:pt>
                <c:pt idx="2">
                  <c:v>152.7005447796561</c:v>
                </c:pt>
                <c:pt idx="3">
                  <c:v>151.53756427087973</c:v>
                </c:pt>
                <c:pt idx="4">
                  <c:v>161.14936904983966</c:v>
                </c:pt>
                <c:pt idx="5">
                  <c:v>154.97994248754745</c:v>
                </c:pt>
                <c:pt idx="6">
                  <c:v>150.29299444064142</c:v>
                </c:pt>
                <c:pt idx="7">
                  <c:v>152.17458162011258</c:v>
                </c:pt>
                <c:pt idx="8">
                  <c:v>152.25937232530057</c:v>
                </c:pt>
                <c:pt idx="9">
                  <c:v>153.04221953085047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906752"/>
        <c:axId val="887906192"/>
      </c:scatterChart>
      <c:valAx>
        <c:axId val="887906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Iterasi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06192"/>
        <c:crosses val="autoZero"/>
        <c:crossBetween val="midCat"/>
      </c:valAx>
      <c:valAx>
        <c:axId val="88790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06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Recognition Rate terhadap variasi 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RecRate!$C$13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RecRate!$C$14:$C$23</c:f>
              <c:numCache>
                <c:formatCode>General</c:formatCode>
                <c:ptCount val="10"/>
                <c:pt idx="0">
                  <c:v>96.666666666666671</c:v>
                </c:pt>
                <c:pt idx="1">
                  <c:v>95.333333333333343</c:v>
                </c:pt>
                <c:pt idx="2">
                  <c:v>96.666666666666671</c:v>
                </c:pt>
                <c:pt idx="3">
                  <c:v>96.666666666666671</c:v>
                </c:pt>
                <c:pt idx="4">
                  <c:v>93.333333333333329</c:v>
                </c:pt>
                <c:pt idx="5">
                  <c:v>94.666666666666671</c:v>
                </c:pt>
                <c:pt idx="6">
                  <c:v>96.666666666666671</c:v>
                </c:pt>
                <c:pt idx="7">
                  <c:v>96.666666666666671</c:v>
                </c:pt>
                <c:pt idx="8">
                  <c:v>96</c:v>
                </c:pt>
                <c:pt idx="9">
                  <c:v>96.666666666666671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RecRate!$D$13</c:f>
              <c:strCache>
                <c:ptCount val="1"/>
                <c:pt idx="0">
                  <c:v>0.2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RecRate!$D$14:$D$23</c:f>
              <c:numCache>
                <c:formatCode>General</c:formatCode>
                <c:ptCount val="10"/>
                <c:pt idx="0">
                  <c:v>97.333333333333343</c:v>
                </c:pt>
                <c:pt idx="1">
                  <c:v>97.333333333333343</c:v>
                </c:pt>
                <c:pt idx="2">
                  <c:v>95.333333333333343</c:v>
                </c:pt>
                <c:pt idx="3">
                  <c:v>96</c:v>
                </c:pt>
                <c:pt idx="4">
                  <c:v>96.666666666666671</c:v>
                </c:pt>
                <c:pt idx="5">
                  <c:v>97.333333333333343</c:v>
                </c:pt>
                <c:pt idx="6">
                  <c:v>96</c:v>
                </c:pt>
                <c:pt idx="7">
                  <c:v>96.666666666666671</c:v>
                </c:pt>
                <c:pt idx="8">
                  <c:v>96</c:v>
                </c:pt>
                <c:pt idx="9">
                  <c:v>96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RecRate!$E$13</c:f>
              <c:strCache>
                <c:ptCount val="1"/>
                <c:pt idx="0">
                  <c:v>0.3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RecRate!$E$14:$E$23</c:f>
              <c:numCache>
                <c:formatCode>General</c:formatCode>
                <c:ptCount val="10"/>
                <c:pt idx="0">
                  <c:v>94.666666666666671</c:v>
                </c:pt>
                <c:pt idx="1">
                  <c:v>96.666666666666671</c:v>
                </c:pt>
                <c:pt idx="2">
                  <c:v>95.333333333333343</c:v>
                </c:pt>
                <c:pt idx="3">
                  <c:v>96</c:v>
                </c:pt>
                <c:pt idx="4">
                  <c:v>96</c:v>
                </c:pt>
                <c:pt idx="5">
                  <c:v>95.333333333333343</c:v>
                </c:pt>
                <c:pt idx="6">
                  <c:v>95.333333333333343</c:v>
                </c:pt>
                <c:pt idx="7">
                  <c:v>96.666666666666671</c:v>
                </c:pt>
                <c:pt idx="8">
                  <c:v>95.333333333333343</c:v>
                </c:pt>
                <c:pt idx="9">
                  <c:v>95.333333333333343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RecRate!$F$13</c:f>
              <c:strCache>
                <c:ptCount val="1"/>
                <c:pt idx="0">
                  <c:v>0.4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RecRate!$F$14:$F$23</c:f>
              <c:numCache>
                <c:formatCode>General</c:formatCode>
                <c:ptCount val="10"/>
                <c:pt idx="0">
                  <c:v>66.666666666666657</c:v>
                </c:pt>
                <c:pt idx="1">
                  <c:v>96.666666666666671</c:v>
                </c:pt>
                <c:pt idx="2">
                  <c:v>97.333333333333343</c:v>
                </c:pt>
                <c:pt idx="3">
                  <c:v>96.666666666666671</c:v>
                </c:pt>
                <c:pt idx="4">
                  <c:v>96.666666666666671</c:v>
                </c:pt>
                <c:pt idx="5">
                  <c:v>96.666666666666671</c:v>
                </c:pt>
                <c:pt idx="6">
                  <c:v>95.333333333333343</c:v>
                </c:pt>
                <c:pt idx="7">
                  <c:v>96</c:v>
                </c:pt>
                <c:pt idx="8">
                  <c:v>97.333333333333343</c:v>
                </c:pt>
                <c:pt idx="9">
                  <c:v>95.333333333333343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RecRate!$G$13</c:f>
              <c:strCache>
                <c:ptCount val="1"/>
                <c:pt idx="0">
                  <c:v>0.5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yVal>
            <c:numRef>
              <c:f>RecRate!$G$14:$G$23</c:f>
              <c:numCache>
                <c:formatCode>General</c:formatCode>
                <c:ptCount val="10"/>
                <c:pt idx="0">
                  <c:v>63.333333333333329</c:v>
                </c:pt>
                <c:pt idx="1">
                  <c:v>95.333333333333343</c:v>
                </c:pt>
                <c:pt idx="2">
                  <c:v>95.333333333333343</c:v>
                </c:pt>
                <c:pt idx="3">
                  <c:v>96.666666666666671</c:v>
                </c:pt>
                <c:pt idx="4">
                  <c:v>96.666666666666671</c:v>
                </c:pt>
                <c:pt idx="5">
                  <c:v>93.333333333333329</c:v>
                </c:pt>
                <c:pt idx="6">
                  <c:v>96.666666666666671</c:v>
                </c:pt>
                <c:pt idx="7">
                  <c:v>33.333333333333329</c:v>
                </c:pt>
                <c:pt idx="8">
                  <c:v>93.333333333333329</c:v>
                </c:pt>
                <c:pt idx="9">
                  <c:v>33.333333333333329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RecRate!$H$13</c:f>
              <c:strCache>
                <c:ptCount val="1"/>
                <c:pt idx="0">
                  <c:v>0.6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RecRate!$H$14:$H$23</c:f>
              <c:numCache>
                <c:formatCode>General</c:formatCode>
                <c:ptCount val="10"/>
                <c:pt idx="0">
                  <c:v>96.666666666666671</c:v>
                </c:pt>
                <c:pt idx="1">
                  <c:v>33.333333333333329</c:v>
                </c:pt>
                <c:pt idx="2">
                  <c:v>95.333333333333343</c:v>
                </c:pt>
                <c:pt idx="3">
                  <c:v>66.666666666666657</c:v>
                </c:pt>
                <c:pt idx="4">
                  <c:v>96</c:v>
                </c:pt>
                <c:pt idx="5">
                  <c:v>95.333333333333343</c:v>
                </c:pt>
                <c:pt idx="6">
                  <c:v>95.333333333333343</c:v>
                </c:pt>
                <c:pt idx="7">
                  <c:v>95.333333333333343</c:v>
                </c:pt>
                <c:pt idx="8">
                  <c:v>95.333333333333343</c:v>
                </c:pt>
                <c:pt idx="9">
                  <c:v>95.333333333333343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RecRate!$I$13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yVal>
            <c:numRef>
              <c:f>RecRate!$I$14:$I$23</c:f>
              <c:numCache>
                <c:formatCode>General</c:formatCode>
                <c:ptCount val="10"/>
                <c:pt idx="0">
                  <c:v>62.666666666666671</c:v>
                </c:pt>
                <c:pt idx="1">
                  <c:v>67.333333333333329</c:v>
                </c:pt>
                <c:pt idx="2">
                  <c:v>63.333333333333329</c:v>
                </c:pt>
                <c:pt idx="3">
                  <c:v>67.333333333333329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63.333333333333329</c:v>
                </c:pt>
                <c:pt idx="7">
                  <c:v>96.666666666666671</c:v>
                </c:pt>
                <c:pt idx="8">
                  <c:v>67.333333333333329</c:v>
                </c:pt>
                <c:pt idx="9">
                  <c:v>67.333333333333329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RecRate!$J$13</c:f>
              <c:strCache>
                <c:ptCount val="1"/>
                <c:pt idx="0">
                  <c:v>0.8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yVal>
            <c:numRef>
              <c:f>RecRate!$J$14:$J$23</c:f>
              <c:numCache>
                <c:formatCode>General</c:formatCode>
                <c:ptCount val="10"/>
                <c:pt idx="0">
                  <c:v>68</c:v>
                </c:pt>
                <c:pt idx="1">
                  <c:v>66.666666666666657</c:v>
                </c:pt>
                <c:pt idx="2">
                  <c:v>68</c:v>
                </c:pt>
                <c:pt idx="3">
                  <c:v>68</c:v>
                </c:pt>
                <c:pt idx="4">
                  <c:v>68</c:v>
                </c:pt>
                <c:pt idx="5">
                  <c:v>92.666666666666657</c:v>
                </c:pt>
                <c:pt idx="6">
                  <c:v>68</c:v>
                </c:pt>
                <c:pt idx="7">
                  <c:v>95.333333333333343</c:v>
                </c:pt>
                <c:pt idx="8">
                  <c:v>68</c:v>
                </c:pt>
                <c:pt idx="9">
                  <c:v>33.333333333333329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RecRate!$K$13</c:f>
              <c:strCache>
                <c:ptCount val="1"/>
                <c:pt idx="0">
                  <c:v>0.9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yVal>
            <c:numRef>
              <c:f>RecRate!$K$14:$K$23</c:f>
              <c:numCache>
                <c:formatCode>General</c:formatCode>
                <c:ptCount val="10"/>
                <c:pt idx="0">
                  <c:v>33.333333333333329</c:v>
                </c:pt>
                <c:pt idx="1">
                  <c:v>33.333333333333329</c:v>
                </c:pt>
                <c:pt idx="2">
                  <c:v>95.333333333333343</c:v>
                </c:pt>
                <c:pt idx="3">
                  <c:v>33.333333333333329</c:v>
                </c:pt>
                <c:pt idx="4">
                  <c:v>95.333333333333343</c:v>
                </c:pt>
                <c:pt idx="5">
                  <c:v>66.666666666666657</c:v>
                </c:pt>
                <c:pt idx="6">
                  <c:v>33.333333333333329</c:v>
                </c:pt>
                <c:pt idx="7">
                  <c:v>66.666666666666657</c:v>
                </c:pt>
                <c:pt idx="8">
                  <c:v>33.333333333333329</c:v>
                </c:pt>
                <c:pt idx="9">
                  <c:v>33.333333333333329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912912"/>
        <c:axId val="887914592"/>
      </c:scatterChart>
      <c:valAx>
        <c:axId val="887912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Iterasi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14592"/>
        <c:crosses val="autoZero"/>
        <c:crossBetween val="midCat"/>
      </c:valAx>
      <c:valAx>
        <c:axId val="88791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RR</a:t>
                </a:r>
                <a:r>
                  <a:rPr lang="en-US" baseline="0" dirty="0" smtClean="0"/>
                  <a:t> (%)</a:t>
                </a:r>
                <a:endParaRPr lang="id-ID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12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Error terhadap variasi 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Error!$C$13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Error!$C$14:$C$23</c:f>
              <c:numCache>
                <c:formatCode>General</c:formatCode>
                <c:ptCount val="10"/>
                <c:pt idx="0">
                  <c:v>1.6024678527194861E-5</c:v>
                </c:pt>
                <c:pt idx="1">
                  <c:v>9.747973655469892E-3</c:v>
                </c:pt>
                <c:pt idx="2">
                  <c:v>1.8442968855913873E-5</c:v>
                </c:pt>
                <c:pt idx="3">
                  <c:v>7.377106126777117E-3</c:v>
                </c:pt>
                <c:pt idx="4">
                  <c:v>6.3044455081897322E-3</c:v>
                </c:pt>
                <c:pt idx="5">
                  <c:v>5.8961994655087749E-4</c:v>
                </c:pt>
                <c:pt idx="6">
                  <c:v>7.377106126777117E-3</c:v>
                </c:pt>
                <c:pt idx="7">
                  <c:v>1.6024678527194861E-5</c:v>
                </c:pt>
                <c:pt idx="8">
                  <c:v>7.2739400173231772E-3</c:v>
                </c:pt>
                <c:pt idx="9">
                  <c:v>1.6024678527194861E-5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Error!$D$13</c:f>
              <c:strCache>
                <c:ptCount val="1"/>
                <c:pt idx="0">
                  <c:v>0.2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Error!$D$14:$D$23</c:f>
              <c:numCache>
                <c:formatCode>General</c:formatCode>
                <c:ptCount val="10"/>
                <c:pt idx="0">
                  <c:v>1.6055259135368052E-3</c:v>
                </c:pt>
                <c:pt idx="1">
                  <c:v>3.1165747363475584E-3</c:v>
                </c:pt>
                <c:pt idx="2">
                  <c:v>7.1168015199861937E-3</c:v>
                </c:pt>
                <c:pt idx="3">
                  <c:v>2.0292642547598649E-3</c:v>
                </c:pt>
                <c:pt idx="4">
                  <c:v>5.6294295119132956E-3</c:v>
                </c:pt>
                <c:pt idx="5">
                  <c:v>7.6291272948698832E-3</c:v>
                </c:pt>
                <c:pt idx="6">
                  <c:v>1.4348586824954737E-4</c:v>
                </c:pt>
                <c:pt idx="7">
                  <c:v>8.0510742942718479E-4</c:v>
                </c:pt>
                <c:pt idx="8">
                  <c:v>2.4622466612433769E-3</c:v>
                </c:pt>
                <c:pt idx="9">
                  <c:v>7.1387474967519512E-3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Error!$E$13</c:f>
              <c:strCache>
                <c:ptCount val="1"/>
                <c:pt idx="0">
                  <c:v>0.3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Error!$E$14:$E$23</c:f>
              <c:numCache>
                <c:formatCode>General</c:formatCode>
                <c:ptCount val="10"/>
                <c:pt idx="0">
                  <c:v>3.2673387538819654E-3</c:v>
                </c:pt>
                <c:pt idx="1">
                  <c:v>6.6384979741382225E-3</c:v>
                </c:pt>
                <c:pt idx="2">
                  <c:v>2.9800209890311589E-3</c:v>
                </c:pt>
                <c:pt idx="3">
                  <c:v>2.7847055701507944E-3</c:v>
                </c:pt>
                <c:pt idx="4">
                  <c:v>5.6902882505132516E-3</c:v>
                </c:pt>
                <c:pt idx="5">
                  <c:v>1.4522015207022859E-3</c:v>
                </c:pt>
                <c:pt idx="6">
                  <c:v>6.6342550038580306E-3</c:v>
                </c:pt>
                <c:pt idx="7">
                  <c:v>6.6384979741382225E-3</c:v>
                </c:pt>
                <c:pt idx="8">
                  <c:v>1.2729732166535019E-3</c:v>
                </c:pt>
                <c:pt idx="9">
                  <c:v>6.6342550038580306E-3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Error!$F$13</c:f>
              <c:strCache>
                <c:ptCount val="1"/>
                <c:pt idx="0">
                  <c:v>0.4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Error!$F$14:$F$23</c:f>
              <c:numCache>
                <c:formatCode>General</c:formatCode>
                <c:ptCount val="10"/>
                <c:pt idx="0">
                  <c:v>0.3333333358665444</c:v>
                </c:pt>
                <c:pt idx="1">
                  <c:v>6.7687814576735533E-4</c:v>
                </c:pt>
                <c:pt idx="2">
                  <c:v>4.9947936232889935E-4</c:v>
                </c:pt>
                <c:pt idx="3">
                  <c:v>5.5406479805559031E-5</c:v>
                </c:pt>
                <c:pt idx="4">
                  <c:v>5.5406479805559031E-5</c:v>
                </c:pt>
                <c:pt idx="5">
                  <c:v>1.9033240110492803E-4</c:v>
                </c:pt>
                <c:pt idx="6">
                  <c:v>4.3650282302140961E-4</c:v>
                </c:pt>
                <c:pt idx="7">
                  <c:v>7.2295174926263154E-4</c:v>
                </c:pt>
                <c:pt idx="8">
                  <c:v>4.9947936232889935E-4</c:v>
                </c:pt>
                <c:pt idx="9">
                  <c:v>4.3650282302140961E-4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Error!$G$13</c:f>
              <c:strCache>
                <c:ptCount val="1"/>
                <c:pt idx="0">
                  <c:v>0.5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yVal>
            <c:numRef>
              <c:f>Error!$G$14:$G$23</c:f>
              <c:numCache>
                <c:formatCode>General</c:formatCode>
                <c:ptCount val="10"/>
                <c:pt idx="0">
                  <c:v>0.16672436302883006</c:v>
                </c:pt>
                <c:pt idx="1">
                  <c:v>9.1557016750086831E-3</c:v>
                </c:pt>
                <c:pt idx="2">
                  <c:v>7.0160298002337855E-3</c:v>
                </c:pt>
                <c:pt idx="3">
                  <c:v>6.3405221272556309E-3</c:v>
                </c:pt>
                <c:pt idx="4">
                  <c:v>6.0978719979016757E-4</c:v>
                </c:pt>
                <c:pt idx="5">
                  <c:v>9.6798927459238997E-3</c:v>
                </c:pt>
                <c:pt idx="6">
                  <c:v>5.9062100270997611E-3</c:v>
                </c:pt>
                <c:pt idx="7">
                  <c:v>0.50000000591182436</c:v>
                </c:pt>
                <c:pt idx="8">
                  <c:v>9.6798927459238997E-3</c:v>
                </c:pt>
                <c:pt idx="9">
                  <c:v>0.50000000591182436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Error!$I$13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Error!$I$14:$I$23</c:f>
              <c:numCache>
                <c:formatCode>General</c:formatCode>
                <c:ptCount val="10"/>
                <c:pt idx="0">
                  <c:v>0.16666746174115049</c:v>
                </c:pt>
                <c:pt idx="1">
                  <c:v>0.31999999940299417</c:v>
                </c:pt>
                <c:pt idx="2">
                  <c:v>0.16666770855709109</c:v>
                </c:pt>
                <c:pt idx="3">
                  <c:v>0.31999999940299417</c:v>
                </c:pt>
                <c:pt idx="4">
                  <c:v>0.49999999998266009</c:v>
                </c:pt>
                <c:pt idx="5">
                  <c:v>0.49999999998265782</c:v>
                </c:pt>
                <c:pt idx="6">
                  <c:v>0.16666751354137554</c:v>
                </c:pt>
                <c:pt idx="7">
                  <c:v>9.7362470058048531E-3</c:v>
                </c:pt>
                <c:pt idx="8">
                  <c:v>0.31999999940299417</c:v>
                </c:pt>
                <c:pt idx="9">
                  <c:v>0.31999999940299417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Error!$J$13</c:f>
              <c:strCache>
                <c:ptCount val="1"/>
                <c:pt idx="0">
                  <c:v>0.8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yVal>
            <c:numRef>
              <c:f>Error!$J$14:$J$23</c:f>
              <c:numCache>
                <c:formatCode>General</c:formatCode>
                <c:ptCount val="10"/>
                <c:pt idx="0">
                  <c:v>0.32000000200027479</c:v>
                </c:pt>
                <c:pt idx="1">
                  <c:v>0.3333333333283795</c:v>
                </c:pt>
                <c:pt idx="2">
                  <c:v>0.32000000200027479</c:v>
                </c:pt>
                <c:pt idx="3">
                  <c:v>0.32000000200027479</c:v>
                </c:pt>
                <c:pt idx="4">
                  <c:v>0.32000000200027479</c:v>
                </c:pt>
                <c:pt idx="5">
                  <c:v>8.5110272175236545E-3</c:v>
                </c:pt>
                <c:pt idx="6">
                  <c:v>0.32000000200027479</c:v>
                </c:pt>
                <c:pt idx="7">
                  <c:v>9.8661986999547327E-3</c:v>
                </c:pt>
                <c:pt idx="8">
                  <c:v>0.32000000200027479</c:v>
                </c:pt>
                <c:pt idx="9">
                  <c:v>0.50000000355071739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Error!$K$13</c:f>
              <c:strCache>
                <c:ptCount val="1"/>
                <c:pt idx="0">
                  <c:v>0.9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yVal>
            <c:numRef>
              <c:f>Error!$K$14:$K$23</c:f>
              <c:numCache>
                <c:formatCode>General</c:formatCode>
                <c:ptCount val="10"/>
                <c:pt idx="0">
                  <c:v>0.50000000324058824</c:v>
                </c:pt>
                <c:pt idx="1">
                  <c:v>0.50000000000045486</c:v>
                </c:pt>
                <c:pt idx="2">
                  <c:v>1.6223509690830543E-2</c:v>
                </c:pt>
                <c:pt idx="3">
                  <c:v>0.50000000324058824</c:v>
                </c:pt>
                <c:pt idx="4">
                  <c:v>8.4451645877920492E-3</c:v>
                </c:pt>
                <c:pt idx="5">
                  <c:v>0.33333333601019677</c:v>
                </c:pt>
                <c:pt idx="6">
                  <c:v>0.50000000324058824</c:v>
                </c:pt>
                <c:pt idx="7">
                  <c:v>0.33333333601019677</c:v>
                </c:pt>
                <c:pt idx="8">
                  <c:v>0.50000000324058824</c:v>
                </c:pt>
                <c:pt idx="9">
                  <c:v>0.50000000324058824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928032"/>
        <c:axId val="887927472"/>
      </c:scatterChart>
      <c:valAx>
        <c:axId val="887928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Iterasi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27472"/>
        <c:crosses val="autoZero"/>
        <c:crossBetween val="midCat"/>
      </c:valAx>
      <c:valAx>
        <c:axId val="88792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Error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28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Epoch terhadap variasi 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Epoch!$C$13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Epoch!$C$14:$C$23</c:f>
              <c:numCache>
                <c:formatCode>General</c:formatCode>
                <c:ptCount val="10"/>
                <c:pt idx="0">
                  <c:v>9</c:v>
                </c:pt>
                <c:pt idx="1">
                  <c:v>19</c:v>
                </c:pt>
                <c:pt idx="2">
                  <c:v>9</c:v>
                </c:pt>
                <c:pt idx="3">
                  <c:v>8</c:v>
                </c:pt>
                <c:pt idx="4">
                  <c:v>22</c:v>
                </c:pt>
                <c:pt idx="5">
                  <c:v>25</c:v>
                </c:pt>
                <c:pt idx="6">
                  <c:v>8</c:v>
                </c:pt>
                <c:pt idx="7">
                  <c:v>9</c:v>
                </c:pt>
                <c:pt idx="8">
                  <c:v>23</c:v>
                </c:pt>
                <c:pt idx="9">
                  <c:v>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Epoch!$D$13</c:f>
              <c:strCache>
                <c:ptCount val="1"/>
                <c:pt idx="0">
                  <c:v>0.2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Epoch!$D$14:$D$23</c:f>
              <c:numCache>
                <c:formatCode>General</c:formatCode>
                <c:ptCount val="10"/>
                <c:pt idx="0">
                  <c:v>117</c:v>
                </c:pt>
                <c:pt idx="1">
                  <c:v>19</c:v>
                </c:pt>
                <c:pt idx="2">
                  <c:v>35</c:v>
                </c:pt>
                <c:pt idx="3">
                  <c:v>74</c:v>
                </c:pt>
                <c:pt idx="4">
                  <c:v>23</c:v>
                </c:pt>
                <c:pt idx="5">
                  <c:v>3</c:v>
                </c:pt>
                <c:pt idx="6">
                  <c:v>20</c:v>
                </c:pt>
                <c:pt idx="7">
                  <c:v>37</c:v>
                </c:pt>
                <c:pt idx="8">
                  <c:v>53</c:v>
                </c:pt>
                <c:pt idx="9">
                  <c:v>26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Epoch!$E$13</c:f>
              <c:strCache>
                <c:ptCount val="1"/>
                <c:pt idx="0">
                  <c:v>0.3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Epoch!$E$14:$E$23</c:f>
              <c:numCache>
                <c:formatCode>General</c:formatCode>
                <c:ptCount val="10"/>
                <c:pt idx="0">
                  <c:v>34</c:v>
                </c:pt>
                <c:pt idx="1">
                  <c:v>27</c:v>
                </c:pt>
                <c:pt idx="2">
                  <c:v>58</c:v>
                </c:pt>
                <c:pt idx="3">
                  <c:v>38</c:v>
                </c:pt>
                <c:pt idx="4">
                  <c:v>6019</c:v>
                </c:pt>
                <c:pt idx="5">
                  <c:v>35</c:v>
                </c:pt>
                <c:pt idx="6">
                  <c:v>81</c:v>
                </c:pt>
                <c:pt idx="7">
                  <c:v>27</c:v>
                </c:pt>
                <c:pt idx="8">
                  <c:v>29</c:v>
                </c:pt>
                <c:pt idx="9">
                  <c:v>81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Epoch!$F$13</c:f>
              <c:strCache>
                <c:ptCount val="1"/>
                <c:pt idx="0">
                  <c:v>0.4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Epoch!$F$14:$F$23</c:f>
              <c:numCache>
                <c:formatCode>General</c:formatCode>
                <c:ptCount val="10"/>
                <c:pt idx="0">
                  <c:v>10001</c:v>
                </c:pt>
                <c:pt idx="1">
                  <c:v>7</c:v>
                </c:pt>
                <c:pt idx="2">
                  <c:v>66</c:v>
                </c:pt>
                <c:pt idx="3">
                  <c:v>44</c:v>
                </c:pt>
                <c:pt idx="4">
                  <c:v>44</c:v>
                </c:pt>
                <c:pt idx="5">
                  <c:v>202</c:v>
                </c:pt>
                <c:pt idx="6">
                  <c:v>78</c:v>
                </c:pt>
                <c:pt idx="7">
                  <c:v>1916</c:v>
                </c:pt>
                <c:pt idx="8">
                  <c:v>66</c:v>
                </c:pt>
                <c:pt idx="9">
                  <c:v>78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Epoch!$G$13</c:f>
              <c:strCache>
                <c:ptCount val="1"/>
                <c:pt idx="0">
                  <c:v>0.5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yVal>
            <c:numRef>
              <c:f>Epoch!$G$14:$G$23</c:f>
              <c:numCache>
                <c:formatCode>General</c:formatCode>
                <c:ptCount val="10"/>
                <c:pt idx="0">
                  <c:v>10001</c:v>
                </c:pt>
                <c:pt idx="1">
                  <c:v>66</c:v>
                </c:pt>
                <c:pt idx="2">
                  <c:v>23</c:v>
                </c:pt>
                <c:pt idx="3">
                  <c:v>89</c:v>
                </c:pt>
                <c:pt idx="4">
                  <c:v>83</c:v>
                </c:pt>
                <c:pt idx="5">
                  <c:v>51</c:v>
                </c:pt>
                <c:pt idx="6">
                  <c:v>230</c:v>
                </c:pt>
                <c:pt idx="7">
                  <c:v>10001</c:v>
                </c:pt>
                <c:pt idx="8">
                  <c:v>51</c:v>
                </c:pt>
                <c:pt idx="9">
                  <c:v>10001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Epoch!$H$13</c:f>
              <c:strCache>
                <c:ptCount val="1"/>
                <c:pt idx="0">
                  <c:v>0.6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Epoch!$H$14:$H$23</c:f>
              <c:numCache>
                <c:formatCode>General</c:formatCode>
                <c:ptCount val="10"/>
                <c:pt idx="0">
                  <c:v>45</c:v>
                </c:pt>
                <c:pt idx="1">
                  <c:v>10001</c:v>
                </c:pt>
                <c:pt idx="2">
                  <c:v>220</c:v>
                </c:pt>
                <c:pt idx="3">
                  <c:v>10001</c:v>
                </c:pt>
                <c:pt idx="4">
                  <c:v>70</c:v>
                </c:pt>
                <c:pt idx="5">
                  <c:v>235</c:v>
                </c:pt>
                <c:pt idx="6">
                  <c:v>210</c:v>
                </c:pt>
                <c:pt idx="7">
                  <c:v>231</c:v>
                </c:pt>
                <c:pt idx="8">
                  <c:v>61</c:v>
                </c:pt>
                <c:pt idx="9">
                  <c:v>270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Epoch!$I$13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yVal>
            <c:numRef>
              <c:f>Epoch!$I$14:$I$23</c:f>
              <c:numCache>
                <c:formatCode>General</c:formatCode>
                <c:ptCount val="10"/>
                <c:pt idx="0">
                  <c:v>10001</c:v>
                </c:pt>
                <c:pt idx="1">
                  <c:v>10001</c:v>
                </c:pt>
                <c:pt idx="2">
                  <c:v>10001</c:v>
                </c:pt>
                <c:pt idx="3">
                  <c:v>10001</c:v>
                </c:pt>
                <c:pt idx="4">
                  <c:v>10001</c:v>
                </c:pt>
                <c:pt idx="5">
                  <c:v>10001</c:v>
                </c:pt>
                <c:pt idx="6">
                  <c:v>10001</c:v>
                </c:pt>
                <c:pt idx="7">
                  <c:v>99</c:v>
                </c:pt>
                <c:pt idx="8">
                  <c:v>10001</c:v>
                </c:pt>
                <c:pt idx="9">
                  <c:v>10001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Epoch!$J$13</c:f>
              <c:strCache>
                <c:ptCount val="1"/>
                <c:pt idx="0">
                  <c:v>0.8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yVal>
            <c:numRef>
              <c:f>Epoch!$J$14:$J$23</c:f>
              <c:numCache>
                <c:formatCode>General</c:formatCode>
                <c:ptCount val="10"/>
                <c:pt idx="0">
                  <c:v>10001</c:v>
                </c:pt>
                <c:pt idx="1">
                  <c:v>10001</c:v>
                </c:pt>
                <c:pt idx="2">
                  <c:v>10001</c:v>
                </c:pt>
                <c:pt idx="3">
                  <c:v>10001</c:v>
                </c:pt>
                <c:pt idx="4">
                  <c:v>10001</c:v>
                </c:pt>
                <c:pt idx="5">
                  <c:v>194</c:v>
                </c:pt>
                <c:pt idx="6">
                  <c:v>10001</c:v>
                </c:pt>
                <c:pt idx="7">
                  <c:v>6736</c:v>
                </c:pt>
                <c:pt idx="8">
                  <c:v>10001</c:v>
                </c:pt>
                <c:pt idx="9">
                  <c:v>10001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Epoch!$K$13</c:f>
              <c:strCache>
                <c:ptCount val="1"/>
                <c:pt idx="0">
                  <c:v>0.9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yVal>
            <c:numRef>
              <c:f>Epoch!$K$14:$K$23</c:f>
              <c:numCache>
                <c:formatCode>General</c:formatCode>
                <c:ptCount val="10"/>
                <c:pt idx="0">
                  <c:v>10001</c:v>
                </c:pt>
                <c:pt idx="1">
                  <c:v>10001</c:v>
                </c:pt>
                <c:pt idx="2">
                  <c:v>10001</c:v>
                </c:pt>
                <c:pt idx="3">
                  <c:v>10001</c:v>
                </c:pt>
                <c:pt idx="4">
                  <c:v>1384</c:v>
                </c:pt>
                <c:pt idx="5">
                  <c:v>10001</c:v>
                </c:pt>
                <c:pt idx="6">
                  <c:v>10001</c:v>
                </c:pt>
                <c:pt idx="7">
                  <c:v>10001</c:v>
                </c:pt>
                <c:pt idx="8">
                  <c:v>10001</c:v>
                </c:pt>
                <c:pt idx="9">
                  <c:v>10001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921312"/>
        <c:axId val="887920752"/>
      </c:scatterChart>
      <c:valAx>
        <c:axId val="887921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Iterasi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20752"/>
        <c:crosses val="autoZero"/>
        <c:crossBetween val="midCat"/>
      </c:valAx>
      <c:valAx>
        <c:axId val="88792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Epoch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21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Waktu pembelajaran terhadap variasi alpha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Time!$C$13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Time!$C$14:$C$23</c:f>
              <c:numCache>
                <c:formatCode>General</c:formatCode>
                <c:ptCount val="10"/>
                <c:pt idx="0">
                  <c:v>0.63375120128312024</c:v>
                </c:pt>
                <c:pt idx="1">
                  <c:v>0.4687571969225805</c:v>
                </c:pt>
                <c:pt idx="2">
                  <c:v>0.1782841674476803</c:v>
                </c:pt>
                <c:pt idx="3">
                  <c:v>0.16036457428907233</c:v>
                </c:pt>
                <c:pt idx="4">
                  <c:v>0.72294316314420282</c:v>
                </c:pt>
                <c:pt idx="5">
                  <c:v>0.81329155885394411</c:v>
                </c:pt>
                <c:pt idx="6">
                  <c:v>0.27383138398078438</c:v>
                </c:pt>
                <c:pt idx="7">
                  <c:v>0.29978279405419761</c:v>
                </c:pt>
                <c:pt idx="8">
                  <c:v>0.72193287429026287</c:v>
                </c:pt>
                <c:pt idx="9">
                  <c:v>0.30707608612209591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Time!$D$13</c:f>
              <c:strCache>
                <c:ptCount val="1"/>
                <c:pt idx="0">
                  <c:v>0.2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Time!$D$14:$D$23</c:f>
              <c:numCache>
                <c:formatCode>General</c:formatCode>
                <c:ptCount val="10"/>
                <c:pt idx="0">
                  <c:v>4.0216171436289194</c:v>
                </c:pt>
                <c:pt idx="1">
                  <c:v>0.64985260292035463</c:v>
                </c:pt>
                <c:pt idx="2">
                  <c:v>1.1856287744715894</c:v>
                </c:pt>
                <c:pt idx="3">
                  <c:v>1.6312852097570667</c:v>
                </c:pt>
                <c:pt idx="4">
                  <c:v>0.51289462740620961</c:v>
                </c:pt>
                <c:pt idx="5">
                  <c:v>6.2073033908512411E-2</c:v>
                </c:pt>
                <c:pt idx="6">
                  <c:v>0.47622783347845205</c:v>
                </c:pt>
                <c:pt idx="7">
                  <c:v>0.82983591119146349</c:v>
                </c:pt>
                <c:pt idx="8">
                  <c:v>1.1358963717041943</c:v>
                </c:pt>
                <c:pt idx="9">
                  <c:v>0.56857587039402091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Time!$E$13</c:f>
              <c:strCache>
                <c:ptCount val="1"/>
                <c:pt idx="0">
                  <c:v>0.3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Time!$E$14:$E$23</c:f>
              <c:numCache>
                <c:formatCode>General</c:formatCode>
                <c:ptCount val="10"/>
                <c:pt idx="0">
                  <c:v>0.8589696695768404</c:v>
                </c:pt>
                <c:pt idx="1">
                  <c:v>0.6521695758141528</c:v>
                </c:pt>
                <c:pt idx="2">
                  <c:v>1.4001544374916099</c:v>
                </c:pt>
                <c:pt idx="3">
                  <c:v>0.87981503626735835</c:v>
                </c:pt>
                <c:pt idx="4">
                  <c:v>174.67819200578668</c:v>
                </c:pt>
                <c:pt idx="5">
                  <c:v>0.94632496653238574</c:v>
                </c:pt>
                <c:pt idx="6">
                  <c:v>2.1015580452203815</c:v>
                </c:pt>
                <c:pt idx="7">
                  <c:v>0.66923118290826078</c:v>
                </c:pt>
                <c:pt idx="8">
                  <c:v>0.69916504408775759</c:v>
                </c:pt>
                <c:pt idx="9">
                  <c:v>2.2253908865459162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Time!$F$13</c:f>
              <c:strCache>
                <c:ptCount val="1"/>
                <c:pt idx="0">
                  <c:v>0.4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Time!$F$14:$F$23</c:f>
              <c:numCache>
                <c:formatCode>General</c:formatCode>
                <c:ptCount val="10"/>
                <c:pt idx="0">
                  <c:v>299.14266255654394</c:v>
                </c:pt>
                <c:pt idx="1">
                  <c:v>0.31847826934768836</c:v>
                </c:pt>
                <c:pt idx="2">
                  <c:v>1.9801173018842442</c:v>
                </c:pt>
                <c:pt idx="3">
                  <c:v>1.4538643651293117</c:v>
                </c:pt>
                <c:pt idx="4">
                  <c:v>1.2343020365469222</c:v>
                </c:pt>
                <c:pt idx="5">
                  <c:v>6.119170569682221</c:v>
                </c:pt>
                <c:pt idx="6">
                  <c:v>2.8247848774414117</c:v>
                </c:pt>
                <c:pt idx="7">
                  <c:v>56.440972816620466</c:v>
                </c:pt>
                <c:pt idx="8">
                  <c:v>1.9419525217606202</c:v>
                </c:pt>
                <c:pt idx="9">
                  <c:v>2.2595539211399966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Time!$G$13</c:f>
              <c:strCache>
                <c:ptCount val="1"/>
                <c:pt idx="0">
                  <c:v>0.5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yVal>
            <c:numRef>
              <c:f>Time!$G$14:$G$23</c:f>
              <c:numCache>
                <c:formatCode>General</c:formatCode>
                <c:ptCount val="10"/>
                <c:pt idx="0">
                  <c:v>294.06348275838002</c:v>
                </c:pt>
                <c:pt idx="1">
                  <c:v>1.8625452957116706</c:v>
                </c:pt>
                <c:pt idx="2">
                  <c:v>0.76788972785420972</c:v>
                </c:pt>
                <c:pt idx="3">
                  <c:v>2.8210844533335631</c:v>
                </c:pt>
                <c:pt idx="4">
                  <c:v>2.323085120838511</c:v>
                </c:pt>
                <c:pt idx="5">
                  <c:v>1.5218714605509092</c:v>
                </c:pt>
                <c:pt idx="6">
                  <c:v>7.5162498044900179</c:v>
                </c:pt>
                <c:pt idx="7">
                  <c:v>299.87377054496892</c:v>
                </c:pt>
                <c:pt idx="8">
                  <c:v>1.3987204923608452</c:v>
                </c:pt>
                <c:pt idx="9">
                  <c:v>256.14457639914332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Time!$H$13</c:f>
              <c:strCache>
                <c:ptCount val="1"/>
                <c:pt idx="0">
                  <c:v>0.6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yVal>
            <c:numRef>
              <c:f>Time!$H$14:$H$23</c:f>
              <c:numCache>
                <c:formatCode>General</c:formatCode>
                <c:ptCount val="10"/>
                <c:pt idx="0">
                  <c:v>1.1016019708227265</c:v>
                </c:pt>
                <c:pt idx="1">
                  <c:v>252.10121115611776</c:v>
                </c:pt>
                <c:pt idx="2">
                  <c:v>5.4393061068492328</c:v>
                </c:pt>
                <c:pt idx="3">
                  <c:v>275.65175412993028</c:v>
                </c:pt>
                <c:pt idx="4">
                  <c:v>1.7606411824279529</c:v>
                </c:pt>
                <c:pt idx="5">
                  <c:v>5.9129435613482615</c:v>
                </c:pt>
                <c:pt idx="6">
                  <c:v>5.2114607233274093</c:v>
                </c:pt>
                <c:pt idx="7">
                  <c:v>6.8353356429168732</c:v>
                </c:pt>
                <c:pt idx="8">
                  <c:v>1.5503483874993482</c:v>
                </c:pt>
                <c:pt idx="9">
                  <c:v>6.9184785977634071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Time!$I$13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yVal>
            <c:numRef>
              <c:f>Time!$I$14:$I$23</c:f>
              <c:numCache>
                <c:formatCode>General</c:formatCode>
                <c:ptCount val="10"/>
                <c:pt idx="0">
                  <c:v>315.60143632614472</c:v>
                </c:pt>
                <c:pt idx="1">
                  <c:v>317.83859188476549</c:v>
                </c:pt>
                <c:pt idx="2">
                  <c:v>307.08194218487586</c:v>
                </c:pt>
                <c:pt idx="3">
                  <c:v>323.47323842940108</c:v>
                </c:pt>
                <c:pt idx="4">
                  <c:v>309.38723743676456</c:v>
                </c:pt>
                <c:pt idx="5">
                  <c:v>281.40519233461293</c:v>
                </c:pt>
                <c:pt idx="6">
                  <c:v>286.4594901263867</c:v>
                </c:pt>
                <c:pt idx="7">
                  <c:v>2.6862542011554487</c:v>
                </c:pt>
                <c:pt idx="8">
                  <c:v>293.65115025552797</c:v>
                </c:pt>
                <c:pt idx="9">
                  <c:v>292.05481135185352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Time!$J$13</c:f>
              <c:strCache>
                <c:ptCount val="1"/>
                <c:pt idx="0">
                  <c:v>0.8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yVal>
            <c:numRef>
              <c:f>Time!$J$14:$J$23</c:f>
              <c:numCache>
                <c:formatCode>General</c:formatCode>
                <c:ptCount val="10"/>
                <c:pt idx="0">
                  <c:v>339.94223085408203</c:v>
                </c:pt>
                <c:pt idx="1">
                  <c:v>286.1080056668132</c:v>
                </c:pt>
                <c:pt idx="2">
                  <c:v>318.75674370888902</c:v>
                </c:pt>
                <c:pt idx="3">
                  <c:v>305.30241176188053</c:v>
                </c:pt>
                <c:pt idx="4">
                  <c:v>275.41605263190303</c:v>
                </c:pt>
                <c:pt idx="5">
                  <c:v>5.2096741418189385</c:v>
                </c:pt>
                <c:pt idx="6">
                  <c:v>295.70665866974394</c:v>
                </c:pt>
                <c:pt idx="7">
                  <c:v>192.37367058343463</c:v>
                </c:pt>
                <c:pt idx="8">
                  <c:v>292.6226720970206</c:v>
                </c:pt>
                <c:pt idx="9">
                  <c:v>301.15592069909854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Time!$K$13</c:f>
              <c:strCache>
                <c:ptCount val="1"/>
                <c:pt idx="0">
                  <c:v>0.9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yVal>
            <c:numRef>
              <c:f>Time!$K$14:$K$23</c:f>
              <c:numCache>
                <c:formatCode>General</c:formatCode>
                <c:ptCount val="10"/>
                <c:pt idx="0">
                  <c:v>295.14148025995746</c:v>
                </c:pt>
                <c:pt idx="1">
                  <c:v>318.25015671587568</c:v>
                </c:pt>
                <c:pt idx="2">
                  <c:v>279.27657160263175</c:v>
                </c:pt>
                <c:pt idx="3">
                  <c:v>313.86912962034734</c:v>
                </c:pt>
                <c:pt idx="4">
                  <c:v>43.232336468471885</c:v>
                </c:pt>
                <c:pt idx="5">
                  <c:v>326.65143269304582</c:v>
                </c:pt>
                <c:pt idx="6">
                  <c:v>370.40220703573203</c:v>
                </c:pt>
                <c:pt idx="7">
                  <c:v>348.24434786285525</c:v>
                </c:pt>
                <c:pt idx="8">
                  <c:v>338.41145973808028</c:v>
                </c:pt>
                <c:pt idx="9">
                  <c:v>286.9589394142788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7936992"/>
        <c:axId val="887937552"/>
      </c:scatterChart>
      <c:valAx>
        <c:axId val="887936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Iterasi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37552"/>
        <c:crosses val="autoZero"/>
        <c:crossBetween val="midCat"/>
      </c:valAx>
      <c:valAx>
        <c:axId val="88793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waktu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936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C1422-235C-4726-A416-B4310E07C9A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E69980-51E4-4D7F-BEDA-B6C3E1C18020}">
      <dgm:prSet phldrT="[Text]"/>
      <dgm:spPr/>
      <dgm:t>
        <a:bodyPr/>
        <a:lstStyle/>
        <a:p>
          <a:r>
            <a:rPr lang="en-US" dirty="0" err="1" smtClean="0"/>
            <a:t>Inisialisasi</a:t>
          </a:r>
          <a:endParaRPr lang="en-US" dirty="0"/>
        </a:p>
      </dgm:t>
    </dgm:pt>
    <dgm:pt modelId="{AADEF6E3-1A24-4941-9280-1ACA4A4296CB}" type="parTrans" cxnId="{07BD1DAE-DA51-49FB-BA37-0C842BC3EF11}">
      <dgm:prSet/>
      <dgm:spPr/>
      <dgm:t>
        <a:bodyPr/>
        <a:lstStyle/>
        <a:p>
          <a:endParaRPr lang="en-US"/>
        </a:p>
      </dgm:t>
    </dgm:pt>
    <dgm:pt modelId="{2F46323C-6F28-48BD-A5D7-FE74164E5890}" type="sibTrans" cxnId="{07BD1DAE-DA51-49FB-BA37-0C842BC3EF11}">
      <dgm:prSet/>
      <dgm:spPr/>
      <dgm:t>
        <a:bodyPr/>
        <a:lstStyle/>
        <a:p>
          <a:endParaRPr lang="en-US"/>
        </a:p>
      </dgm:t>
    </dgm:pt>
    <dgm:pt modelId="{7088B724-8B56-4104-8055-25FC719DE27A}">
      <dgm:prSet phldrT="[Text]"/>
      <dgm:spPr/>
      <dgm:t>
        <a:bodyPr/>
        <a:lstStyle/>
        <a:p>
          <a:r>
            <a:rPr lang="en-US" dirty="0" err="1" smtClean="0"/>
            <a:t>Inisialisasi</a:t>
          </a:r>
          <a:r>
            <a:rPr lang="en-US" dirty="0" smtClean="0"/>
            <a:t> </a:t>
          </a:r>
          <a:r>
            <a:rPr lang="en-US" dirty="0" err="1" smtClean="0"/>
            <a:t>vektor</a:t>
          </a:r>
          <a:r>
            <a:rPr lang="en-US" dirty="0" smtClean="0"/>
            <a:t> </a:t>
          </a:r>
          <a:r>
            <a:rPr lang="en-US" dirty="0" err="1" smtClean="0"/>
            <a:t>pewakil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random </a:t>
          </a:r>
          <a:r>
            <a:rPr lang="en-US" dirty="0" err="1" smtClean="0"/>
            <a:t>sebanyak</a:t>
          </a:r>
          <a:r>
            <a:rPr lang="en-US" dirty="0" smtClean="0"/>
            <a:t> </a:t>
          </a:r>
          <a:r>
            <a:rPr lang="en-US" i="1" dirty="0" smtClean="0"/>
            <a:t>l</a:t>
          </a:r>
          <a:r>
            <a:rPr lang="en-US" dirty="0" smtClean="0"/>
            <a:t> </a:t>
          </a:r>
          <a:r>
            <a:rPr lang="en-US" dirty="0" err="1" smtClean="0"/>
            <a:t>kelas</a:t>
          </a:r>
          <a:endParaRPr lang="en-US" dirty="0"/>
        </a:p>
      </dgm:t>
    </dgm:pt>
    <dgm:pt modelId="{9A744376-BC28-4BDC-93D5-7BC6A7F4723D}" type="parTrans" cxnId="{E1CFDB32-7B4D-4A33-8534-48E9F95790FB}">
      <dgm:prSet/>
      <dgm:spPr/>
      <dgm:t>
        <a:bodyPr/>
        <a:lstStyle/>
        <a:p>
          <a:endParaRPr lang="en-US"/>
        </a:p>
      </dgm:t>
    </dgm:pt>
    <dgm:pt modelId="{A00AF81E-21C5-438C-97F8-597B3D490A32}" type="sibTrans" cxnId="{E1CFDB32-7B4D-4A33-8534-48E9F95790FB}">
      <dgm:prSet/>
      <dgm:spPr/>
      <dgm:t>
        <a:bodyPr/>
        <a:lstStyle/>
        <a:p>
          <a:endParaRPr lang="en-US"/>
        </a:p>
      </dgm:t>
    </dgm:pt>
    <dgm:pt modelId="{018CD595-E000-49C7-9371-C1D1A4A5F81C}">
      <dgm:prSet phldrT="[Text]"/>
      <dgm:spPr/>
      <dgm:t>
        <a:bodyPr/>
        <a:lstStyle/>
        <a:p>
          <a:r>
            <a:rPr lang="en-US" dirty="0" err="1" smtClean="0"/>
            <a:t>Menghitung</a:t>
          </a:r>
          <a:r>
            <a:rPr lang="en-US" dirty="0" smtClean="0"/>
            <a:t> </a:t>
          </a:r>
          <a:r>
            <a:rPr lang="en-US" dirty="0" err="1" smtClean="0"/>
            <a:t>kemiripan</a:t>
          </a:r>
          <a:r>
            <a:rPr lang="en-US" dirty="0" smtClean="0"/>
            <a:t> </a:t>
          </a:r>
          <a:r>
            <a:rPr lang="en-US" dirty="0" err="1" smtClean="0"/>
            <a:t>antara</a:t>
          </a:r>
          <a:r>
            <a:rPr lang="en-US" dirty="0" smtClean="0"/>
            <a:t> </a:t>
          </a:r>
          <a:r>
            <a:rPr lang="en-US" dirty="0" err="1" smtClean="0"/>
            <a:t>vektor</a:t>
          </a:r>
          <a:r>
            <a:rPr lang="en-US" dirty="0" smtClean="0"/>
            <a:t> input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vektor</a:t>
          </a:r>
          <a:r>
            <a:rPr lang="en-US" dirty="0" smtClean="0"/>
            <a:t> </a:t>
          </a:r>
          <a:r>
            <a:rPr lang="en-US" dirty="0" err="1" smtClean="0"/>
            <a:t>pewakil</a:t>
          </a:r>
          <a:endParaRPr lang="en-US" dirty="0"/>
        </a:p>
      </dgm:t>
    </dgm:pt>
    <dgm:pt modelId="{C8E9D2BE-2D22-4C6C-A9A2-3B446F69A3E4}" type="parTrans" cxnId="{5C9E77B2-8E75-4BF5-9E11-80881EC08602}">
      <dgm:prSet/>
      <dgm:spPr/>
      <dgm:t>
        <a:bodyPr/>
        <a:lstStyle/>
        <a:p>
          <a:endParaRPr lang="en-US"/>
        </a:p>
      </dgm:t>
    </dgm:pt>
    <dgm:pt modelId="{C425FBDD-68A2-4012-9602-7370F8E9C46B}" type="sibTrans" cxnId="{5C9E77B2-8E75-4BF5-9E11-80881EC08602}">
      <dgm:prSet/>
      <dgm:spPr/>
      <dgm:t>
        <a:bodyPr/>
        <a:lstStyle/>
        <a:p>
          <a:endParaRPr lang="en-US"/>
        </a:p>
      </dgm:t>
    </dgm:pt>
    <dgm:pt modelId="{AA3D0D5A-F5FD-4F9F-87C3-65C8FAEFF38B}">
      <dgm:prSet phldrT="[Text]"/>
      <dgm:spPr/>
      <dgm:t>
        <a:bodyPr/>
        <a:lstStyle/>
        <a:p>
          <a:r>
            <a:rPr lang="en-US" dirty="0" err="1" smtClean="0"/>
            <a:t>Tentukan</a:t>
          </a:r>
          <a:r>
            <a:rPr lang="en-US" dirty="0" smtClean="0"/>
            <a:t> </a:t>
          </a:r>
          <a:r>
            <a:rPr lang="en-US" dirty="0" err="1" smtClean="0"/>
            <a:t>vektor</a:t>
          </a:r>
          <a:r>
            <a:rPr lang="en-US" dirty="0" smtClean="0"/>
            <a:t> </a:t>
          </a:r>
          <a:r>
            <a:rPr lang="en-US" dirty="0" err="1" smtClean="0"/>
            <a:t>pemenang</a:t>
          </a:r>
          <a:endParaRPr lang="en-US" dirty="0"/>
        </a:p>
      </dgm:t>
    </dgm:pt>
    <dgm:pt modelId="{76D30E2D-EEC1-4B18-93E5-B6DB29905567}" type="parTrans" cxnId="{04447D6B-0B18-45FA-B713-59E50722B33E}">
      <dgm:prSet/>
      <dgm:spPr/>
      <dgm:t>
        <a:bodyPr/>
        <a:lstStyle/>
        <a:p>
          <a:endParaRPr lang="en-US"/>
        </a:p>
      </dgm:t>
    </dgm:pt>
    <dgm:pt modelId="{3E90D721-4BAE-4D20-866F-2B2497913695}" type="sibTrans" cxnId="{04447D6B-0B18-45FA-B713-59E50722B33E}">
      <dgm:prSet/>
      <dgm:spPr/>
      <dgm:t>
        <a:bodyPr/>
        <a:lstStyle/>
        <a:p>
          <a:endParaRPr lang="en-US"/>
        </a:p>
      </dgm:t>
    </dgm:pt>
    <dgm:pt modelId="{1550F8E2-5B2D-44B1-B9A9-CAAA5EAAD923}">
      <dgm:prSet phldrT="[Text]"/>
      <dgm:spPr/>
      <dgm:t>
        <a:bodyPr/>
        <a:lstStyle/>
        <a:p>
          <a:r>
            <a:rPr lang="en-US" dirty="0" err="1" smtClean="0"/>
            <a:t>Penyesuaian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vektor</a:t>
          </a:r>
          <a:r>
            <a:rPr lang="en-US" dirty="0" smtClean="0"/>
            <a:t> </a:t>
          </a:r>
          <a:r>
            <a:rPr lang="en-US" dirty="0" err="1" smtClean="0"/>
            <a:t>pewakil</a:t>
          </a:r>
          <a:r>
            <a:rPr lang="en-US" dirty="0" smtClean="0"/>
            <a:t> </a:t>
          </a:r>
          <a:r>
            <a:rPr lang="en-US" dirty="0" err="1" smtClean="0"/>
            <a:t>baru</a:t>
          </a:r>
          <a:endParaRPr lang="en-US" dirty="0"/>
        </a:p>
      </dgm:t>
    </dgm:pt>
    <dgm:pt modelId="{87B343CB-8A4B-4B9F-A52A-5C32B626DC11}" type="parTrans" cxnId="{EFDDAA97-A0EA-404E-A873-8CFFC5F5B40F}">
      <dgm:prSet/>
      <dgm:spPr/>
      <dgm:t>
        <a:bodyPr/>
        <a:lstStyle/>
        <a:p>
          <a:endParaRPr lang="en-US"/>
        </a:p>
      </dgm:t>
    </dgm:pt>
    <dgm:pt modelId="{3C2345C7-3A57-452F-B44D-297903736E91}" type="sibTrans" cxnId="{EFDDAA97-A0EA-404E-A873-8CFFC5F5B40F}">
      <dgm:prSet/>
      <dgm:spPr/>
      <dgm:t>
        <a:bodyPr/>
        <a:lstStyle/>
        <a:p>
          <a:endParaRPr lang="en-US"/>
        </a:p>
      </dgm:t>
    </dgm:pt>
    <dgm:pt modelId="{6912BAE1-72C3-4F2B-B5A5-7DF7A10BBCD7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kondisi</a:t>
          </a:r>
          <a:r>
            <a:rPr lang="en-US" dirty="0" smtClean="0"/>
            <a:t> </a:t>
          </a:r>
          <a:r>
            <a:rPr lang="en-US" dirty="0" err="1" smtClean="0"/>
            <a:t>henti</a:t>
          </a:r>
          <a:endParaRPr lang="en-US" dirty="0"/>
        </a:p>
      </dgm:t>
    </dgm:pt>
    <dgm:pt modelId="{84EDD17A-B48C-4977-A43A-5F6C9DB25DB7}" type="parTrans" cxnId="{9E79AD44-6CD6-41FE-AF3F-6D5E491976AE}">
      <dgm:prSet/>
      <dgm:spPr/>
      <dgm:t>
        <a:bodyPr/>
        <a:lstStyle/>
        <a:p>
          <a:endParaRPr lang="en-US"/>
        </a:p>
      </dgm:t>
    </dgm:pt>
    <dgm:pt modelId="{1B889B67-FE5B-4AED-A20C-C0A199BF0F94}" type="sibTrans" cxnId="{9E79AD44-6CD6-41FE-AF3F-6D5E491976A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1A7F440-B180-429D-92A8-11F69F3CFA6E}">
          <dgm:prSet phldrT="[Text]"/>
          <dgm:spPr/>
          <dgm:t>
            <a:bodyPr/>
            <a:lstStyle/>
            <a:p>
              <a:r>
                <a:rPr lang="en-US" dirty="0" err="1" smtClean="0"/>
                <a:t>Disaat</a:t>
              </a:r>
              <a:r>
                <a:rPr lang="en-US" dirty="0" smtClean="0"/>
                <a:t> 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𝛼</m:t>
                  </m:r>
                </m:oMath>
              </a14:m>
              <a:r>
                <a:rPr lang="en-US" dirty="0" smtClean="0"/>
                <a:t>= 0.01</a:t>
              </a:r>
              <a:endParaRPr lang="en-US" dirty="0"/>
            </a:p>
          </dgm:t>
        </dgm:pt>
      </mc:Choice>
      <mc:Fallback xmlns="">
        <dgm:pt modelId="{41A7F440-B180-429D-92A8-11F69F3CFA6E}">
          <dgm:prSet phldrT="[Text]"/>
          <dgm:spPr/>
          <dgm:t>
            <a:bodyPr/>
            <a:lstStyle/>
            <a:p>
              <a:r>
                <a:rPr lang="en-US" dirty="0" err="1" smtClean="0"/>
                <a:t>Disaat</a:t>
              </a:r>
              <a:r>
                <a:rPr lang="en-US" dirty="0" smtClean="0"/>
                <a:t> </a:t>
              </a:r>
              <a:r>
                <a:rPr lang="en-US" i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𝛼</a:t>
              </a:r>
              <a:r>
                <a:rPr lang="en-US" dirty="0" smtClean="0"/>
                <a:t>= 0.01</a:t>
              </a:r>
              <a:endParaRPr lang="en-US" dirty="0"/>
            </a:p>
          </dgm:t>
        </dgm:pt>
      </mc:Fallback>
    </mc:AlternateContent>
    <dgm:pt modelId="{C7E3F017-633A-4E82-9354-9B8DD54CFB7C}" type="parTrans" cxnId="{AA0EA815-6C6C-4CCE-8577-976DB9B16CBC}">
      <dgm:prSet/>
      <dgm:spPr/>
      <dgm:t>
        <a:bodyPr/>
        <a:lstStyle/>
        <a:p>
          <a:endParaRPr lang="en-US"/>
        </a:p>
      </dgm:t>
    </dgm:pt>
    <dgm:pt modelId="{A01AF4D5-42A4-414E-9960-3FAAEF07128D}" type="sibTrans" cxnId="{AA0EA815-6C6C-4CCE-8577-976DB9B16CBC}">
      <dgm:prSet/>
      <dgm:spPr/>
      <dgm:t>
        <a:bodyPr/>
        <a:lstStyle/>
        <a:p>
          <a:endParaRPr lang="en-US"/>
        </a:p>
      </dgm:t>
    </dgm:pt>
    <dgm:pt modelId="{71D4FE2E-2732-4427-9713-A6CE6BE3A01C}">
      <dgm:prSet phldrT="[Text]"/>
      <dgm:spPr/>
      <dgm:t>
        <a:bodyPr/>
        <a:lstStyle/>
        <a:p>
          <a:r>
            <a:rPr lang="en-US" dirty="0" err="1" smtClean="0"/>
            <a:t>Perhitungan</a:t>
          </a:r>
          <a:r>
            <a:rPr lang="en-US" dirty="0" smtClean="0"/>
            <a:t> </a:t>
          </a:r>
          <a:r>
            <a:rPr lang="en-US" i="1" dirty="0" smtClean="0"/>
            <a:t>Likelihood</a:t>
          </a:r>
          <a:endParaRPr lang="en-US" i="1" dirty="0"/>
        </a:p>
      </dgm:t>
    </dgm:pt>
    <dgm:pt modelId="{5E39F5CF-B456-4860-8922-30691A655A1A}" type="parTrans" cxnId="{4A379820-C80E-40BB-90A8-F88A3D7450DA}">
      <dgm:prSet/>
      <dgm:spPr/>
      <dgm:t>
        <a:bodyPr/>
        <a:lstStyle/>
        <a:p>
          <a:endParaRPr lang="en-US"/>
        </a:p>
      </dgm:t>
    </dgm:pt>
    <dgm:pt modelId="{E0D045C2-4D74-45FF-BABB-23339B979763}" type="sibTrans" cxnId="{4A379820-C80E-40BB-90A8-F88A3D7450DA}">
      <dgm:prSet/>
      <dgm:spPr/>
      <dgm:t>
        <a:bodyPr/>
        <a:lstStyle/>
        <a:p>
          <a:endParaRPr lang="en-US"/>
        </a:p>
      </dgm:t>
    </dgm:pt>
    <dgm:pt modelId="{5EA42B98-3992-427E-8973-2A760C47EE53}">
      <dgm:prSet phldrT="[Text]"/>
      <dgm:spPr/>
      <dgm:t>
        <a:bodyPr/>
        <a:lstStyle/>
        <a:p>
          <a:r>
            <a:rPr lang="en-US" dirty="0" err="1" smtClean="0"/>
            <a:t>Penyesuaian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alpha</a:t>
          </a:r>
          <a:endParaRPr lang="en-US" dirty="0"/>
        </a:p>
      </dgm:t>
    </dgm:pt>
    <dgm:pt modelId="{4F6A2F25-09E6-487A-A402-980E5F108CB0}" type="parTrans" cxnId="{96192962-A7B1-4D93-A28D-B5C262F84F8E}">
      <dgm:prSet/>
      <dgm:spPr/>
      <dgm:t>
        <a:bodyPr/>
        <a:lstStyle/>
        <a:p>
          <a:endParaRPr lang="en-US"/>
        </a:p>
      </dgm:t>
    </dgm:pt>
    <dgm:pt modelId="{E58968BC-D95A-43E8-9107-9144A70F9312}" type="sibTrans" cxnId="{96192962-A7B1-4D93-A28D-B5C262F84F8E}">
      <dgm:prSet/>
      <dgm:spPr/>
      <dgm:t>
        <a:bodyPr/>
        <a:lstStyle/>
        <a:p>
          <a:endParaRPr lang="en-US"/>
        </a:p>
      </dgm:t>
    </dgm:pt>
    <dgm:pt modelId="{8E70ECDF-ECE5-4F64-994D-83E8850A736B}" type="pres">
      <dgm:prSet presAssocID="{D56C1422-235C-4726-A416-B4310E07C9A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0185D2-5FDF-4BDA-8A22-09D8DAC5DFFF}" type="pres">
      <dgm:prSet presAssocID="{99E69980-51E4-4D7F-BEDA-B6C3E1C18020}" presName="thickLine" presStyleLbl="alignNode1" presStyleIdx="0" presStyleCnt="3"/>
      <dgm:spPr/>
    </dgm:pt>
    <dgm:pt modelId="{202910FB-DFAD-4E30-84CD-C69557BD6923}" type="pres">
      <dgm:prSet presAssocID="{99E69980-51E4-4D7F-BEDA-B6C3E1C18020}" presName="horz1" presStyleCnt="0"/>
      <dgm:spPr/>
    </dgm:pt>
    <dgm:pt modelId="{E549FFF0-17D1-4BB1-9A24-552CA8DD8646}" type="pres">
      <dgm:prSet presAssocID="{99E69980-51E4-4D7F-BEDA-B6C3E1C18020}" presName="tx1" presStyleLbl="revTx" presStyleIdx="0" presStyleCnt="9" custScaleX="67665"/>
      <dgm:spPr/>
      <dgm:t>
        <a:bodyPr/>
        <a:lstStyle/>
        <a:p>
          <a:endParaRPr lang="en-US"/>
        </a:p>
      </dgm:t>
    </dgm:pt>
    <dgm:pt modelId="{9F29061C-319C-42D7-A683-5007541D3258}" type="pres">
      <dgm:prSet presAssocID="{99E69980-51E4-4D7F-BEDA-B6C3E1C18020}" presName="vert1" presStyleCnt="0"/>
      <dgm:spPr/>
    </dgm:pt>
    <dgm:pt modelId="{972FEB77-C97A-49B3-A3CD-E2409335BCA8}" type="pres">
      <dgm:prSet presAssocID="{7088B724-8B56-4104-8055-25FC719DE27A}" presName="vertSpace2a" presStyleCnt="0"/>
      <dgm:spPr/>
    </dgm:pt>
    <dgm:pt modelId="{FA81DD1F-09CB-4BA9-8E02-DFF87558DB06}" type="pres">
      <dgm:prSet presAssocID="{7088B724-8B56-4104-8055-25FC719DE27A}" presName="horz2" presStyleCnt="0"/>
      <dgm:spPr/>
    </dgm:pt>
    <dgm:pt modelId="{108987B8-1591-4F9D-9C8F-49B3458C3355}" type="pres">
      <dgm:prSet presAssocID="{7088B724-8B56-4104-8055-25FC719DE27A}" presName="horzSpace2" presStyleCnt="0"/>
      <dgm:spPr/>
    </dgm:pt>
    <dgm:pt modelId="{BF30CF7E-470E-4F8C-9928-351FC9CC08ED}" type="pres">
      <dgm:prSet presAssocID="{7088B724-8B56-4104-8055-25FC719DE27A}" presName="tx2" presStyleLbl="revTx" presStyleIdx="1" presStyleCnt="9"/>
      <dgm:spPr/>
      <dgm:t>
        <a:bodyPr/>
        <a:lstStyle/>
        <a:p>
          <a:endParaRPr lang="en-US"/>
        </a:p>
      </dgm:t>
    </dgm:pt>
    <dgm:pt modelId="{968F0FEB-C6CF-444E-A727-0A88E20D1C63}" type="pres">
      <dgm:prSet presAssocID="{7088B724-8B56-4104-8055-25FC719DE27A}" presName="vert2" presStyleCnt="0"/>
      <dgm:spPr/>
    </dgm:pt>
    <dgm:pt modelId="{DB00066A-453C-4218-9C72-8549E1814600}" type="pres">
      <dgm:prSet presAssocID="{7088B724-8B56-4104-8055-25FC719DE27A}" presName="thinLine2b" presStyleLbl="callout" presStyleIdx="0" presStyleCnt="6"/>
      <dgm:spPr/>
    </dgm:pt>
    <dgm:pt modelId="{1638F629-97E1-42F2-B5C4-A18F193C958D}" type="pres">
      <dgm:prSet presAssocID="{7088B724-8B56-4104-8055-25FC719DE27A}" presName="vertSpace2b" presStyleCnt="0"/>
      <dgm:spPr/>
    </dgm:pt>
    <dgm:pt modelId="{0C0D12E9-FEF4-42FC-B78C-1A52AC87CD3B}" type="pres">
      <dgm:prSet presAssocID="{71D4FE2E-2732-4427-9713-A6CE6BE3A01C}" presName="thickLine" presStyleLbl="alignNode1" presStyleIdx="1" presStyleCnt="3"/>
      <dgm:spPr/>
    </dgm:pt>
    <dgm:pt modelId="{03DAD6A8-BCB7-49D0-B7B1-3F3507C7F380}" type="pres">
      <dgm:prSet presAssocID="{71D4FE2E-2732-4427-9713-A6CE6BE3A01C}" presName="horz1" presStyleCnt="0"/>
      <dgm:spPr/>
    </dgm:pt>
    <dgm:pt modelId="{CF0AE27E-4E00-4868-A2CA-EF8C51D4A1A6}" type="pres">
      <dgm:prSet presAssocID="{71D4FE2E-2732-4427-9713-A6CE6BE3A01C}" presName="tx1" presStyleLbl="revTx" presStyleIdx="2" presStyleCnt="9" custScaleX="76048"/>
      <dgm:spPr/>
      <dgm:t>
        <a:bodyPr/>
        <a:lstStyle/>
        <a:p>
          <a:endParaRPr lang="en-US"/>
        </a:p>
      </dgm:t>
    </dgm:pt>
    <dgm:pt modelId="{A6151D5C-6246-4906-92A9-D1401F77BDB1}" type="pres">
      <dgm:prSet presAssocID="{71D4FE2E-2732-4427-9713-A6CE6BE3A01C}" presName="vert1" presStyleCnt="0"/>
      <dgm:spPr/>
    </dgm:pt>
    <dgm:pt modelId="{62030BC0-5337-4A1B-9AE6-EA43A53040CB}" type="pres">
      <dgm:prSet presAssocID="{018CD595-E000-49C7-9371-C1D1A4A5F81C}" presName="vertSpace2a" presStyleCnt="0"/>
      <dgm:spPr/>
    </dgm:pt>
    <dgm:pt modelId="{22A3E91C-985B-40FB-BBE6-E4788EAC5787}" type="pres">
      <dgm:prSet presAssocID="{018CD595-E000-49C7-9371-C1D1A4A5F81C}" presName="horz2" presStyleCnt="0"/>
      <dgm:spPr/>
    </dgm:pt>
    <dgm:pt modelId="{D9DA2903-2A8B-4E25-9A43-D457FBB83738}" type="pres">
      <dgm:prSet presAssocID="{018CD595-E000-49C7-9371-C1D1A4A5F81C}" presName="horzSpace2" presStyleCnt="0"/>
      <dgm:spPr/>
    </dgm:pt>
    <dgm:pt modelId="{AA153903-6B46-4A85-9D41-7FFC10B3D430}" type="pres">
      <dgm:prSet presAssocID="{018CD595-E000-49C7-9371-C1D1A4A5F81C}" presName="tx2" presStyleLbl="revTx" presStyleIdx="3" presStyleCnt="9"/>
      <dgm:spPr/>
      <dgm:t>
        <a:bodyPr/>
        <a:lstStyle/>
        <a:p>
          <a:endParaRPr lang="en-US"/>
        </a:p>
      </dgm:t>
    </dgm:pt>
    <dgm:pt modelId="{55B8563F-372A-4B19-9F26-1C1E1342032B}" type="pres">
      <dgm:prSet presAssocID="{018CD595-E000-49C7-9371-C1D1A4A5F81C}" presName="vert2" presStyleCnt="0"/>
      <dgm:spPr/>
    </dgm:pt>
    <dgm:pt modelId="{3EE295E8-1956-46E7-830D-CD90536CC38E}" type="pres">
      <dgm:prSet presAssocID="{018CD595-E000-49C7-9371-C1D1A4A5F81C}" presName="thinLine2b" presStyleLbl="callout" presStyleIdx="1" presStyleCnt="6"/>
      <dgm:spPr/>
    </dgm:pt>
    <dgm:pt modelId="{53617103-2BC8-4752-B3D9-42AC3D8CC886}" type="pres">
      <dgm:prSet presAssocID="{018CD595-E000-49C7-9371-C1D1A4A5F81C}" presName="vertSpace2b" presStyleCnt="0"/>
      <dgm:spPr/>
    </dgm:pt>
    <dgm:pt modelId="{48D3CC18-01BC-4BA6-A6DC-67C2DAEBD1B9}" type="pres">
      <dgm:prSet presAssocID="{AA3D0D5A-F5FD-4F9F-87C3-65C8FAEFF38B}" presName="horz2" presStyleCnt="0"/>
      <dgm:spPr/>
    </dgm:pt>
    <dgm:pt modelId="{96C3B6AB-0EE5-4F6D-A5A6-3578F6940754}" type="pres">
      <dgm:prSet presAssocID="{AA3D0D5A-F5FD-4F9F-87C3-65C8FAEFF38B}" presName="horzSpace2" presStyleCnt="0"/>
      <dgm:spPr/>
    </dgm:pt>
    <dgm:pt modelId="{E8E8DB0D-6AF2-4DD4-ABB3-87306DB1664E}" type="pres">
      <dgm:prSet presAssocID="{AA3D0D5A-F5FD-4F9F-87C3-65C8FAEFF38B}" presName="tx2" presStyleLbl="revTx" presStyleIdx="4" presStyleCnt="9"/>
      <dgm:spPr/>
      <dgm:t>
        <a:bodyPr/>
        <a:lstStyle/>
        <a:p>
          <a:endParaRPr lang="en-US"/>
        </a:p>
      </dgm:t>
    </dgm:pt>
    <dgm:pt modelId="{41CA1161-C435-4F36-B02E-A206023108DD}" type="pres">
      <dgm:prSet presAssocID="{AA3D0D5A-F5FD-4F9F-87C3-65C8FAEFF38B}" presName="vert2" presStyleCnt="0"/>
      <dgm:spPr/>
    </dgm:pt>
    <dgm:pt modelId="{F6683B4B-1E27-4F5E-9541-92FDF3FC3191}" type="pres">
      <dgm:prSet presAssocID="{AA3D0D5A-F5FD-4F9F-87C3-65C8FAEFF38B}" presName="thinLine2b" presStyleLbl="callout" presStyleIdx="2" presStyleCnt="6"/>
      <dgm:spPr/>
    </dgm:pt>
    <dgm:pt modelId="{25CE03DD-3B66-45D4-B804-6B7D6FD29019}" type="pres">
      <dgm:prSet presAssocID="{AA3D0D5A-F5FD-4F9F-87C3-65C8FAEFF38B}" presName="vertSpace2b" presStyleCnt="0"/>
      <dgm:spPr/>
    </dgm:pt>
    <dgm:pt modelId="{35CD034F-FCF9-45E2-BE5F-951AD00C221D}" type="pres">
      <dgm:prSet presAssocID="{1550F8E2-5B2D-44B1-B9A9-CAAA5EAAD923}" presName="horz2" presStyleCnt="0"/>
      <dgm:spPr/>
    </dgm:pt>
    <dgm:pt modelId="{D649C030-35FC-4BB1-9C4D-5997F0FDE0AB}" type="pres">
      <dgm:prSet presAssocID="{1550F8E2-5B2D-44B1-B9A9-CAAA5EAAD923}" presName="horzSpace2" presStyleCnt="0"/>
      <dgm:spPr/>
    </dgm:pt>
    <dgm:pt modelId="{FF542F08-3AFB-4DF5-AC9D-DDDA71178EE8}" type="pres">
      <dgm:prSet presAssocID="{1550F8E2-5B2D-44B1-B9A9-CAAA5EAAD923}" presName="tx2" presStyleLbl="revTx" presStyleIdx="5" presStyleCnt="9"/>
      <dgm:spPr/>
      <dgm:t>
        <a:bodyPr/>
        <a:lstStyle/>
        <a:p>
          <a:endParaRPr lang="en-US"/>
        </a:p>
      </dgm:t>
    </dgm:pt>
    <dgm:pt modelId="{D2A5D87F-0EFD-4131-AAC5-95EF2D1E39BD}" type="pres">
      <dgm:prSet presAssocID="{1550F8E2-5B2D-44B1-B9A9-CAAA5EAAD923}" presName="vert2" presStyleCnt="0"/>
      <dgm:spPr/>
    </dgm:pt>
    <dgm:pt modelId="{1E5A0D11-540A-46F0-84B4-29BA4A68FFE8}" type="pres">
      <dgm:prSet presAssocID="{1550F8E2-5B2D-44B1-B9A9-CAAA5EAAD923}" presName="thinLine2b" presStyleLbl="callout" presStyleIdx="3" presStyleCnt="6"/>
      <dgm:spPr/>
    </dgm:pt>
    <dgm:pt modelId="{DFFA6D82-8DD6-4CF8-8C36-F0B741F719CD}" type="pres">
      <dgm:prSet presAssocID="{1550F8E2-5B2D-44B1-B9A9-CAAA5EAAD923}" presName="vertSpace2b" presStyleCnt="0"/>
      <dgm:spPr/>
    </dgm:pt>
    <dgm:pt modelId="{3A13A264-10E3-417A-A6DB-071A6C4AD875}" type="pres">
      <dgm:prSet presAssocID="{5EA42B98-3992-427E-8973-2A760C47EE53}" presName="horz2" presStyleCnt="0"/>
      <dgm:spPr/>
    </dgm:pt>
    <dgm:pt modelId="{7A029D9F-7884-469E-A918-40B77176A018}" type="pres">
      <dgm:prSet presAssocID="{5EA42B98-3992-427E-8973-2A760C47EE53}" presName="horzSpace2" presStyleCnt="0"/>
      <dgm:spPr/>
    </dgm:pt>
    <dgm:pt modelId="{B212A9D7-00CA-4C82-A77B-136FE77C5759}" type="pres">
      <dgm:prSet presAssocID="{5EA42B98-3992-427E-8973-2A760C47EE53}" presName="tx2" presStyleLbl="revTx" presStyleIdx="6" presStyleCnt="9"/>
      <dgm:spPr/>
      <dgm:t>
        <a:bodyPr/>
        <a:lstStyle/>
        <a:p>
          <a:endParaRPr lang="en-US"/>
        </a:p>
      </dgm:t>
    </dgm:pt>
    <dgm:pt modelId="{E89D17A0-B46F-48CA-87C4-02915534578B}" type="pres">
      <dgm:prSet presAssocID="{5EA42B98-3992-427E-8973-2A760C47EE53}" presName="vert2" presStyleCnt="0"/>
      <dgm:spPr/>
    </dgm:pt>
    <dgm:pt modelId="{88E418B9-6B4E-4CD1-B507-419146C70B19}" type="pres">
      <dgm:prSet presAssocID="{5EA42B98-3992-427E-8973-2A760C47EE53}" presName="thinLine2b" presStyleLbl="callout" presStyleIdx="4" presStyleCnt="6"/>
      <dgm:spPr/>
    </dgm:pt>
    <dgm:pt modelId="{01910418-B929-48F3-9C28-B19A16EDCD46}" type="pres">
      <dgm:prSet presAssocID="{5EA42B98-3992-427E-8973-2A760C47EE53}" presName="vertSpace2b" presStyleCnt="0"/>
      <dgm:spPr/>
    </dgm:pt>
    <dgm:pt modelId="{E1BF0112-9CDD-4FCE-AF36-59ADE59624F7}" type="pres">
      <dgm:prSet presAssocID="{6912BAE1-72C3-4F2B-B5A5-7DF7A10BBCD7}" presName="thickLine" presStyleLbl="alignNode1" presStyleIdx="2" presStyleCnt="3"/>
      <dgm:spPr/>
    </dgm:pt>
    <dgm:pt modelId="{2BFD4B0D-F6A9-4B73-93BA-ACE0B2EB4AC8}" type="pres">
      <dgm:prSet presAssocID="{6912BAE1-72C3-4F2B-B5A5-7DF7A10BBCD7}" presName="horz1" presStyleCnt="0"/>
      <dgm:spPr/>
    </dgm:pt>
    <dgm:pt modelId="{75BD8C17-009C-4719-9EFD-D1BDA4B095FB}" type="pres">
      <dgm:prSet presAssocID="{6912BAE1-72C3-4F2B-B5A5-7DF7A10BBCD7}" presName="tx1" presStyleLbl="revTx" presStyleIdx="7" presStyleCnt="9" custScaleX="71657"/>
      <dgm:spPr/>
      <dgm:t>
        <a:bodyPr/>
        <a:lstStyle/>
        <a:p>
          <a:endParaRPr lang="en-US"/>
        </a:p>
      </dgm:t>
    </dgm:pt>
    <dgm:pt modelId="{BB245403-1F2A-4824-8FFD-6219A41A5F0E}" type="pres">
      <dgm:prSet presAssocID="{6912BAE1-72C3-4F2B-B5A5-7DF7A10BBCD7}" presName="vert1" presStyleCnt="0"/>
      <dgm:spPr/>
    </dgm:pt>
    <dgm:pt modelId="{3F679864-37D6-452D-BED7-AC687308DD1D}" type="pres">
      <dgm:prSet presAssocID="{41A7F440-B180-429D-92A8-11F69F3CFA6E}" presName="vertSpace2a" presStyleCnt="0"/>
      <dgm:spPr/>
    </dgm:pt>
    <dgm:pt modelId="{AC2AEB33-ECAC-48FB-9DEE-64331DD33371}" type="pres">
      <dgm:prSet presAssocID="{41A7F440-B180-429D-92A8-11F69F3CFA6E}" presName="horz2" presStyleCnt="0"/>
      <dgm:spPr/>
    </dgm:pt>
    <dgm:pt modelId="{56E92F30-720C-412A-AAAF-BAA14EB66D45}" type="pres">
      <dgm:prSet presAssocID="{41A7F440-B180-429D-92A8-11F69F3CFA6E}" presName="horzSpace2" presStyleCnt="0"/>
      <dgm:spPr/>
    </dgm:pt>
    <dgm:pt modelId="{3D67114F-D339-4DDE-86D4-7ED4289CA5CD}" type="pres">
      <dgm:prSet presAssocID="{41A7F440-B180-429D-92A8-11F69F3CFA6E}" presName="tx2" presStyleLbl="revTx" presStyleIdx="8" presStyleCnt="9"/>
      <dgm:spPr/>
      <dgm:t>
        <a:bodyPr/>
        <a:lstStyle/>
        <a:p>
          <a:endParaRPr lang="en-US"/>
        </a:p>
      </dgm:t>
    </dgm:pt>
    <dgm:pt modelId="{D2F025C4-43BE-49A9-A6DE-19201BBB8652}" type="pres">
      <dgm:prSet presAssocID="{41A7F440-B180-429D-92A8-11F69F3CFA6E}" presName="vert2" presStyleCnt="0"/>
      <dgm:spPr/>
    </dgm:pt>
    <dgm:pt modelId="{49D4CDE9-761E-47B8-BDF0-784F6330F257}" type="pres">
      <dgm:prSet presAssocID="{41A7F440-B180-429D-92A8-11F69F3CFA6E}" presName="thinLine2b" presStyleLbl="callout" presStyleIdx="5" presStyleCnt="6"/>
      <dgm:spPr/>
    </dgm:pt>
    <dgm:pt modelId="{DC82CDDB-9D77-4211-96D8-6B8E3A7E496F}" type="pres">
      <dgm:prSet presAssocID="{41A7F440-B180-429D-92A8-11F69F3CFA6E}" presName="vertSpace2b" presStyleCnt="0"/>
      <dgm:spPr/>
    </dgm:pt>
  </dgm:ptLst>
  <dgm:cxnLst>
    <dgm:cxn modelId="{FD4E0E3D-09C6-4EDA-AD9A-1BA12F0A90E1}" type="presOf" srcId="{1550F8E2-5B2D-44B1-B9A9-CAAA5EAAD923}" destId="{FF542F08-3AFB-4DF5-AC9D-DDDA71178EE8}" srcOrd="0" destOrd="0" presId="urn:microsoft.com/office/officeart/2008/layout/LinedList"/>
    <dgm:cxn modelId="{76CA269D-F43F-41C1-BDFD-291FB2E93B65}" type="presOf" srcId="{41A7F440-B180-429D-92A8-11F69F3CFA6E}" destId="{3D67114F-D339-4DDE-86D4-7ED4289CA5CD}" srcOrd="0" destOrd="0" presId="urn:microsoft.com/office/officeart/2008/layout/LinedList"/>
    <dgm:cxn modelId="{02D54F4E-DF3B-4A32-8C0A-5BCE5FDBB60E}" type="presOf" srcId="{D56C1422-235C-4726-A416-B4310E07C9A6}" destId="{8E70ECDF-ECE5-4F64-994D-83E8850A736B}" srcOrd="0" destOrd="0" presId="urn:microsoft.com/office/officeart/2008/layout/LinedList"/>
    <dgm:cxn modelId="{4A379820-C80E-40BB-90A8-F88A3D7450DA}" srcId="{D56C1422-235C-4726-A416-B4310E07C9A6}" destId="{71D4FE2E-2732-4427-9713-A6CE6BE3A01C}" srcOrd="1" destOrd="0" parTransId="{5E39F5CF-B456-4860-8922-30691A655A1A}" sibTransId="{E0D045C2-4D74-45FF-BABB-23339B979763}"/>
    <dgm:cxn modelId="{9E79AD44-6CD6-41FE-AF3F-6D5E491976AE}" srcId="{D56C1422-235C-4726-A416-B4310E07C9A6}" destId="{6912BAE1-72C3-4F2B-B5A5-7DF7A10BBCD7}" srcOrd="2" destOrd="0" parTransId="{84EDD17A-B48C-4977-A43A-5F6C9DB25DB7}" sibTransId="{1B889B67-FE5B-4AED-A20C-C0A199BF0F94}"/>
    <dgm:cxn modelId="{52627DD3-EE2A-4703-9922-D59854236E2D}" type="presOf" srcId="{6912BAE1-72C3-4F2B-B5A5-7DF7A10BBCD7}" destId="{75BD8C17-009C-4719-9EFD-D1BDA4B095FB}" srcOrd="0" destOrd="0" presId="urn:microsoft.com/office/officeart/2008/layout/LinedList"/>
    <dgm:cxn modelId="{CEBE2B41-E747-426E-B0C6-635EACE4EBDD}" type="presOf" srcId="{71D4FE2E-2732-4427-9713-A6CE6BE3A01C}" destId="{CF0AE27E-4E00-4868-A2CA-EF8C51D4A1A6}" srcOrd="0" destOrd="0" presId="urn:microsoft.com/office/officeart/2008/layout/LinedList"/>
    <dgm:cxn modelId="{E1CFDB32-7B4D-4A33-8534-48E9F95790FB}" srcId="{99E69980-51E4-4D7F-BEDA-B6C3E1C18020}" destId="{7088B724-8B56-4104-8055-25FC719DE27A}" srcOrd="0" destOrd="0" parTransId="{9A744376-BC28-4BDC-93D5-7BC6A7F4723D}" sibTransId="{A00AF81E-21C5-438C-97F8-597B3D490A32}"/>
    <dgm:cxn modelId="{06C85C56-048E-4F32-96F7-52A234E0D17B}" type="presOf" srcId="{99E69980-51E4-4D7F-BEDA-B6C3E1C18020}" destId="{E549FFF0-17D1-4BB1-9A24-552CA8DD8646}" srcOrd="0" destOrd="0" presId="urn:microsoft.com/office/officeart/2008/layout/LinedList"/>
    <dgm:cxn modelId="{07BD1DAE-DA51-49FB-BA37-0C842BC3EF11}" srcId="{D56C1422-235C-4726-A416-B4310E07C9A6}" destId="{99E69980-51E4-4D7F-BEDA-B6C3E1C18020}" srcOrd="0" destOrd="0" parTransId="{AADEF6E3-1A24-4941-9280-1ACA4A4296CB}" sibTransId="{2F46323C-6F28-48BD-A5D7-FE74164E5890}"/>
    <dgm:cxn modelId="{04447D6B-0B18-45FA-B713-59E50722B33E}" srcId="{71D4FE2E-2732-4427-9713-A6CE6BE3A01C}" destId="{AA3D0D5A-F5FD-4F9F-87C3-65C8FAEFF38B}" srcOrd="1" destOrd="0" parTransId="{76D30E2D-EEC1-4B18-93E5-B6DB29905567}" sibTransId="{3E90D721-4BAE-4D20-866F-2B2497913695}"/>
    <dgm:cxn modelId="{EF084B13-9619-495A-8257-A7E560616922}" type="presOf" srcId="{7088B724-8B56-4104-8055-25FC719DE27A}" destId="{BF30CF7E-470E-4F8C-9928-351FC9CC08ED}" srcOrd="0" destOrd="0" presId="urn:microsoft.com/office/officeart/2008/layout/LinedList"/>
    <dgm:cxn modelId="{EFDDAA97-A0EA-404E-A873-8CFFC5F5B40F}" srcId="{71D4FE2E-2732-4427-9713-A6CE6BE3A01C}" destId="{1550F8E2-5B2D-44B1-B9A9-CAAA5EAAD923}" srcOrd="2" destOrd="0" parTransId="{87B343CB-8A4B-4B9F-A52A-5C32B626DC11}" sibTransId="{3C2345C7-3A57-452F-B44D-297903736E91}"/>
    <dgm:cxn modelId="{96192962-A7B1-4D93-A28D-B5C262F84F8E}" srcId="{71D4FE2E-2732-4427-9713-A6CE6BE3A01C}" destId="{5EA42B98-3992-427E-8973-2A760C47EE53}" srcOrd="3" destOrd="0" parTransId="{4F6A2F25-09E6-487A-A402-980E5F108CB0}" sibTransId="{E58968BC-D95A-43E8-9107-9144A70F9312}"/>
    <dgm:cxn modelId="{AA0EA815-6C6C-4CCE-8577-976DB9B16CBC}" srcId="{6912BAE1-72C3-4F2B-B5A5-7DF7A10BBCD7}" destId="{41A7F440-B180-429D-92A8-11F69F3CFA6E}" srcOrd="0" destOrd="0" parTransId="{C7E3F017-633A-4E82-9354-9B8DD54CFB7C}" sibTransId="{A01AF4D5-42A4-414E-9960-3FAAEF07128D}"/>
    <dgm:cxn modelId="{53175659-91BD-4D36-BFBB-3EE88A9CF4B3}" type="presOf" srcId="{5EA42B98-3992-427E-8973-2A760C47EE53}" destId="{B212A9D7-00CA-4C82-A77B-136FE77C5759}" srcOrd="0" destOrd="0" presId="urn:microsoft.com/office/officeart/2008/layout/LinedList"/>
    <dgm:cxn modelId="{22B4A763-740E-4232-8877-B2697ABA3A24}" type="presOf" srcId="{AA3D0D5A-F5FD-4F9F-87C3-65C8FAEFF38B}" destId="{E8E8DB0D-6AF2-4DD4-ABB3-87306DB1664E}" srcOrd="0" destOrd="0" presId="urn:microsoft.com/office/officeart/2008/layout/LinedList"/>
    <dgm:cxn modelId="{9A1741D2-F798-4A68-9BC6-EB6E9DB6A7F3}" type="presOf" srcId="{018CD595-E000-49C7-9371-C1D1A4A5F81C}" destId="{AA153903-6B46-4A85-9D41-7FFC10B3D430}" srcOrd="0" destOrd="0" presId="urn:microsoft.com/office/officeart/2008/layout/LinedList"/>
    <dgm:cxn modelId="{5C9E77B2-8E75-4BF5-9E11-80881EC08602}" srcId="{71D4FE2E-2732-4427-9713-A6CE6BE3A01C}" destId="{018CD595-E000-49C7-9371-C1D1A4A5F81C}" srcOrd="0" destOrd="0" parTransId="{C8E9D2BE-2D22-4C6C-A9A2-3B446F69A3E4}" sibTransId="{C425FBDD-68A2-4012-9602-7370F8E9C46B}"/>
    <dgm:cxn modelId="{50A485D9-874A-40CB-A7E2-10206B98AE19}" type="presParOf" srcId="{8E70ECDF-ECE5-4F64-994D-83E8850A736B}" destId="{1C0185D2-5FDF-4BDA-8A22-09D8DAC5DFFF}" srcOrd="0" destOrd="0" presId="urn:microsoft.com/office/officeart/2008/layout/LinedList"/>
    <dgm:cxn modelId="{AC39DC61-FCEC-4446-B3AF-5A2206BF83B4}" type="presParOf" srcId="{8E70ECDF-ECE5-4F64-994D-83E8850A736B}" destId="{202910FB-DFAD-4E30-84CD-C69557BD6923}" srcOrd="1" destOrd="0" presId="urn:microsoft.com/office/officeart/2008/layout/LinedList"/>
    <dgm:cxn modelId="{566ACCA5-8DDF-48E1-AEE8-690BEC01204A}" type="presParOf" srcId="{202910FB-DFAD-4E30-84CD-C69557BD6923}" destId="{E549FFF0-17D1-4BB1-9A24-552CA8DD8646}" srcOrd="0" destOrd="0" presId="urn:microsoft.com/office/officeart/2008/layout/LinedList"/>
    <dgm:cxn modelId="{C2514DC7-2995-4023-BB12-1BC347F9F41F}" type="presParOf" srcId="{202910FB-DFAD-4E30-84CD-C69557BD6923}" destId="{9F29061C-319C-42D7-A683-5007541D3258}" srcOrd="1" destOrd="0" presId="urn:microsoft.com/office/officeart/2008/layout/LinedList"/>
    <dgm:cxn modelId="{44D699C4-4976-4918-A30C-AB44A37263A5}" type="presParOf" srcId="{9F29061C-319C-42D7-A683-5007541D3258}" destId="{972FEB77-C97A-49B3-A3CD-E2409335BCA8}" srcOrd="0" destOrd="0" presId="urn:microsoft.com/office/officeart/2008/layout/LinedList"/>
    <dgm:cxn modelId="{A0C66C6B-7ABD-4191-B81C-604FBAAA97A7}" type="presParOf" srcId="{9F29061C-319C-42D7-A683-5007541D3258}" destId="{FA81DD1F-09CB-4BA9-8E02-DFF87558DB06}" srcOrd="1" destOrd="0" presId="urn:microsoft.com/office/officeart/2008/layout/LinedList"/>
    <dgm:cxn modelId="{5004EC17-9DE8-4E6E-8076-DA44491915B2}" type="presParOf" srcId="{FA81DD1F-09CB-4BA9-8E02-DFF87558DB06}" destId="{108987B8-1591-4F9D-9C8F-49B3458C3355}" srcOrd="0" destOrd="0" presId="urn:microsoft.com/office/officeart/2008/layout/LinedList"/>
    <dgm:cxn modelId="{328D265B-1FF1-4C57-B1C7-0A85DC0A6F58}" type="presParOf" srcId="{FA81DD1F-09CB-4BA9-8E02-DFF87558DB06}" destId="{BF30CF7E-470E-4F8C-9928-351FC9CC08ED}" srcOrd="1" destOrd="0" presId="urn:microsoft.com/office/officeart/2008/layout/LinedList"/>
    <dgm:cxn modelId="{D4994DCF-2B34-44BA-BCB7-BDCDEBDFF50F}" type="presParOf" srcId="{FA81DD1F-09CB-4BA9-8E02-DFF87558DB06}" destId="{968F0FEB-C6CF-444E-A727-0A88E20D1C63}" srcOrd="2" destOrd="0" presId="urn:microsoft.com/office/officeart/2008/layout/LinedList"/>
    <dgm:cxn modelId="{4080F4F0-A2B3-4101-A412-E93344300C93}" type="presParOf" srcId="{9F29061C-319C-42D7-A683-5007541D3258}" destId="{DB00066A-453C-4218-9C72-8549E1814600}" srcOrd="2" destOrd="0" presId="urn:microsoft.com/office/officeart/2008/layout/LinedList"/>
    <dgm:cxn modelId="{FD7D882F-8C63-430D-A37B-DB1E92A36CBA}" type="presParOf" srcId="{9F29061C-319C-42D7-A683-5007541D3258}" destId="{1638F629-97E1-42F2-B5C4-A18F193C958D}" srcOrd="3" destOrd="0" presId="urn:microsoft.com/office/officeart/2008/layout/LinedList"/>
    <dgm:cxn modelId="{6C2FBD7D-2D83-4AF5-87EA-8F274BCA45B5}" type="presParOf" srcId="{8E70ECDF-ECE5-4F64-994D-83E8850A736B}" destId="{0C0D12E9-FEF4-42FC-B78C-1A52AC87CD3B}" srcOrd="2" destOrd="0" presId="urn:microsoft.com/office/officeart/2008/layout/LinedList"/>
    <dgm:cxn modelId="{FCF1A2F6-EC4D-44C4-872D-1E0F1CBB71CD}" type="presParOf" srcId="{8E70ECDF-ECE5-4F64-994D-83E8850A736B}" destId="{03DAD6A8-BCB7-49D0-B7B1-3F3507C7F380}" srcOrd="3" destOrd="0" presId="urn:microsoft.com/office/officeart/2008/layout/LinedList"/>
    <dgm:cxn modelId="{1316EE68-4B50-4AE7-9595-AEC80AE9673F}" type="presParOf" srcId="{03DAD6A8-BCB7-49D0-B7B1-3F3507C7F380}" destId="{CF0AE27E-4E00-4868-A2CA-EF8C51D4A1A6}" srcOrd="0" destOrd="0" presId="urn:microsoft.com/office/officeart/2008/layout/LinedList"/>
    <dgm:cxn modelId="{8D6C461E-1324-4A75-ABD0-C287C8B352BA}" type="presParOf" srcId="{03DAD6A8-BCB7-49D0-B7B1-3F3507C7F380}" destId="{A6151D5C-6246-4906-92A9-D1401F77BDB1}" srcOrd="1" destOrd="0" presId="urn:microsoft.com/office/officeart/2008/layout/LinedList"/>
    <dgm:cxn modelId="{87A8E356-AB03-4F72-A1C6-B59CCD2D2A39}" type="presParOf" srcId="{A6151D5C-6246-4906-92A9-D1401F77BDB1}" destId="{62030BC0-5337-4A1B-9AE6-EA43A53040CB}" srcOrd="0" destOrd="0" presId="urn:microsoft.com/office/officeart/2008/layout/LinedList"/>
    <dgm:cxn modelId="{8922977C-BC1A-456D-923B-6D9D2460FE59}" type="presParOf" srcId="{A6151D5C-6246-4906-92A9-D1401F77BDB1}" destId="{22A3E91C-985B-40FB-BBE6-E4788EAC5787}" srcOrd="1" destOrd="0" presId="urn:microsoft.com/office/officeart/2008/layout/LinedList"/>
    <dgm:cxn modelId="{3BFCEEB1-BC48-4E45-932C-47E6BFBDAAEF}" type="presParOf" srcId="{22A3E91C-985B-40FB-BBE6-E4788EAC5787}" destId="{D9DA2903-2A8B-4E25-9A43-D457FBB83738}" srcOrd="0" destOrd="0" presId="urn:microsoft.com/office/officeart/2008/layout/LinedList"/>
    <dgm:cxn modelId="{6E8F6F0E-806A-439C-9F5D-DCAA4B1292AC}" type="presParOf" srcId="{22A3E91C-985B-40FB-BBE6-E4788EAC5787}" destId="{AA153903-6B46-4A85-9D41-7FFC10B3D430}" srcOrd="1" destOrd="0" presId="urn:microsoft.com/office/officeart/2008/layout/LinedList"/>
    <dgm:cxn modelId="{5C93E883-6CDD-4E06-A294-5865D66F7215}" type="presParOf" srcId="{22A3E91C-985B-40FB-BBE6-E4788EAC5787}" destId="{55B8563F-372A-4B19-9F26-1C1E1342032B}" srcOrd="2" destOrd="0" presId="urn:microsoft.com/office/officeart/2008/layout/LinedList"/>
    <dgm:cxn modelId="{D41B7217-70ED-412B-8DF7-ED488BFF4FF3}" type="presParOf" srcId="{A6151D5C-6246-4906-92A9-D1401F77BDB1}" destId="{3EE295E8-1956-46E7-830D-CD90536CC38E}" srcOrd="2" destOrd="0" presId="urn:microsoft.com/office/officeart/2008/layout/LinedList"/>
    <dgm:cxn modelId="{4188C167-4825-4BC0-95C2-6E28C619E086}" type="presParOf" srcId="{A6151D5C-6246-4906-92A9-D1401F77BDB1}" destId="{53617103-2BC8-4752-B3D9-42AC3D8CC886}" srcOrd="3" destOrd="0" presId="urn:microsoft.com/office/officeart/2008/layout/LinedList"/>
    <dgm:cxn modelId="{7BA8D7F9-985B-4C4B-9784-E5A2979E3CCD}" type="presParOf" srcId="{A6151D5C-6246-4906-92A9-D1401F77BDB1}" destId="{48D3CC18-01BC-4BA6-A6DC-67C2DAEBD1B9}" srcOrd="4" destOrd="0" presId="urn:microsoft.com/office/officeart/2008/layout/LinedList"/>
    <dgm:cxn modelId="{3E8D277C-4711-43C1-B520-81646CDE76A7}" type="presParOf" srcId="{48D3CC18-01BC-4BA6-A6DC-67C2DAEBD1B9}" destId="{96C3B6AB-0EE5-4F6D-A5A6-3578F6940754}" srcOrd="0" destOrd="0" presId="urn:microsoft.com/office/officeart/2008/layout/LinedList"/>
    <dgm:cxn modelId="{62D5C7E5-A1F5-4551-97C4-E0C4695976CF}" type="presParOf" srcId="{48D3CC18-01BC-4BA6-A6DC-67C2DAEBD1B9}" destId="{E8E8DB0D-6AF2-4DD4-ABB3-87306DB1664E}" srcOrd="1" destOrd="0" presId="urn:microsoft.com/office/officeart/2008/layout/LinedList"/>
    <dgm:cxn modelId="{6FF96709-2CA1-4740-9F56-7D70089BA89C}" type="presParOf" srcId="{48D3CC18-01BC-4BA6-A6DC-67C2DAEBD1B9}" destId="{41CA1161-C435-4F36-B02E-A206023108DD}" srcOrd="2" destOrd="0" presId="urn:microsoft.com/office/officeart/2008/layout/LinedList"/>
    <dgm:cxn modelId="{511C3572-BE97-4648-A37C-8CEEB0FCDB63}" type="presParOf" srcId="{A6151D5C-6246-4906-92A9-D1401F77BDB1}" destId="{F6683B4B-1E27-4F5E-9541-92FDF3FC3191}" srcOrd="5" destOrd="0" presId="urn:microsoft.com/office/officeart/2008/layout/LinedList"/>
    <dgm:cxn modelId="{58CF0F9B-DB5C-4614-9195-B7F4B6F213EF}" type="presParOf" srcId="{A6151D5C-6246-4906-92A9-D1401F77BDB1}" destId="{25CE03DD-3B66-45D4-B804-6B7D6FD29019}" srcOrd="6" destOrd="0" presId="urn:microsoft.com/office/officeart/2008/layout/LinedList"/>
    <dgm:cxn modelId="{F8ED42A6-39F8-414A-A234-E44485358CE3}" type="presParOf" srcId="{A6151D5C-6246-4906-92A9-D1401F77BDB1}" destId="{35CD034F-FCF9-45E2-BE5F-951AD00C221D}" srcOrd="7" destOrd="0" presId="urn:microsoft.com/office/officeart/2008/layout/LinedList"/>
    <dgm:cxn modelId="{72A676F3-081F-43D8-A0FE-869EFC3F9846}" type="presParOf" srcId="{35CD034F-FCF9-45E2-BE5F-951AD00C221D}" destId="{D649C030-35FC-4BB1-9C4D-5997F0FDE0AB}" srcOrd="0" destOrd="0" presId="urn:microsoft.com/office/officeart/2008/layout/LinedList"/>
    <dgm:cxn modelId="{DBEEED6C-E9F9-4F25-A265-A90E585F345E}" type="presParOf" srcId="{35CD034F-FCF9-45E2-BE5F-951AD00C221D}" destId="{FF542F08-3AFB-4DF5-AC9D-DDDA71178EE8}" srcOrd="1" destOrd="0" presId="urn:microsoft.com/office/officeart/2008/layout/LinedList"/>
    <dgm:cxn modelId="{3511F702-4DA3-48A4-8A4B-EDCACEBD0C6F}" type="presParOf" srcId="{35CD034F-FCF9-45E2-BE5F-951AD00C221D}" destId="{D2A5D87F-0EFD-4131-AAC5-95EF2D1E39BD}" srcOrd="2" destOrd="0" presId="urn:microsoft.com/office/officeart/2008/layout/LinedList"/>
    <dgm:cxn modelId="{B80C621B-A0E7-4E28-AF3B-01D6125C2FB9}" type="presParOf" srcId="{A6151D5C-6246-4906-92A9-D1401F77BDB1}" destId="{1E5A0D11-540A-46F0-84B4-29BA4A68FFE8}" srcOrd="8" destOrd="0" presId="urn:microsoft.com/office/officeart/2008/layout/LinedList"/>
    <dgm:cxn modelId="{D15F32E2-DCBA-473F-B4A5-790430807350}" type="presParOf" srcId="{A6151D5C-6246-4906-92A9-D1401F77BDB1}" destId="{DFFA6D82-8DD6-4CF8-8C36-F0B741F719CD}" srcOrd="9" destOrd="0" presId="urn:microsoft.com/office/officeart/2008/layout/LinedList"/>
    <dgm:cxn modelId="{D7BE92A9-2AA6-444F-8ED3-916AC3DA93EE}" type="presParOf" srcId="{A6151D5C-6246-4906-92A9-D1401F77BDB1}" destId="{3A13A264-10E3-417A-A6DB-071A6C4AD875}" srcOrd="10" destOrd="0" presId="urn:microsoft.com/office/officeart/2008/layout/LinedList"/>
    <dgm:cxn modelId="{842EB7D3-208F-48FE-9A50-042B78B488D9}" type="presParOf" srcId="{3A13A264-10E3-417A-A6DB-071A6C4AD875}" destId="{7A029D9F-7884-469E-A918-40B77176A018}" srcOrd="0" destOrd="0" presId="urn:microsoft.com/office/officeart/2008/layout/LinedList"/>
    <dgm:cxn modelId="{73DF8C48-4B3F-4902-8075-A3D58C66FCC1}" type="presParOf" srcId="{3A13A264-10E3-417A-A6DB-071A6C4AD875}" destId="{B212A9D7-00CA-4C82-A77B-136FE77C5759}" srcOrd="1" destOrd="0" presId="urn:microsoft.com/office/officeart/2008/layout/LinedList"/>
    <dgm:cxn modelId="{E8225B07-9926-49E6-BBFB-B94C8BFD1032}" type="presParOf" srcId="{3A13A264-10E3-417A-A6DB-071A6C4AD875}" destId="{E89D17A0-B46F-48CA-87C4-02915534578B}" srcOrd="2" destOrd="0" presId="urn:microsoft.com/office/officeart/2008/layout/LinedList"/>
    <dgm:cxn modelId="{66B641FB-A30C-419B-92E5-41A5BA2EE3F1}" type="presParOf" srcId="{A6151D5C-6246-4906-92A9-D1401F77BDB1}" destId="{88E418B9-6B4E-4CD1-B507-419146C70B19}" srcOrd="11" destOrd="0" presId="urn:microsoft.com/office/officeart/2008/layout/LinedList"/>
    <dgm:cxn modelId="{3F08BB36-621D-4108-B5F1-BD35BEBE71C8}" type="presParOf" srcId="{A6151D5C-6246-4906-92A9-D1401F77BDB1}" destId="{01910418-B929-48F3-9C28-B19A16EDCD46}" srcOrd="12" destOrd="0" presId="urn:microsoft.com/office/officeart/2008/layout/LinedList"/>
    <dgm:cxn modelId="{C8ED0A16-3A23-4195-9586-6B132F577357}" type="presParOf" srcId="{8E70ECDF-ECE5-4F64-994D-83E8850A736B}" destId="{E1BF0112-9CDD-4FCE-AF36-59ADE59624F7}" srcOrd="4" destOrd="0" presId="urn:microsoft.com/office/officeart/2008/layout/LinedList"/>
    <dgm:cxn modelId="{0D54CEC2-B845-45EB-B69F-A7A04D488DAD}" type="presParOf" srcId="{8E70ECDF-ECE5-4F64-994D-83E8850A736B}" destId="{2BFD4B0D-F6A9-4B73-93BA-ACE0B2EB4AC8}" srcOrd="5" destOrd="0" presId="urn:microsoft.com/office/officeart/2008/layout/LinedList"/>
    <dgm:cxn modelId="{54ADF010-5E4B-432E-B1D8-0299ADFD4ADC}" type="presParOf" srcId="{2BFD4B0D-F6A9-4B73-93BA-ACE0B2EB4AC8}" destId="{75BD8C17-009C-4719-9EFD-D1BDA4B095FB}" srcOrd="0" destOrd="0" presId="urn:microsoft.com/office/officeart/2008/layout/LinedList"/>
    <dgm:cxn modelId="{A1DA8C95-BA8A-4331-97B6-CBC30CFBB9D9}" type="presParOf" srcId="{2BFD4B0D-F6A9-4B73-93BA-ACE0B2EB4AC8}" destId="{BB245403-1F2A-4824-8FFD-6219A41A5F0E}" srcOrd="1" destOrd="0" presId="urn:microsoft.com/office/officeart/2008/layout/LinedList"/>
    <dgm:cxn modelId="{9F685355-5015-4465-9B6D-F2F9A183BC74}" type="presParOf" srcId="{BB245403-1F2A-4824-8FFD-6219A41A5F0E}" destId="{3F679864-37D6-452D-BED7-AC687308DD1D}" srcOrd="0" destOrd="0" presId="urn:microsoft.com/office/officeart/2008/layout/LinedList"/>
    <dgm:cxn modelId="{D050912D-4AAA-4B3E-BAAC-02A3049D7421}" type="presParOf" srcId="{BB245403-1F2A-4824-8FFD-6219A41A5F0E}" destId="{AC2AEB33-ECAC-48FB-9DEE-64331DD33371}" srcOrd="1" destOrd="0" presId="urn:microsoft.com/office/officeart/2008/layout/LinedList"/>
    <dgm:cxn modelId="{B1D407B4-1794-4CDE-BB1A-CA67DB9CCC28}" type="presParOf" srcId="{AC2AEB33-ECAC-48FB-9DEE-64331DD33371}" destId="{56E92F30-720C-412A-AAAF-BAA14EB66D45}" srcOrd="0" destOrd="0" presId="urn:microsoft.com/office/officeart/2008/layout/LinedList"/>
    <dgm:cxn modelId="{5CA1F339-4A45-48A9-B6AC-10076287D7F1}" type="presParOf" srcId="{AC2AEB33-ECAC-48FB-9DEE-64331DD33371}" destId="{3D67114F-D339-4DDE-86D4-7ED4289CA5CD}" srcOrd="1" destOrd="0" presId="urn:microsoft.com/office/officeart/2008/layout/LinedList"/>
    <dgm:cxn modelId="{7B474C0A-675F-4A08-A01C-E82D53395053}" type="presParOf" srcId="{AC2AEB33-ECAC-48FB-9DEE-64331DD33371}" destId="{D2F025C4-43BE-49A9-A6DE-19201BBB8652}" srcOrd="2" destOrd="0" presId="urn:microsoft.com/office/officeart/2008/layout/LinedList"/>
    <dgm:cxn modelId="{E205C74A-626F-4983-B4DF-CB1422828623}" type="presParOf" srcId="{BB245403-1F2A-4824-8FFD-6219A41A5F0E}" destId="{49D4CDE9-761E-47B8-BDF0-784F6330F257}" srcOrd="2" destOrd="0" presId="urn:microsoft.com/office/officeart/2008/layout/LinedList"/>
    <dgm:cxn modelId="{007456D4-9057-4796-8C79-FCF719FBB170}" type="presParOf" srcId="{BB245403-1F2A-4824-8FFD-6219A41A5F0E}" destId="{DC82CDDB-9D77-4211-96D8-6B8E3A7E496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9FD3E3-F1C7-4189-9FB3-D1F4AC612347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ABBE34B5-B003-4CF0-922D-6A8B7957365E}">
      <dgm:prSet phldrT="[Text]"/>
      <dgm:spPr>
        <a:solidFill>
          <a:srgbClr val="335B74"/>
        </a:solidFill>
      </dgm:spPr>
      <dgm:t>
        <a:bodyPr/>
        <a:lstStyle/>
        <a:p>
          <a:r>
            <a:rPr lang="en-US" dirty="0" err="1" smtClean="0"/>
            <a:t>Pengambilan</a:t>
          </a:r>
          <a:r>
            <a:rPr lang="en-US" dirty="0" smtClean="0"/>
            <a:t> Data Set PPR</a:t>
          </a:r>
        </a:p>
      </dgm:t>
    </dgm:pt>
    <dgm:pt modelId="{D7155413-6B0E-4C63-8107-5E176ECAC6F6}" type="parTrans" cxnId="{C389A612-4D7F-43B7-A339-8943D7752469}">
      <dgm:prSet/>
      <dgm:spPr/>
      <dgm:t>
        <a:bodyPr/>
        <a:lstStyle/>
        <a:p>
          <a:endParaRPr lang="en-US"/>
        </a:p>
      </dgm:t>
    </dgm:pt>
    <dgm:pt modelId="{67805CD4-53F1-4A7A-934F-1E4A544A05C1}" type="sibTrans" cxnId="{C389A612-4D7F-43B7-A339-8943D7752469}">
      <dgm:prSet/>
      <dgm:spPr/>
      <dgm:t>
        <a:bodyPr/>
        <a:lstStyle/>
        <a:p>
          <a:endParaRPr lang="en-US"/>
        </a:p>
      </dgm:t>
    </dgm:pt>
    <dgm:pt modelId="{25541FB9-1032-4546-A773-8790E2748863}">
      <dgm:prSet phldrT="[Text]"/>
      <dgm:spPr/>
      <dgm:t>
        <a:bodyPr/>
        <a:lstStyle/>
        <a:p>
          <a:r>
            <a:rPr lang="en-US" dirty="0" err="1" smtClean="0"/>
            <a:t>Normalisasi</a:t>
          </a:r>
          <a:r>
            <a:rPr lang="en-US" dirty="0" smtClean="0"/>
            <a:t> Data</a:t>
          </a:r>
          <a:endParaRPr lang="en-US" dirty="0"/>
        </a:p>
      </dgm:t>
    </dgm:pt>
    <dgm:pt modelId="{274DE9F8-3401-42CB-8172-DFBCD0375216}" type="parTrans" cxnId="{FA9E2243-C7BB-4CB5-8AA9-BBE0FD69BE20}">
      <dgm:prSet/>
      <dgm:spPr/>
      <dgm:t>
        <a:bodyPr/>
        <a:lstStyle/>
        <a:p>
          <a:endParaRPr lang="en-US"/>
        </a:p>
      </dgm:t>
    </dgm:pt>
    <dgm:pt modelId="{B52907C7-C9C2-4C9E-95A3-D8FC1B98082F}" type="sibTrans" cxnId="{FA9E2243-C7BB-4CB5-8AA9-BBE0FD69BE20}">
      <dgm:prSet/>
      <dgm:spPr/>
      <dgm:t>
        <a:bodyPr/>
        <a:lstStyle/>
        <a:p>
          <a:endParaRPr lang="en-US"/>
        </a:p>
      </dgm:t>
    </dgm:pt>
    <dgm:pt modelId="{B592F3A9-A484-43EC-9E04-4A114B3269B0}">
      <dgm:prSet phldrT="[Text]" custT="1"/>
      <dgm:spPr/>
      <dgm:t>
        <a:bodyPr/>
        <a:lstStyle/>
        <a:p>
          <a:r>
            <a:rPr lang="en-US" sz="2000" dirty="0" err="1" smtClean="0"/>
            <a:t>Pengambilan</a:t>
          </a:r>
          <a:r>
            <a:rPr lang="en-US" sz="2000" dirty="0" smtClean="0"/>
            <a:t> </a:t>
          </a:r>
          <a:r>
            <a:rPr lang="en-US" sz="2000" dirty="0" err="1" smtClean="0"/>
            <a:t>Bobot</a:t>
          </a:r>
          <a:r>
            <a:rPr lang="en-US" sz="2000" dirty="0" smtClean="0"/>
            <a:t> </a:t>
          </a:r>
          <a:r>
            <a:rPr lang="en-US" sz="2000" dirty="0" err="1" smtClean="0"/>
            <a:t>Hasil</a:t>
          </a:r>
          <a:r>
            <a:rPr lang="en-US" sz="2000" dirty="0" smtClean="0"/>
            <a:t> </a:t>
          </a:r>
          <a:r>
            <a:rPr lang="en-US" sz="2000" dirty="0" err="1" smtClean="0"/>
            <a:t>Identifikasi</a:t>
          </a:r>
          <a:r>
            <a:rPr lang="en-US" sz="2000" dirty="0" smtClean="0"/>
            <a:t> </a:t>
          </a:r>
          <a:r>
            <a:rPr lang="en-US" sz="2000" dirty="0" err="1" smtClean="0"/>
            <a:t>dan</a:t>
          </a:r>
          <a:r>
            <a:rPr lang="en-US" sz="2000" dirty="0" smtClean="0"/>
            <a:t> Invers</a:t>
          </a:r>
          <a:endParaRPr lang="en-US" sz="2000" dirty="0"/>
        </a:p>
      </dgm:t>
    </dgm:pt>
    <dgm:pt modelId="{5BEA670F-F4D1-4041-A2C1-46373F613355}" type="parTrans" cxnId="{877A99E6-9D2F-4207-BA48-2EB9A1F457C7}">
      <dgm:prSet/>
      <dgm:spPr/>
      <dgm:t>
        <a:bodyPr/>
        <a:lstStyle/>
        <a:p>
          <a:endParaRPr lang="en-US"/>
        </a:p>
      </dgm:t>
    </dgm:pt>
    <dgm:pt modelId="{B744DDB8-9139-47B0-A962-908DB41A3CA4}" type="sibTrans" cxnId="{877A99E6-9D2F-4207-BA48-2EB9A1F457C7}">
      <dgm:prSet/>
      <dgm:spPr/>
      <dgm:t>
        <a:bodyPr/>
        <a:lstStyle/>
        <a:p>
          <a:endParaRPr lang="en-US"/>
        </a:p>
      </dgm:t>
    </dgm:pt>
    <dgm:pt modelId="{311635F6-C225-41AC-9AFC-70F79B45727C}">
      <dgm:prSet phldrT="[Text]"/>
      <dgm:spPr/>
      <dgm:t>
        <a:bodyPr/>
        <a:lstStyle/>
        <a:p>
          <a:r>
            <a:rPr lang="en-US" dirty="0" smtClean="0"/>
            <a:t>Testing Data </a:t>
          </a:r>
          <a:r>
            <a:rPr lang="en-US" dirty="0" err="1" smtClean="0"/>
            <a:t>dengan</a:t>
          </a:r>
          <a:r>
            <a:rPr lang="en-US" dirty="0" smtClean="0"/>
            <a:t> Direct Inverse</a:t>
          </a:r>
          <a:endParaRPr lang="en-US" dirty="0"/>
        </a:p>
      </dgm:t>
    </dgm:pt>
    <dgm:pt modelId="{208706FB-07B8-4103-8D0E-74382A286345}" type="parTrans" cxnId="{7D4DA192-2DA5-4AFB-9D10-283B3681DB98}">
      <dgm:prSet/>
      <dgm:spPr/>
      <dgm:t>
        <a:bodyPr/>
        <a:lstStyle/>
        <a:p>
          <a:endParaRPr lang="en-US"/>
        </a:p>
      </dgm:t>
    </dgm:pt>
    <dgm:pt modelId="{6383658A-467C-40FF-BD9B-D6C2FA82F7E2}" type="sibTrans" cxnId="{7D4DA192-2DA5-4AFB-9D10-283B3681DB98}">
      <dgm:prSet/>
      <dgm:spPr/>
      <dgm:t>
        <a:bodyPr/>
        <a:lstStyle/>
        <a:p>
          <a:endParaRPr lang="en-US"/>
        </a:p>
      </dgm:t>
    </dgm:pt>
    <dgm:pt modelId="{4D6D706B-5129-4024-8A70-1CC7C83269E7}" type="pres">
      <dgm:prSet presAssocID="{BA9FD3E3-F1C7-4189-9FB3-D1F4AC612347}" presName="Name0" presStyleCnt="0">
        <dgm:presLayoutVars>
          <dgm:dir/>
          <dgm:resizeHandles val="exact"/>
        </dgm:presLayoutVars>
      </dgm:prSet>
      <dgm:spPr/>
    </dgm:pt>
    <dgm:pt modelId="{4224B709-32AC-4290-AAE9-D8EA3951C8A4}" type="pres">
      <dgm:prSet presAssocID="{ABBE34B5-B003-4CF0-922D-6A8B7957365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73B09-76CF-43E1-964F-2E3C5E23B60C}" type="pres">
      <dgm:prSet presAssocID="{67805CD4-53F1-4A7A-934F-1E4A544A05C1}" presName="parSpace" presStyleCnt="0"/>
      <dgm:spPr/>
    </dgm:pt>
    <dgm:pt modelId="{A6D195AE-1010-4DA6-886D-FCFDFAFFDAE2}" type="pres">
      <dgm:prSet presAssocID="{25541FB9-1032-4546-A773-8790E2748863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375D1-164B-4ED1-8F08-306C1EDE7B57}" type="pres">
      <dgm:prSet presAssocID="{B52907C7-C9C2-4C9E-95A3-D8FC1B98082F}" presName="parSpace" presStyleCnt="0"/>
      <dgm:spPr/>
    </dgm:pt>
    <dgm:pt modelId="{F884120D-D89B-4933-8D0C-3C7B57F104EF}" type="pres">
      <dgm:prSet presAssocID="{B592F3A9-A484-43EC-9E04-4A114B3269B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95C2F-5E8D-452E-AC10-1BE6EAC5E136}" type="pres">
      <dgm:prSet presAssocID="{B744DDB8-9139-47B0-A962-908DB41A3CA4}" presName="parSpace" presStyleCnt="0"/>
      <dgm:spPr/>
    </dgm:pt>
    <dgm:pt modelId="{55EC74D4-158B-4A9C-A765-0434B748309D}" type="pres">
      <dgm:prSet presAssocID="{311635F6-C225-41AC-9AFC-70F79B45727C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164CA-8408-4D53-AB4C-93CFEF98DA82}" type="presOf" srcId="{311635F6-C225-41AC-9AFC-70F79B45727C}" destId="{55EC74D4-158B-4A9C-A765-0434B748309D}" srcOrd="0" destOrd="0" presId="urn:microsoft.com/office/officeart/2005/8/layout/hChevron3"/>
    <dgm:cxn modelId="{BBA5933F-ABF5-46D4-B446-476DDE4B5E21}" type="presOf" srcId="{25541FB9-1032-4546-A773-8790E2748863}" destId="{A6D195AE-1010-4DA6-886D-FCFDFAFFDAE2}" srcOrd="0" destOrd="0" presId="urn:microsoft.com/office/officeart/2005/8/layout/hChevron3"/>
    <dgm:cxn modelId="{FA9E2243-C7BB-4CB5-8AA9-BBE0FD69BE20}" srcId="{BA9FD3E3-F1C7-4189-9FB3-D1F4AC612347}" destId="{25541FB9-1032-4546-A773-8790E2748863}" srcOrd="1" destOrd="0" parTransId="{274DE9F8-3401-42CB-8172-DFBCD0375216}" sibTransId="{B52907C7-C9C2-4C9E-95A3-D8FC1B98082F}"/>
    <dgm:cxn modelId="{32A9D9DC-A964-467D-BD7A-3F59BA2C45DE}" type="presOf" srcId="{BA9FD3E3-F1C7-4189-9FB3-D1F4AC612347}" destId="{4D6D706B-5129-4024-8A70-1CC7C83269E7}" srcOrd="0" destOrd="0" presId="urn:microsoft.com/office/officeart/2005/8/layout/hChevron3"/>
    <dgm:cxn modelId="{CE22ADE7-4338-41C9-86DF-172764A13A85}" type="presOf" srcId="{ABBE34B5-B003-4CF0-922D-6A8B7957365E}" destId="{4224B709-32AC-4290-AAE9-D8EA3951C8A4}" srcOrd="0" destOrd="0" presId="urn:microsoft.com/office/officeart/2005/8/layout/hChevron3"/>
    <dgm:cxn modelId="{7AE491E3-8F3D-4C54-90A6-6CDC3D8DF6F8}" type="presOf" srcId="{B592F3A9-A484-43EC-9E04-4A114B3269B0}" destId="{F884120D-D89B-4933-8D0C-3C7B57F104EF}" srcOrd="0" destOrd="0" presId="urn:microsoft.com/office/officeart/2005/8/layout/hChevron3"/>
    <dgm:cxn modelId="{C389A612-4D7F-43B7-A339-8943D7752469}" srcId="{BA9FD3E3-F1C7-4189-9FB3-D1F4AC612347}" destId="{ABBE34B5-B003-4CF0-922D-6A8B7957365E}" srcOrd="0" destOrd="0" parTransId="{D7155413-6B0E-4C63-8107-5E176ECAC6F6}" sibTransId="{67805CD4-53F1-4A7A-934F-1E4A544A05C1}"/>
    <dgm:cxn modelId="{877A99E6-9D2F-4207-BA48-2EB9A1F457C7}" srcId="{BA9FD3E3-F1C7-4189-9FB3-D1F4AC612347}" destId="{B592F3A9-A484-43EC-9E04-4A114B3269B0}" srcOrd="2" destOrd="0" parTransId="{5BEA670F-F4D1-4041-A2C1-46373F613355}" sibTransId="{B744DDB8-9139-47B0-A962-908DB41A3CA4}"/>
    <dgm:cxn modelId="{7D4DA192-2DA5-4AFB-9D10-283B3681DB98}" srcId="{BA9FD3E3-F1C7-4189-9FB3-D1F4AC612347}" destId="{311635F6-C225-41AC-9AFC-70F79B45727C}" srcOrd="3" destOrd="0" parTransId="{208706FB-07B8-4103-8D0E-74382A286345}" sibTransId="{6383658A-467C-40FF-BD9B-D6C2FA82F7E2}"/>
    <dgm:cxn modelId="{D5F1EC93-8CAB-46B5-AE60-886CFD2C04C5}" type="presParOf" srcId="{4D6D706B-5129-4024-8A70-1CC7C83269E7}" destId="{4224B709-32AC-4290-AAE9-D8EA3951C8A4}" srcOrd="0" destOrd="0" presId="urn:microsoft.com/office/officeart/2005/8/layout/hChevron3"/>
    <dgm:cxn modelId="{E271FEE1-3D14-44FC-8619-BF86C696D446}" type="presParOf" srcId="{4D6D706B-5129-4024-8A70-1CC7C83269E7}" destId="{CF073B09-76CF-43E1-964F-2E3C5E23B60C}" srcOrd="1" destOrd="0" presId="urn:microsoft.com/office/officeart/2005/8/layout/hChevron3"/>
    <dgm:cxn modelId="{5FF29F0A-0801-4693-A64E-62E10DBD0179}" type="presParOf" srcId="{4D6D706B-5129-4024-8A70-1CC7C83269E7}" destId="{A6D195AE-1010-4DA6-886D-FCFDFAFFDAE2}" srcOrd="2" destOrd="0" presId="urn:microsoft.com/office/officeart/2005/8/layout/hChevron3"/>
    <dgm:cxn modelId="{7AD9D823-08CD-4A43-A083-0EFB4BB76F65}" type="presParOf" srcId="{4D6D706B-5129-4024-8A70-1CC7C83269E7}" destId="{659375D1-164B-4ED1-8F08-306C1EDE7B57}" srcOrd="3" destOrd="0" presId="urn:microsoft.com/office/officeart/2005/8/layout/hChevron3"/>
    <dgm:cxn modelId="{84643C46-F26E-49A5-B9F7-9EAEFBBC558A}" type="presParOf" srcId="{4D6D706B-5129-4024-8A70-1CC7C83269E7}" destId="{F884120D-D89B-4933-8D0C-3C7B57F104EF}" srcOrd="4" destOrd="0" presId="urn:microsoft.com/office/officeart/2005/8/layout/hChevron3"/>
    <dgm:cxn modelId="{72D9905A-04C8-4922-B6C2-E26F66EE19C2}" type="presParOf" srcId="{4D6D706B-5129-4024-8A70-1CC7C83269E7}" destId="{16795C2F-5E8D-452E-AC10-1BE6EAC5E136}" srcOrd="5" destOrd="0" presId="urn:microsoft.com/office/officeart/2005/8/layout/hChevron3"/>
    <dgm:cxn modelId="{C20A1FDF-DADB-48AE-9270-70E925055523}" type="presParOf" srcId="{4D6D706B-5129-4024-8A70-1CC7C83269E7}" destId="{55EC74D4-158B-4A9C-A765-0434B748309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C1422-235C-4726-A416-B4310E07C9A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E69980-51E4-4D7F-BEDA-B6C3E1C18020}">
      <dgm:prSet phldrT="[Text]"/>
      <dgm:spPr/>
      <dgm:t>
        <a:bodyPr/>
        <a:lstStyle/>
        <a:p>
          <a:r>
            <a:rPr lang="en-US" dirty="0" err="1" smtClean="0"/>
            <a:t>Inisialisasi</a:t>
          </a:r>
          <a:endParaRPr lang="en-US" dirty="0"/>
        </a:p>
      </dgm:t>
    </dgm:pt>
    <dgm:pt modelId="{AADEF6E3-1A24-4941-9280-1ACA4A4296CB}" type="parTrans" cxnId="{07BD1DAE-DA51-49FB-BA37-0C842BC3EF11}">
      <dgm:prSet/>
      <dgm:spPr/>
      <dgm:t>
        <a:bodyPr/>
        <a:lstStyle/>
        <a:p>
          <a:endParaRPr lang="en-US"/>
        </a:p>
      </dgm:t>
    </dgm:pt>
    <dgm:pt modelId="{2F46323C-6F28-48BD-A5D7-FE74164E5890}" type="sibTrans" cxnId="{07BD1DAE-DA51-49FB-BA37-0C842BC3EF11}">
      <dgm:prSet/>
      <dgm:spPr/>
      <dgm:t>
        <a:bodyPr/>
        <a:lstStyle/>
        <a:p>
          <a:endParaRPr lang="en-US"/>
        </a:p>
      </dgm:t>
    </dgm:pt>
    <dgm:pt modelId="{7088B724-8B56-4104-8055-25FC719DE27A}">
      <dgm:prSet phldrT="[Text]"/>
      <dgm:spPr/>
      <dgm:t>
        <a:bodyPr/>
        <a:lstStyle/>
        <a:p>
          <a:r>
            <a:rPr lang="en-US" dirty="0" err="1" smtClean="0"/>
            <a:t>Inisialisasi</a:t>
          </a:r>
          <a:r>
            <a:rPr lang="en-US" dirty="0" smtClean="0"/>
            <a:t> </a:t>
          </a:r>
          <a:r>
            <a:rPr lang="en-US" dirty="0" err="1" smtClean="0"/>
            <a:t>vektor</a:t>
          </a:r>
          <a:r>
            <a:rPr lang="en-US" dirty="0" smtClean="0"/>
            <a:t> </a:t>
          </a:r>
          <a:r>
            <a:rPr lang="en-US" dirty="0" err="1" smtClean="0"/>
            <a:t>pewakil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random </a:t>
          </a:r>
          <a:r>
            <a:rPr lang="en-US" dirty="0" err="1" smtClean="0"/>
            <a:t>sebanyak</a:t>
          </a:r>
          <a:r>
            <a:rPr lang="en-US" dirty="0" smtClean="0"/>
            <a:t> </a:t>
          </a:r>
          <a:r>
            <a:rPr lang="en-US" i="1" dirty="0" smtClean="0"/>
            <a:t>l</a:t>
          </a:r>
          <a:r>
            <a:rPr lang="en-US" dirty="0" smtClean="0"/>
            <a:t> </a:t>
          </a:r>
          <a:r>
            <a:rPr lang="en-US" dirty="0" err="1" smtClean="0"/>
            <a:t>kelas</a:t>
          </a:r>
          <a:endParaRPr lang="en-US" dirty="0"/>
        </a:p>
      </dgm:t>
    </dgm:pt>
    <dgm:pt modelId="{9A744376-BC28-4BDC-93D5-7BC6A7F4723D}" type="parTrans" cxnId="{E1CFDB32-7B4D-4A33-8534-48E9F95790FB}">
      <dgm:prSet/>
      <dgm:spPr/>
      <dgm:t>
        <a:bodyPr/>
        <a:lstStyle/>
        <a:p>
          <a:endParaRPr lang="en-US"/>
        </a:p>
      </dgm:t>
    </dgm:pt>
    <dgm:pt modelId="{A00AF81E-21C5-438C-97F8-597B3D490A32}" type="sibTrans" cxnId="{E1CFDB32-7B4D-4A33-8534-48E9F95790FB}">
      <dgm:prSet/>
      <dgm:spPr/>
      <dgm:t>
        <a:bodyPr/>
        <a:lstStyle/>
        <a:p>
          <a:endParaRPr lang="en-US"/>
        </a:p>
      </dgm:t>
    </dgm:pt>
    <dgm:pt modelId="{018CD595-E000-49C7-9371-C1D1A4A5F81C}">
      <dgm:prSet phldrT="[Text]"/>
      <dgm:spPr/>
      <dgm:t>
        <a:bodyPr/>
        <a:lstStyle/>
        <a:p>
          <a:r>
            <a:rPr lang="en-US" dirty="0" err="1" smtClean="0"/>
            <a:t>Menghitung</a:t>
          </a:r>
          <a:r>
            <a:rPr lang="en-US" dirty="0" smtClean="0"/>
            <a:t> </a:t>
          </a:r>
          <a:r>
            <a:rPr lang="en-US" dirty="0" err="1" smtClean="0"/>
            <a:t>kemiripan</a:t>
          </a:r>
          <a:r>
            <a:rPr lang="en-US" dirty="0" smtClean="0"/>
            <a:t> </a:t>
          </a:r>
          <a:r>
            <a:rPr lang="en-US" dirty="0" err="1" smtClean="0"/>
            <a:t>antara</a:t>
          </a:r>
          <a:r>
            <a:rPr lang="en-US" dirty="0" smtClean="0"/>
            <a:t> </a:t>
          </a:r>
          <a:r>
            <a:rPr lang="en-US" dirty="0" err="1" smtClean="0"/>
            <a:t>vektor</a:t>
          </a:r>
          <a:r>
            <a:rPr lang="en-US" dirty="0" smtClean="0"/>
            <a:t> input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vektor</a:t>
          </a:r>
          <a:r>
            <a:rPr lang="en-US" dirty="0" smtClean="0"/>
            <a:t> </a:t>
          </a:r>
          <a:r>
            <a:rPr lang="en-US" dirty="0" err="1" smtClean="0"/>
            <a:t>pewakil</a:t>
          </a:r>
          <a:endParaRPr lang="en-US" dirty="0"/>
        </a:p>
      </dgm:t>
    </dgm:pt>
    <dgm:pt modelId="{C8E9D2BE-2D22-4C6C-A9A2-3B446F69A3E4}" type="parTrans" cxnId="{5C9E77B2-8E75-4BF5-9E11-80881EC08602}">
      <dgm:prSet/>
      <dgm:spPr/>
      <dgm:t>
        <a:bodyPr/>
        <a:lstStyle/>
        <a:p>
          <a:endParaRPr lang="en-US"/>
        </a:p>
      </dgm:t>
    </dgm:pt>
    <dgm:pt modelId="{C425FBDD-68A2-4012-9602-7370F8E9C46B}" type="sibTrans" cxnId="{5C9E77B2-8E75-4BF5-9E11-80881EC08602}">
      <dgm:prSet/>
      <dgm:spPr/>
      <dgm:t>
        <a:bodyPr/>
        <a:lstStyle/>
        <a:p>
          <a:endParaRPr lang="en-US"/>
        </a:p>
      </dgm:t>
    </dgm:pt>
    <dgm:pt modelId="{AA3D0D5A-F5FD-4F9F-87C3-65C8FAEFF38B}">
      <dgm:prSet phldrT="[Text]"/>
      <dgm:spPr/>
      <dgm:t>
        <a:bodyPr/>
        <a:lstStyle/>
        <a:p>
          <a:r>
            <a:rPr lang="en-US" dirty="0" err="1" smtClean="0"/>
            <a:t>Tentukan</a:t>
          </a:r>
          <a:r>
            <a:rPr lang="en-US" dirty="0" smtClean="0"/>
            <a:t> </a:t>
          </a:r>
          <a:r>
            <a:rPr lang="en-US" dirty="0" err="1" smtClean="0"/>
            <a:t>vektor</a:t>
          </a:r>
          <a:r>
            <a:rPr lang="en-US" dirty="0" smtClean="0"/>
            <a:t> </a:t>
          </a:r>
          <a:r>
            <a:rPr lang="en-US" dirty="0" err="1" smtClean="0"/>
            <a:t>pemenang</a:t>
          </a:r>
          <a:endParaRPr lang="en-US" dirty="0"/>
        </a:p>
      </dgm:t>
    </dgm:pt>
    <dgm:pt modelId="{76D30E2D-EEC1-4B18-93E5-B6DB29905567}" type="parTrans" cxnId="{04447D6B-0B18-45FA-B713-59E50722B33E}">
      <dgm:prSet/>
      <dgm:spPr/>
      <dgm:t>
        <a:bodyPr/>
        <a:lstStyle/>
        <a:p>
          <a:endParaRPr lang="en-US"/>
        </a:p>
      </dgm:t>
    </dgm:pt>
    <dgm:pt modelId="{3E90D721-4BAE-4D20-866F-2B2497913695}" type="sibTrans" cxnId="{04447D6B-0B18-45FA-B713-59E50722B33E}">
      <dgm:prSet/>
      <dgm:spPr/>
      <dgm:t>
        <a:bodyPr/>
        <a:lstStyle/>
        <a:p>
          <a:endParaRPr lang="en-US"/>
        </a:p>
      </dgm:t>
    </dgm:pt>
    <dgm:pt modelId="{1550F8E2-5B2D-44B1-B9A9-CAAA5EAAD923}">
      <dgm:prSet phldrT="[Text]"/>
      <dgm:spPr/>
      <dgm:t>
        <a:bodyPr/>
        <a:lstStyle/>
        <a:p>
          <a:r>
            <a:rPr lang="en-US" dirty="0" err="1" smtClean="0"/>
            <a:t>Penyesuaian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vektor</a:t>
          </a:r>
          <a:r>
            <a:rPr lang="en-US" dirty="0" smtClean="0"/>
            <a:t> </a:t>
          </a:r>
          <a:r>
            <a:rPr lang="en-US" dirty="0" err="1" smtClean="0"/>
            <a:t>pewakil</a:t>
          </a:r>
          <a:r>
            <a:rPr lang="en-US" dirty="0" smtClean="0"/>
            <a:t> </a:t>
          </a:r>
          <a:r>
            <a:rPr lang="en-US" dirty="0" err="1" smtClean="0"/>
            <a:t>baru</a:t>
          </a:r>
          <a:endParaRPr lang="en-US" dirty="0"/>
        </a:p>
      </dgm:t>
    </dgm:pt>
    <dgm:pt modelId="{87B343CB-8A4B-4B9F-A52A-5C32B626DC11}" type="parTrans" cxnId="{EFDDAA97-A0EA-404E-A873-8CFFC5F5B40F}">
      <dgm:prSet/>
      <dgm:spPr/>
      <dgm:t>
        <a:bodyPr/>
        <a:lstStyle/>
        <a:p>
          <a:endParaRPr lang="en-US"/>
        </a:p>
      </dgm:t>
    </dgm:pt>
    <dgm:pt modelId="{3C2345C7-3A57-452F-B44D-297903736E91}" type="sibTrans" cxnId="{EFDDAA97-A0EA-404E-A873-8CFFC5F5B40F}">
      <dgm:prSet/>
      <dgm:spPr/>
      <dgm:t>
        <a:bodyPr/>
        <a:lstStyle/>
        <a:p>
          <a:endParaRPr lang="en-US"/>
        </a:p>
      </dgm:t>
    </dgm:pt>
    <dgm:pt modelId="{6912BAE1-72C3-4F2B-B5A5-7DF7A10BBCD7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kondisi</a:t>
          </a:r>
          <a:r>
            <a:rPr lang="en-US" dirty="0" smtClean="0"/>
            <a:t> </a:t>
          </a:r>
          <a:r>
            <a:rPr lang="en-US" dirty="0" err="1" smtClean="0"/>
            <a:t>henti</a:t>
          </a:r>
          <a:endParaRPr lang="en-US" dirty="0"/>
        </a:p>
      </dgm:t>
    </dgm:pt>
    <dgm:pt modelId="{84EDD17A-B48C-4977-A43A-5F6C9DB25DB7}" type="parTrans" cxnId="{9E79AD44-6CD6-41FE-AF3F-6D5E491976AE}">
      <dgm:prSet/>
      <dgm:spPr/>
      <dgm:t>
        <a:bodyPr/>
        <a:lstStyle/>
        <a:p>
          <a:endParaRPr lang="en-US"/>
        </a:p>
      </dgm:t>
    </dgm:pt>
    <dgm:pt modelId="{1B889B67-FE5B-4AED-A20C-C0A199BF0F94}" type="sibTrans" cxnId="{9E79AD44-6CD6-41FE-AF3F-6D5E491976AE}">
      <dgm:prSet/>
      <dgm:spPr/>
      <dgm:t>
        <a:bodyPr/>
        <a:lstStyle/>
        <a:p>
          <a:endParaRPr lang="en-US"/>
        </a:p>
      </dgm:t>
    </dgm:pt>
    <dgm:pt modelId="{41A7F440-B180-429D-92A8-11F69F3CFA6E}">
      <dgm:prSet phldrT="[Text]"/>
      <dgm:spPr>
        <a:blipFill rotWithShape="0">
          <a:blip xmlns:r="http://schemas.openxmlformats.org/officeDocument/2006/relationships" r:embed="rId1"/>
          <a:stretch>
            <a:fillRect l="-61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7E3F017-633A-4E82-9354-9B8DD54CFB7C}" type="parTrans" cxnId="{AA0EA815-6C6C-4CCE-8577-976DB9B16CBC}">
      <dgm:prSet/>
      <dgm:spPr/>
      <dgm:t>
        <a:bodyPr/>
        <a:lstStyle/>
        <a:p>
          <a:endParaRPr lang="en-US"/>
        </a:p>
      </dgm:t>
    </dgm:pt>
    <dgm:pt modelId="{A01AF4D5-42A4-414E-9960-3FAAEF07128D}" type="sibTrans" cxnId="{AA0EA815-6C6C-4CCE-8577-976DB9B16CBC}">
      <dgm:prSet/>
      <dgm:spPr/>
      <dgm:t>
        <a:bodyPr/>
        <a:lstStyle/>
        <a:p>
          <a:endParaRPr lang="en-US"/>
        </a:p>
      </dgm:t>
    </dgm:pt>
    <dgm:pt modelId="{71D4FE2E-2732-4427-9713-A6CE6BE3A01C}">
      <dgm:prSet phldrT="[Text]"/>
      <dgm:spPr/>
      <dgm:t>
        <a:bodyPr/>
        <a:lstStyle/>
        <a:p>
          <a:r>
            <a:rPr lang="en-US" dirty="0" err="1" smtClean="0"/>
            <a:t>Perhitungan</a:t>
          </a:r>
          <a:r>
            <a:rPr lang="en-US" dirty="0" smtClean="0"/>
            <a:t> </a:t>
          </a:r>
          <a:r>
            <a:rPr lang="en-US" i="1" dirty="0" smtClean="0"/>
            <a:t>Likelihood</a:t>
          </a:r>
          <a:endParaRPr lang="en-US" i="1" dirty="0"/>
        </a:p>
      </dgm:t>
    </dgm:pt>
    <dgm:pt modelId="{5E39F5CF-B456-4860-8922-30691A655A1A}" type="parTrans" cxnId="{4A379820-C80E-40BB-90A8-F88A3D7450DA}">
      <dgm:prSet/>
      <dgm:spPr/>
      <dgm:t>
        <a:bodyPr/>
        <a:lstStyle/>
        <a:p>
          <a:endParaRPr lang="en-US"/>
        </a:p>
      </dgm:t>
    </dgm:pt>
    <dgm:pt modelId="{E0D045C2-4D74-45FF-BABB-23339B979763}" type="sibTrans" cxnId="{4A379820-C80E-40BB-90A8-F88A3D7450DA}">
      <dgm:prSet/>
      <dgm:spPr/>
      <dgm:t>
        <a:bodyPr/>
        <a:lstStyle/>
        <a:p>
          <a:endParaRPr lang="en-US"/>
        </a:p>
      </dgm:t>
    </dgm:pt>
    <dgm:pt modelId="{5EA42B98-3992-427E-8973-2A760C47EE53}">
      <dgm:prSet phldrT="[Text]"/>
      <dgm:spPr/>
      <dgm:t>
        <a:bodyPr/>
        <a:lstStyle/>
        <a:p>
          <a:r>
            <a:rPr lang="en-US" dirty="0" err="1" smtClean="0"/>
            <a:t>Penyesuaian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alpha</a:t>
          </a:r>
          <a:endParaRPr lang="en-US" dirty="0"/>
        </a:p>
      </dgm:t>
    </dgm:pt>
    <dgm:pt modelId="{4F6A2F25-09E6-487A-A402-980E5F108CB0}" type="parTrans" cxnId="{96192962-A7B1-4D93-A28D-B5C262F84F8E}">
      <dgm:prSet/>
      <dgm:spPr/>
      <dgm:t>
        <a:bodyPr/>
        <a:lstStyle/>
        <a:p>
          <a:endParaRPr lang="en-US"/>
        </a:p>
      </dgm:t>
    </dgm:pt>
    <dgm:pt modelId="{E58968BC-D95A-43E8-9107-9144A70F9312}" type="sibTrans" cxnId="{96192962-A7B1-4D93-A28D-B5C262F84F8E}">
      <dgm:prSet/>
      <dgm:spPr/>
      <dgm:t>
        <a:bodyPr/>
        <a:lstStyle/>
        <a:p>
          <a:endParaRPr lang="en-US"/>
        </a:p>
      </dgm:t>
    </dgm:pt>
    <dgm:pt modelId="{8E70ECDF-ECE5-4F64-994D-83E8850A736B}" type="pres">
      <dgm:prSet presAssocID="{D56C1422-235C-4726-A416-B4310E07C9A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0185D2-5FDF-4BDA-8A22-09D8DAC5DFFF}" type="pres">
      <dgm:prSet presAssocID="{99E69980-51E4-4D7F-BEDA-B6C3E1C18020}" presName="thickLine" presStyleLbl="alignNode1" presStyleIdx="0" presStyleCnt="3"/>
      <dgm:spPr/>
    </dgm:pt>
    <dgm:pt modelId="{202910FB-DFAD-4E30-84CD-C69557BD6923}" type="pres">
      <dgm:prSet presAssocID="{99E69980-51E4-4D7F-BEDA-B6C3E1C18020}" presName="horz1" presStyleCnt="0"/>
      <dgm:spPr/>
    </dgm:pt>
    <dgm:pt modelId="{E549FFF0-17D1-4BB1-9A24-552CA8DD8646}" type="pres">
      <dgm:prSet presAssocID="{99E69980-51E4-4D7F-BEDA-B6C3E1C18020}" presName="tx1" presStyleLbl="revTx" presStyleIdx="0" presStyleCnt="9" custScaleX="67665"/>
      <dgm:spPr/>
      <dgm:t>
        <a:bodyPr/>
        <a:lstStyle/>
        <a:p>
          <a:endParaRPr lang="en-US"/>
        </a:p>
      </dgm:t>
    </dgm:pt>
    <dgm:pt modelId="{9F29061C-319C-42D7-A683-5007541D3258}" type="pres">
      <dgm:prSet presAssocID="{99E69980-51E4-4D7F-BEDA-B6C3E1C18020}" presName="vert1" presStyleCnt="0"/>
      <dgm:spPr/>
    </dgm:pt>
    <dgm:pt modelId="{972FEB77-C97A-49B3-A3CD-E2409335BCA8}" type="pres">
      <dgm:prSet presAssocID="{7088B724-8B56-4104-8055-25FC719DE27A}" presName="vertSpace2a" presStyleCnt="0"/>
      <dgm:spPr/>
    </dgm:pt>
    <dgm:pt modelId="{FA81DD1F-09CB-4BA9-8E02-DFF87558DB06}" type="pres">
      <dgm:prSet presAssocID="{7088B724-8B56-4104-8055-25FC719DE27A}" presName="horz2" presStyleCnt="0"/>
      <dgm:spPr/>
    </dgm:pt>
    <dgm:pt modelId="{108987B8-1591-4F9D-9C8F-49B3458C3355}" type="pres">
      <dgm:prSet presAssocID="{7088B724-8B56-4104-8055-25FC719DE27A}" presName="horzSpace2" presStyleCnt="0"/>
      <dgm:spPr/>
    </dgm:pt>
    <dgm:pt modelId="{BF30CF7E-470E-4F8C-9928-351FC9CC08ED}" type="pres">
      <dgm:prSet presAssocID="{7088B724-8B56-4104-8055-25FC719DE27A}" presName="tx2" presStyleLbl="revTx" presStyleIdx="1" presStyleCnt="9"/>
      <dgm:spPr/>
      <dgm:t>
        <a:bodyPr/>
        <a:lstStyle/>
        <a:p>
          <a:endParaRPr lang="en-US"/>
        </a:p>
      </dgm:t>
    </dgm:pt>
    <dgm:pt modelId="{968F0FEB-C6CF-444E-A727-0A88E20D1C63}" type="pres">
      <dgm:prSet presAssocID="{7088B724-8B56-4104-8055-25FC719DE27A}" presName="vert2" presStyleCnt="0"/>
      <dgm:spPr/>
    </dgm:pt>
    <dgm:pt modelId="{DB00066A-453C-4218-9C72-8549E1814600}" type="pres">
      <dgm:prSet presAssocID="{7088B724-8B56-4104-8055-25FC719DE27A}" presName="thinLine2b" presStyleLbl="callout" presStyleIdx="0" presStyleCnt="6"/>
      <dgm:spPr/>
    </dgm:pt>
    <dgm:pt modelId="{1638F629-97E1-42F2-B5C4-A18F193C958D}" type="pres">
      <dgm:prSet presAssocID="{7088B724-8B56-4104-8055-25FC719DE27A}" presName="vertSpace2b" presStyleCnt="0"/>
      <dgm:spPr/>
    </dgm:pt>
    <dgm:pt modelId="{0C0D12E9-FEF4-42FC-B78C-1A52AC87CD3B}" type="pres">
      <dgm:prSet presAssocID="{71D4FE2E-2732-4427-9713-A6CE6BE3A01C}" presName="thickLine" presStyleLbl="alignNode1" presStyleIdx="1" presStyleCnt="3"/>
      <dgm:spPr/>
    </dgm:pt>
    <dgm:pt modelId="{03DAD6A8-BCB7-49D0-B7B1-3F3507C7F380}" type="pres">
      <dgm:prSet presAssocID="{71D4FE2E-2732-4427-9713-A6CE6BE3A01C}" presName="horz1" presStyleCnt="0"/>
      <dgm:spPr/>
    </dgm:pt>
    <dgm:pt modelId="{CF0AE27E-4E00-4868-A2CA-EF8C51D4A1A6}" type="pres">
      <dgm:prSet presAssocID="{71D4FE2E-2732-4427-9713-A6CE6BE3A01C}" presName="tx1" presStyleLbl="revTx" presStyleIdx="2" presStyleCnt="9" custScaleX="76048"/>
      <dgm:spPr/>
      <dgm:t>
        <a:bodyPr/>
        <a:lstStyle/>
        <a:p>
          <a:endParaRPr lang="en-US"/>
        </a:p>
      </dgm:t>
    </dgm:pt>
    <dgm:pt modelId="{A6151D5C-6246-4906-92A9-D1401F77BDB1}" type="pres">
      <dgm:prSet presAssocID="{71D4FE2E-2732-4427-9713-A6CE6BE3A01C}" presName="vert1" presStyleCnt="0"/>
      <dgm:spPr/>
    </dgm:pt>
    <dgm:pt modelId="{62030BC0-5337-4A1B-9AE6-EA43A53040CB}" type="pres">
      <dgm:prSet presAssocID="{018CD595-E000-49C7-9371-C1D1A4A5F81C}" presName="vertSpace2a" presStyleCnt="0"/>
      <dgm:spPr/>
    </dgm:pt>
    <dgm:pt modelId="{22A3E91C-985B-40FB-BBE6-E4788EAC5787}" type="pres">
      <dgm:prSet presAssocID="{018CD595-E000-49C7-9371-C1D1A4A5F81C}" presName="horz2" presStyleCnt="0"/>
      <dgm:spPr/>
    </dgm:pt>
    <dgm:pt modelId="{D9DA2903-2A8B-4E25-9A43-D457FBB83738}" type="pres">
      <dgm:prSet presAssocID="{018CD595-E000-49C7-9371-C1D1A4A5F81C}" presName="horzSpace2" presStyleCnt="0"/>
      <dgm:spPr/>
    </dgm:pt>
    <dgm:pt modelId="{AA153903-6B46-4A85-9D41-7FFC10B3D430}" type="pres">
      <dgm:prSet presAssocID="{018CD595-E000-49C7-9371-C1D1A4A5F81C}" presName="tx2" presStyleLbl="revTx" presStyleIdx="3" presStyleCnt="9"/>
      <dgm:spPr/>
      <dgm:t>
        <a:bodyPr/>
        <a:lstStyle/>
        <a:p>
          <a:endParaRPr lang="en-US"/>
        </a:p>
      </dgm:t>
    </dgm:pt>
    <dgm:pt modelId="{55B8563F-372A-4B19-9F26-1C1E1342032B}" type="pres">
      <dgm:prSet presAssocID="{018CD595-E000-49C7-9371-C1D1A4A5F81C}" presName="vert2" presStyleCnt="0"/>
      <dgm:spPr/>
    </dgm:pt>
    <dgm:pt modelId="{3EE295E8-1956-46E7-830D-CD90536CC38E}" type="pres">
      <dgm:prSet presAssocID="{018CD595-E000-49C7-9371-C1D1A4A5F81C}" presName="thinLine2b" presStyleLbl="callout" presStyleIdx="1" presStyleCnt="6"/>
      <dgm:spPr/>
    </dgm:pt>
    <dgm:pt modelId="{53617103-2BC8-4752-B3D9-42AC3D8CC886}" type="pres">
      <dgm:prSet presAssocID="{018CD595-E000-49C7-9371-C1D1A4A5F81C}" presName="vertSpace2b" presStyleCnt="0"/>
      <dgm:spPr/>
    </dgm:pt>
    <dgm:pt modelId="{48D3CC18-01BC-4BA6-A6DC-67C2DAEBD1B9}" type="pres">
      <dgm:prSet presAssocID="{AA3D0D5A-F5FD-4F9F-87C3-65C8FAEFF38B}" presName="horz2" presStyleCnt="0"/>
      <dgm:spPr/>
    </dgm:pt>
    <dgm:pt modelId="{96C3B6AB-0EE5-4F6D-A5A6-3578F6940754}" type="pres">
      <dgm:prSet presAssocID="{AA3D0D5A-F5FD-4F9F-87C3-65C8FAEFF38B}" presName="horzSpace2" presStyleCnt="0"/>
      <dgm:spPr/>
    </dgm:pt>
    <dgm:pt modelId="{E8E8DB0D-6AF2-4DD4-ABB3-87306DB1664E}" type="pres">
      <dgm:prSet presAssocID="{AA3D0D5A-F5FD-4F9F-87C3-65C8FAEFF38B}" presName="tx2" presStyleLbl="revTx" presStyleIdx="4" presStyleCnt="9"/>
      <dgm:spPr/>
      <dgm:t>
        <a:bodyPr/>
        <a:lstStyle/>
        <a:p>
          <a:endParaRPr lang="en-US"/>
        </a:p>
      </dgm:t>
    </dgm:pt>
    <dgm:pt modelId="{41CA1161-C435-4F36-B02E-A206023108DD}" type="pres">
      <dgm:prSet presAssocID="{AA3D0D5A-F5FD-4F9F-87C3-65C8FAEFF38B}" presName="vert2" presStyleCnt="0"/>
      <dgm:spPr/>
    </dgm:pt>
    <dgm:pt modelId="{F6683B4B-1E27-4F5E-9541-92FDF3FC3191}" type="pres">
      <dgm:prSet presAssocID="{AA3D0D5A-F5FD-4F9F-87C3-65C8FAEFF38B}" presName="thinLine2b" presStyleLbl="callout" presStyleIdx="2" presStyleCnt="6"/>
      <dgm:spPr/>
    </dgm:pt>
    <dgm:pt modelId="{25CE03DD-3B66-45D4-B804-6B7D6FD29019}" type="pres">
      <dgm:prSet presAssocID="{AA3D0D5A-F5FD-4F9F-87C3-65C8FAEFF38B}" presName="vertSpace2b" presStyleCnt="0"/>
      <dgm:spPr/>
    </dgm:pt>
    <dgm:pt modelId="{35CD034F-FCF9-45E2-BE5F-951AD00C221D}" type="pres">
      <dgm:prSet presAssocID="{1550F8E2-5B2D-44B1-B9A9-CAAA5EAAD923}" presName="horz2" presStyleCnt="0"/>
      <dgm:spPr/>
    </dgm:pt>
    <dgm:pt modelId="{D649C030-35FC-4BB1-9C4D-5997F0FDE0AB}" type="pres">
      <dgm:prSet presAssocID="{1550F8E2-5B2D-44B1-B9A9-CAAA5EAAD923}" presName="horzSpace2" presStyleCnt="0"/>
      <dgm:spPr/>
    </dgm:pt>
    <dgm:pt modelId="{FF542F08-3AFB-4DF5-AC9D-DDDA71178EE8}" type="pres">
      <dgm:prSet presAssocID="{1550F8E2-5B2D-44B1-B9A9-CAAA5EAAD923}" presName="tx2" presStyleLbl="revTx" presStyleIdx="5" presStyleCnt="9"/>
      <dgm:spPr/>
      <dgm:t>
        <a:bodyPr/>
        <a:lstStyle/>
        <a:p>
          <a:endParaRPr lang="en-US"/>
        </a:p>
      </dgm:t>
    </dgm:pt>
    <dgm:pt modelId="{D2A5D87F-0EFD-4131-AAC5-95EF2D1E39BD}" type="pres">
      <dgm:prSet presAssocID="{1550F8E2-5B2D-44B1-B9A9-CAAA5EAAD923}" presName="vert2" presStyleCnt="0"/>
      <dgm:spPr/>
    </dgm:pt>
    <dgm:pt modelId="{1E5A0D11-540A-46F0-84B4-29BA4A68FFE8}" type="pres">
      <dgm:prSet presAssocID="{1550F8E2-5B2D-44B1-B9A9-CAAA5EAAD923}" presName="thinLine2b" presStyleLbl="callout" presStyleIdx="3" presStyleCnt="6"/>
      <dgm:spPr/>
    </dgm:pt>
    <dgm:pt modelId="{DFFA6D82-8DD6-4CF8-8C36-F0B741F719CD}" type="pres">
      <dgm:prSet presAssocID="{1550F8E2-5B2D-44B1-B9A9-CAAA5EAAD923}" presName="vertSpace2b" presStyleCnt="0"/>
      <dgm:spPr/>
    </dgm:pt>
    <dgm:pt modelId="{3A13A264-10E3-417A-A6DB-071A6C4AD875}" type="pres">
      <dgm:prSet presAssocID="{5EA42B98-3992-427E-8973-2A760C47EE53}" presName="horz2" presStyleCnt="0"/>
      <dgm:spPr/>
    </dgm:pt>
    <dgm:pt modelId="{7A029D9F-7884-469E-A918-40B77176A018}" type="pres">
      <dgm:prSet presAssocID="{5EA42B98-3992-427E-8973-2A760C47EE53}" presName="horzSpace2" presStyleCnt="0"/>
      <dgm:spPr/>
    </dgm:pt>
    <dgm:pt modelId="{B212A9D7-00CA-4C82-A77B-136FE77C5759}" type="pres">
      <dgm:prSet presAssocID="{5EA42B98-3992-427E-8973-2A760C47EE53}" presName="tx2" presStyleLbl="revTx" presStyleIdx="6" presStyleCnt="9"/>
      <dgm:spPr/>
      <dgm:t>
        <a:bodyPr/>
        <a:lstStyle/>
        <a:p>
          <a:endParaRPr lang="en-US"/>
        </a:p>
      </dgm:t>
    </dgm:pt>
    <dgm:pt modelId="{E89D17A0-B46F-48CA-87C4-02915534578B}" type="pres">
      <dgm:prSet presAssocID="{5EA42B98-3992-427E-8973-2A760C47EE53}" presName="vert2" presStyleCnt="0"/>
      <dgm:spPr/>
    </dgm:pt>
    <dgm:pt modelId="{88E418B9-6B4E-4CD1-B507-419146C70B19}" type="pres">
      <dgm:prSet presAssocID="{5EA42B98-3992-427E-8973-2A760C47EE53}" presName="thinLine2b" presStyleLbl="callout" presStyleIdx="4" presStyleCnt="6"/>
      <dgm:spPr/>
    </dgm:pt>
    <dgm:pt modelId="{01910418-B929-48F3-9C28-B19A16EDCD46}" type="pres">
      <dgm:prSet presAssocID="{5EA42B98-3992-427E-8973-2A760C47EE53}" presName="vertSpace2b" presStyleCnt="0"/>
      <dgm:spPr/>
    </dgm:pt>
    <dgm:pt modelId="{E1BF0112-9CDD-4FCE-AF36-59ADE59624F7}" type="pres">
      <dgm:prSet presAssocID="{6912BAE1-72C3-4F2B-B5A5-7DF7A10BBCD7}" presName="thickLine" presStyleLbl="alignNode1" presStyleIdx="2" presStyleCnt="3"/>
      <dgm:spPr/>
    </dgm:pt>
    <dgm:pt modelId="{2BFD4B0D-F6A9-4B73-93BA-ACE0B2EB4AC8}" type="pres">
      <dgm:prSet presAssocID="{6912BAE1-72C3-4F2B-B5A5-7DF7A10BBCD7}" presName="horz1" presStyleCnt="0"/>
      <dgm:spPr/>
    </dgm:pt>
    <dgm:pt modelId="{75BD8C17-009C-4719-9EFD-D1BDA4B095FB}" type="pres">
      <dgm:prSet presAssocID="{6912BAE1-72C3-4F2B-B5A5-7DF7A10BBCD7}" presName="tx1" presStyleLbl="revTx" presStyleIdx="7" presStyleCnt="9" custScaleX="71657"/>
      <dgm:spPr/>
      <dgm:t>
        <a:bodyPr/>
        <a:lstStyle/>
        <a:p>
          <a:endParaRPr lang="en-US"/>
        </a:p>
      </dgm:t>
    </dgm:pt>
    <dgm:pt modelId="{BB245403-1F2A-4824-8FFD-6219A41A5F0E}" type="pres">
      <dgm:prSet presAssocID="{6912BAE1-72C3-4F2B-B5A5-7DF7A10BBCD7}" presName="vert1" presStyleCnt="0"/>
      <dgm:spPr/>
    </dgm:pt>
    <dgm:pt modelId="{3F679864-37D6-452D-BED7-AC687308DD1D}" type="pres">
      <dgm:prSet presAssocID="{41A7F440-B180-429D-92A8-11F69F3CFA6E}" presName="vertSpace2a" presStyleCnt="0"/>
      <dgm:spPr/>
    </dgm:pt>
    <dgm:pt modelId="{AC2AEB33-ECAC-48FB-9DEE-64331DD33371}" type="pres">
      <dgm:prSet presAssocID="{41A7F440-B180-429D-92A8-11F69F3CFA6E}" presName="horz2" presStyleCnt="0"/>
      <dgm:spPr/>
    </dgm:pt>
    <dgm:pt modelId="{56E92F30-720C-412A-AAAF-BAA14EB66D45}" type="pres">
      <dgm:prSet presAssocID="{41A7F440-B180-429D-92A8-11F69F3CFA6E}" presName="horzSpace2" presStyleCnt="0"/>
      <dgm:spPr/>
    </dgm:pt>
    <dgm:pt modelId="{3D67114F-D339-4DDE-86D4-7ED4289CA5CD}" type="pres">
      <dgm:prSet presAssocID="{41A7F440-B180-429D-92A8-11F69F3CFA6E}" presName="tx2" presStyleLbl="revTx" presStyleIdx="8" presStyleCnt="9"/>
      <dgm:spPr/>
      <dgm:t>
        <a:bodyPr/>
        <a:lstStyle/>
        <a:p>
          <a:endParaRPr lang="en-US"/>
        </a:p>
      </dgm:t>
    </dgm:pt>
    <dgm:pt modelId="{D2F025C4-43BE-49A9-A6DE-19201BBB8652}" type="pres">
      <dgm:prSet presAssocID="{41A7F440-B180-429D-92A8-11F69F3CFA6E}" presName="vert2" presStyleCnt="0"/>
      <dgm:spPr/>
    </dgm:pt>
    <dgm:pt modelId="{49D4CDE9-761E-47B8-BDF0-784F6330F257}" type="pres">
      <dgm:prSet presAssocID="{41A7F440-B180-429D-92A8-11F69F3CFA6E}" presName="thinLine2b" presStyleLbl="callout" presStyleIdx="5" presStyleCnt="6"/>
      <dgm:spPr/>
    </dgm:pt>
    <dgm:pt modelId="{DC82CDDB-9D77-4211-96D8-6B8E3A7E496F}" type="pres">
      <dgm:prSet presAssocID="{41A7F440-B180-429D-92A8-11F69F3CFA6E}" presName="vertSpace2b" presStyleCnt="0"/>
      <dgm:spPr/>
    </dgm:pt>
  </dgm:ptLst>
  <dgm:cxnLst>
    <dgm:cxn modelId="{FD4E0E3D-09C6-4EDA-AD9A-1BA12F0A90E1}" type="presOf" srcId="{1550F8E2-5B2D-44B1-B9A9-CAAA5EAAD923}" destId="{FF542F08-3AFB-4DF5-AC9D-DDDA71178EE8}" srcOrd="0" destOrd="0" presId="urn:microsoft.com/office/officeart/2008/layout/LinedList"/>
    <dgm:cxn modelId="{76CA269D-F43F-41C1-BDFD-291FB2E93B65}" type="presOf" srcId="{41A7F440-B180-429D-92A8-11F69F3CFA6E}" destId="{3D67114F-D339-4DDE-86D4-7ED4289CA5CD}" srcOrd="0" destOrd="0" presId="urn:microsoft.com/office/officeart/2008/layout/LinedList"/>
    <dgm:cxn modelId="{02D54F4E-DF3B-4A32-8C0A-5BCE5FDBB60E}" type="presOf" srcId="{D56C1422-235C-4726-A416-B4310E07C9A6}" destId="{8E70ECDF-ECE5-4F64-994D-83E8850A736B}" srcOrd="0" destOrd="0" presId="urn:microsoft.com/office/officeart/2008/layout/LinedList"/>
    <dgm:cxn modelId="{4A379820-C80E-40BB-90A8-F88A3D7450DA}" srcId="{D56C1422-235C-4726-A416-B4310E07C9A6}" destId="{71D4FE2E-2732-4427-9713-A6CE6BE3A01C}" srcOrd="1" destOrd="0" parTransId="{5E39F5CF-B456-4860-8922-30691A655A1A}" sibTransId="{E0D045C2-4D74-45FF-BABB-23339B979763}"/>
    <dgm:cxn modelId="{9E79AD44-6CD6-41FE-AF3F-6D5E491976AE}" srcId="{D56C1422-235C-4726-A416-B4310E07C9A6}" destId="{6912BAE1-72C3-4F2B-B5A5-7DF7A10BBCD7}" srcOrd="2" destOrd="0" parTransId="{84EDD17A-B48C-4977-A43A-5F6C9DB25DB7}" sibTransId="{1B889B67-FE5B-4AED-A20C-C0A199BF0F94}"/>
    <dgm:cxn modelId="{52627DD3-EE2A-4703-9922-D59854236E2D}" type="presOf" srcId="{6912BAE1-72C3-4F2B-B5A5-7DF7A10BBCD7}" destId="{75BD8C17-009C-4719-9EFD-D1BDA4B095FB}" srcOrd="0" destOrd="0" presId="urn:microsoft.com/office/officeart/2008/layout/LinedList"/>
    <dgm:cxn modelId="{CEBE2B41-E747-426E-B0C6-635EACE4EBDD}" type="presOf" srcId="{71D4FE2E-2732-4427-9713-A6CE6BE3A01C}" destId="{CF0AE27E-4E00-4868-A2CA-EF8C51D4A1A6}" srcOrd="0" destOrd="0" presId="urn:microsoft.com/office/officeart/2008/layout/LinedList"/>
    <dgm:cxn modelId="{E1CFDB32-7B4D-4A33-8534-48E9F95790FB}" srcId="{99E69980-51E4-4D7F-BEDA-B6C3E1C18020}" destId="{7088B724-8B56-4104-8055-25FC719DE27A}" srcOrd="0" destOrd="0" parTransId="{9A744376-BC28-4BDC-93D5-7BC6A7F4723D}" sibTransId="{A00AF81E-21C5-438C-97F8-597B3D490A32}"/>
    <dgm:cxn modelId="{06C85C56-048E-4F32-96F7-52A234E0D17B}" type="presOf" srcId="{99E69980-51E4-4D7F-BEDA-B6C3E1C18020}" destId="{E549FFF0-17D1-4BB1-9A24-552CA8DD8646}" srcOrd="0" destOrd="0" presId="urn:microsoft.com/office/officeart/2008/layout/LinedList"/>
    <dgm:cxn modelId="{07BD1DAE-DA51-49FB-BA37-0C842BC3EF11}" srcId="{D56C1422-235C-4726-A416-B4310E07C9A6}" destId="{99E69980-51E4-4D7F-BEDA-B6C3E1C18020}" srcOrd="0" destOrd="0" parTransId="{AADEF6E3-1A24-4941-9280-1ACA4A4296CB}" sibTransId="{2F46323C-6F28-48BD-A5D7-FE74164E5890}"/>
    <dgm:cxn modelId="{04447D6B-0B18-45FA-B713-59E50722B33E}" srcId="{71D4FE2E-2732-4427-9713-A6CE6BE3A01C}" destId="{AA3D0D5A-F5FD-4F9F-87C3-65C8FAEFF38B}" srcOrd="1" destOrd="0" parTransId="{76D30E2D-EEC1-4B18-93E5-B6DB29905567}" sibTransId="{3E90D721-4BAE-4D20-866F-2B2497913695}"/>
    <dgm:cxn modelId="{EF084B13-9619-495A-8257-A7E560616922}" type="presOf" srcId="{7088B724-8B56-4104-8055-25FC719DE27A}" destId="{BF30CF7E-470E-4F8C-9928-351FC9CC08ED}" srcOrd="0" destOrd="0" presId="urn:microsoft.com/office/officeart/2008/layout/LinedList"/>
    <dgm:cxn modelId="{EFDDAA97-A0EA-404E-A873-8CFFC5F5B40F}" srcId="{71D4FE2E-2732-4427-9713-A6CE6BE3A01C}" destId="{1550F8E2-5B2D-44B1-B9A9-CAAA5EAAD923}" srcOrd="2" destOrd="0" parTransId="{87B343CB-8A4B-4B9F-A52A-5C32B626DC11}" sibTransId="{3C2345C7-3A57-452F-B44D-297903736E91}"/>
    <dgm:cxn modelId="{96192962-A7B1-4D93-A28D-B5C262F84F8E}" srcId="{71D4FE2E-2732-4427-9713-A6CE6BE3A01C}" destId="{5EA42B98-3992-427E-8973-2A760C47EE53}" srcOrd="3" destOrd="0" parTransId="{4F6A2F25-09E6-487A-A402-980E5F108CB0}" sibTransId="{E58968BC-D95A-43E8-9107-9144A70F9312}"/>
    <dgm:cxn modelId="{AA0EA815-6C6C-4CCE-8577-976DB9B16CBC}" srcId="{6912BAE1-72C3-4F2B-B5A5-7DF7A10BBCD7}" destId="{41A7F440-B180-429D-92A8-11F69F3CFA6E}" srcOrd="0" destOrd="0" parTransId="{C7E3F017-633A-4E82-9354-9B8DD54CFB7C}" sibTransId="{A01AF4D5-42A4-414E-9960-3FAAEF07128D}"/>
    <dgm:cxn modelId="{53175659-91BD-4D36-BFBB-3EE88A9CF4B3}" type="presOf" srcId="{5EA42B98-3992-427E-8973-2A760C47EE53}" destId="{B212A9D7-00CA-4C82-A77B-136FE77C5759}" srcOrd="0" destOrd="0" presId="urn:microsoft.com/office/officeart/2008/layout/LinedList"/>
    <dgm:cxn modelId="{22B4A763-740E-4232-8877-B2697ABA3A24}" type="presOf" srcId="{AA3D0D5A-F5FD-4F9F-87C3-65C8FAEFF38B}" destId="{E8E8DB0D-6AF2-4DD4-ABB3-87306DB1664E}" srcOrd="0" destOrd="0" presId="urn:microsoft.com/office/officeart/2008/layout/LinedList"/>
    <dgm:cxn modelId="{9A1741D2-F798-4A68-9BC6-EB6E9DB6A7F3}" type="presOf" srcId="{018CD595-E000-49C7-9371-C1D1A4A5F81C}" destId="{AA153903-6B46-4A85-9D41-7FFC10B3D430}" srcOrd="0" destOrd="0" presId="urn:microsoft.com/office/officeart/2008/layout/LinedList"/>
    <dgm:cxn modelId="{5C9E77B2-8E75-4BF5-9E11-80881EC08602}" srcId="{71D4FE2E-2732-4427-9713-A6CE6BE3A01C}" destId="{018CD595-E000-49C7-9371-C1D1A4A5F81C}" srcOrd="0" destOrd="0" parTransId="{C8E9D2BE-2D22-4C6C-A9A2-3B446F69A3E4}" sibTransId="{C425FBDD-68A2-4012-9602-7370F8E9C46B}"/>
    <dgm:cxn modelId="{50A485D9-874A-40CB-A7E2-10206B98AE19}" type="presParOf" srcId="{8E70ECDF-ECE5-4F64-994D-83E8850A736B}" destId="{1C0185D2-5FDF-4BDA-8A22-09D8DAC5DFFF}" srcOrd="0" destOrd="0" presId="urn:microsoft.com/office/officeart/2008/layout/LinedList"/>
    <dgm:cxn modelId="{AC39DC61-FCEC-4446-B3AF-5A2206BF83B4}" type="presParOf" srcId="{8E70ECDF-ECE5-4F64-994D-83E8850A736B}" destId="{202910FB-DFAD-4E30-84CD-C69557BD6923}" srcOrd="1" destOrd="0" presId="urn:microsoft.com/office/officeart/2008/layout/LinedList"/>
    <dgm:cxn modelId="{566ACCA5-8DDF-48E1-AEE8-690BEC01204A}" type="presParOf" srcId="{202910FB-DFAD-4E30-84CD-C69557BD6923}" destId="{E549FFF0-17D1-4BB1-9A24-552CA8DD8646}" srcOrd="0" destOrd="0" presId="urn:microsoft.com/office/officeart/2008/layout/LinedList"/>
    <dgm:cxn modelId="{C2514DC7-2995-4023-BB12-1BC347F9F41F}" type="presParOf" srcId="{202910FB-DFAD-4E30-84CD-C69557BD6923}" destId="{9F29061C-319C-42D7-A683-5007541D3258}" srcOrd="1" destOrd="0" presId="urn:microsoft.com/office/officeart/2008/layout/LinedList"/>
    <dgm:cxn modelId="{44D699C4-4976-4918-A30C-AB44A37263A5}" type="presParOf" srcId="{9F29061C-319C-42D7-A683-5007541D3258}" destId="{972FEB77-C97A-49B3-A3CD-E2409335BCA8}" srcOrd="0" destOrd="0" presId="urn:microsoft.com/office/officeart/2008/layout/LinedList"/>
    <dgm:cxn modelId="{A0C66C6B-7ABD-4191-B81C-604FBAAA97A7}" type="presParOf" srcId="{9F29061C-319C-42D7-A683-5007541D3258}" destId="{FA81DD1F-09CB-4BA9-8E02-DFF87558DB06}" srcOrd="1" destOrd="0" presId="urn:microsoft.com/office/officeart/2008/layout/LinedList"/>
    <dgm:cxn modelId="{5004EC17-9DE8-4E6E-8076-DA44491915B2}" type="presParOf" srcId="{FA81DD1F-09CB-4BA9-8E02-DFF87558DB06}" destId="{108987B8-1591-4F9D-9C8F-49B3458C3355}" srcOrd="0" destOrd="0" presId="urn:microsoft.com/office/officeart/2008/layout/LinedList"/>
    <dgm:cxn modelId="{328D265B-1FF1-4C57-B1C7-0A85DC0A6F58}" type="presParOf" srcId="{FA81DD1F-09CB-4BA9-8E02-DFF87558DB06}" destId="{BF30CF7E-470E-4F8C-9928-351FC9CC08ED}" srcOrd="1" destOrd="0" presId="urn:microsoft.com/office/officeart/2008/layout/LinedList"/>
    <dgm:cxn modelId="{D4994DCF-2B34-44BA-BCB7-BDCDEBDFF50F}" type="presParOf" srcId="{FA81DD1F-09CB-4BA9-8E02-DFF87558DB06}" destId="{968F0FEB-C6CF-444E-A727-0A88E20D1C63}" srcOrd="2" destOrd="0" presId="urn:microsoft.com/office/officeart/2008/layout/LinedList"/>
    <dgm:cxn modelId="{4080F4F0-A2B3-4101-A412-E93344300C93}" type="presParOf" srcId="{9F29061C-319C-42D7-A683-5007541D3258}" destId="{DB00066A-453C-4218-9C72-8549E1814600}" srcOrd="2" destOrd="0" presId="urn:microsoft.com/office/officeart/2008/layout/LinedList"/>
    <dgm:cxn modelId="{FD7D882F-8C63-430D-A37B-DB1E92A36CBA}" type="presParOf" srcId="{9F29061C-319C-42D7-A683-5007541D3258}" destId="{1638F629-97E1-42F2-B5C4-A18F193C958D}" srcOrd="3" destOrd="0" presId="urn:microsoft.com/office/officeart/2008/layout/LinedList"/>
    <dgm:cxn modelId="{6C2FBD7D-2D83-4AF5-87EA-8F274BCA45B5}" type="presParOf" srcId="{8E70ECDF-ECE5-4F64-994D-83E8850A736B}" destId="{0C0D12E9-FEF4-42FC-B78C-1A52AC87CD3B}" srcOrd="2" destOrd="0" presId="urn:microsoft.com/office/officeart/2008/layout/LinedList"/>
    <dgm:cxn modelId="{FCF1A2F6-EC4D-44C4-872D-1E0F1CBB71CD}" type="presParOf" srcId="{8E70ECDF-ECE5-4F64-994D-83E8850A736B}" destId="{03DAD6A8-BCB7-49D0-B7B1-3F3507C7F380}" srcOrd="3" destOrd="0" presId="urn:microsoft.com/office/officeart/2008/layout/LinedList"/>
    <dgm:cxn modelId="{1316EE68-4B50-4AE7-9595-AEC80AE9673F}" type="presParOf" srcId="{03DAD6A8-BCB7-49D0-B7B1-3F3507C7F380}" destId="{CF0AE27E-4E00-4868-A2CA-EF8C51D4A1A6}" srcOrd="0" destOrd="0" presId="urn:microsoft.com/office/officeart/2008/layout/LinedList"/>
    <dgm:cxn modelId="{8D6C461E-1324-4A75-ABD0-C287C8B352BA}" type="presParOf" srcId="{03DAD6A8-BCB7-49D0-B7B1-3F3507C7F380}" destId="{A6151D5C-6246-4906-92A9-D1401F77BDB1}" srcOrd="1" destOrd="0" presId="urn:microsoft.com/office/officeart/2008/layout/LinedList"/>
    <dgm:cxn modelId="{87A8E356-AB03-4F72-A1C6-B59CCD2D2A39}" type="presParOf" srcId="{A6151D5C-6246-4906-92A9-D1401F77BDB1}" destId="{62030BC0-5337-4A1B-9AE6-EA43A53040CB}" srcOrd="0" destOrd="0" presId="urn:microsoft.com/office/officeart/2008/layout/LinedList"/>
    <dgm:cxn modelId="{8922977C-BC1A-456D-923B-6D9D2460FE59}" type="presParOf" srcId="{A6151D5C-6246-4906-92A9-D1401F77BDB1}" destId="{22A3E91C-985B-40FB-BBE6-E4788EAC5787}" srcOrd="1" destOrd="0" presId="urn:microsoft.com/office/officeart/2008/layout/LinedList"/>
    <dgm:cxn modelId="{3BFCEEB1-BC48-4E45-932C-47E6BFBDAAEF}" type="presParOf" srcId="{22A3E91C-985B-40FB-BBE6-E4788EAC5787}" destId="{D9DA2903-2A8B-4E25-9A43-D457FBB83738}" srcOrd="0" destOrd="0" presId="urn:microsoft.com/office/officeart/2008/layout/LinedList"/>
    <dgm:cxn modelId="{6E8F6F0E-806A-439C-9F5D-DCAA4B1292AC}" type="presParOf" srcId="{22A3E91C-985B-40FB-BBE6-E4788EAC5787}" destId="{AA153903-6B46-4A85-9D41-7FFC10B3D430}" srcOrd="1" destOrd="0" presId="urn:microsoft.com/office/officeart/2008/layout/LinedList"/>
    <dgm:cxn modelId="{5C93E883-6CDD-4E06-A294-5865D66F7215}" type="presParOf" srcId="{22A3E91C-985B-40FB-BBE6-E4788EAC5787}" destId="{55B8563F-372A-4B19-9F26-1C1E1342032B}" srcOrd="2" destOrd="0" presId="urn:microsoft.com/office/officeart/2008/layout/LinedList"/>
    <dgm:cxn modelId="{D41B7217-70ED-412B-8DF7-ED488BFF4FF3}" type="presParOf" srcId="{A6151D5C-6246-4906-92A9-D1401F77BDB1}" destId="{3EE295E8-1956-46E7-830D-CD90536CC38E}" srcOrd="2" destOrd="0" presId="urn:microsoft.com/office/officeart/2008/layout/LinedList"/>
    <dgm:cxn modelId="{4188C167-4825-4BC0-95C2-6E28C619E086}" type="presParOf" srcId="{A6151D5C-6246-4906-92A9-D1401F77BDB1}" destId="{53617103-2BC8-4752-B3D9-42AC3D8CC886}" srcOrd="3" destOrd="0" presId="urn:microsoft.com/office/officeart/2008/layout/LinedList"/>
    <dgm:cxn modelId="{7BA8D7F9-985B-4C4B-9784-E5A2979E3CCD}" type="presParOf" srcId="{A6151D5C-6246-4906-92A9-D1401F77BDB1}" destId="{48D3CC18-01BC-4BA6-A6DC-67C2DAEBD1B9}" srcOrd="4" destOrd="0" presId="urn:microsoft.com/office/officeart/2008/layout/LinedList"/>
    <dgm:cxn modelId="{3E8D277C-4711-43C1-B520-81646CDE76A7}" type="presParOf" srcId="{48D3CC18-01BC-4BA6-A6DC-67C2DAEBD1B9}" destId="{96C3B6AB-0EE5-4F6D-A5A6-3578F6940754}" srcOrd="0" destOrd="0" presId="urn:microsoft.com/office/officeart/2008/layout/LinedList"/>
    <dgm:cxn modelId="{62D5C7E5-A1F5-4551-97C4-E0C4695976CF}" type="presParOf" srcId="{48D3CC18-01BC-4BA6-A6DC-67C2DAEBD1B9}" destId="{E8E8DB0D-6AF2-4DD4-ABB3-87306DB1664E}" srcOrd="1" destOrd="0" presId="urn:microsoft.com/office/officeart/2008/layout/LinedList"/>
    <dgm:cxn modelId="{6FF96709-2CA1-4740-9F56-7D70089BA89C}" type="presParOf" srcId="{48D3CC18-01BC-4BA6-A6DC-67C2DAEBD1B9}" destId="{41CA1161-C435-4F36-B02E-A206023108DD}" srcOrd="2" destOrd="0" presId="urn:microsoft.com/office/officeart/2008/layout/LinedList"/>
    <dgm:cxn modelId="{511C3572-BE97-4648-A37C-8CEEB0FCDB63}" type="presParOf" srcId="{A6151D5C-6246-4906-92A9-D1401F77BDB1}" destId="{F6683B4B-1E27-4F5E-9541-92FDF3FC3191}" srcOrd="5" destOrd="0" presId="urn:microsoft.com/office/officeart/2008/layout/LinedList"/>
    <dgm:cxn modelId="{58CF0F9B-DB5C-4614-9195-B7F4B6F213EF}" type="presParOf" srcId="{A6151D5C-6246-4906-92A9-D1401F77BDB1}" destId="{25CE03DD-3B66-45D4-B804-6B7D6FD29019}" srcOrd="6" destOrd="0" presId="urn:microsoft.com/office/officeart/2008/layout/LinedList"/>
    <dgm:cxn modelId="{F8ED42A6-39F8-414A-A234-E44485358CE3}" type="presParOf" srcId="{A6151D5C-6246-4906-92A9-D1401F77BDB1}" destId="{35CD034F-FCF9-45E2-BE5F-951AD00C221D}" srcOrd="7" destOrd="0" presId="urn:microsoft.com/office/officeart/2008/layout/LinedList"/>
    <dgm:cxn modelId="{72A676F3-081F-43D8-A0FE-869EFC3F9846}" type="presParOf" srcId="{35CD034F-FCF9-45E2-BE5F-951AD00C221D}" destId="{D649C030-35FC-4BB1-9C4D-5997F0FDE0AB}" srcOrd="0" destOrd="0" presId="urn:microsoft.com/office/officeart/2008/layout/LinedList"/>
    <dgm:cxn modelId="{DBEEED6C-E9F9-4F25-A265-A90E585F345E}" type="presParOf" srcId="{35CD034F-FCF9-45E2-BE5F-951AD00C221D}" destId="{FF542F08-3AFB-4DF5-AC9D-DDDA71178EE8}" srcOrd="1" destOrd="0" presId="urn:microsoft.com/office/officeart/2008/layout/LinedList"/>
    <dgm:cxn modelId="{3511F702-4DA3-48A4-8A4B-EDCACEBD0C6F}" type="presParOf" srcId="{35CD034F-FCF9-45E2-BE5F-951AD00C221D}" destId="{D2A5D87F-0EFD-4131-AAC5-95EF2D1E39BD}" srcOrd="2" destOrd="0" presId="urn:microsoft.com/office/officeart/2008/layout/LinedList"/>
    <dgm:cxn modelId="{B80C621B-A0E7-4E28-AF3B-01D6125C2FB9}" type="presParOf" srcId="{A6151D5C-6246-4906-92A9-D1401F77BDB1}" destId="{1E5A0D11-540A-46F0-84B4-29BA4A68FFE8}" srcOrd="8" destOrd="0" presId="urn:microsoft.com/office/officeart/2008/layout/LinedList"/>
    <dgm:cxn modelId="{D15F32E2-DCBA-473F-B4A5-790430807350}" type="presParOf" srcId="{A6151D5C-6246-4906-92A9-D1401F77BDB1}" destId="{DFFA6D82-8DD6-4CF8-8C36-F0B741F719CD}" srcOrd="9" destOrd="0" presId="urn:microsoft.com/office/officeart/2008/layout/LinedList"/>
    <dgm:cxn modelId="{D7BE92A9-2AA6-444F-8ED3-916AC3DA93EE}" type="presParOf" srcId="{A6151D5C-6246-4906-92A9-D1401F77BDB1}" destId="{3A13A264-10E3-417A-A6DB-071A6C4AD875}" srcOrd="10" destOrd="0" presId="urn:microsoft.com/office/officeart/2008/layout/LinedList"/>
    <dgm:cxn modelId="{842EB7D3-208F-48FE-9A50-042B78B488D9}" type="presParOf" srcId="{3A13A264-10E3-417A-A6DB-071A6C4AD875}" destId="{7A029D9F-7884-469E-A918-40B77176A018}" srcOrd="0" destOrd="0" presId="urn:microsoft.com/office/officeart/2008/layout/LinedList"/>
    <dgm:cxn modelId="{73DF8C48-4B3F-4902-8075-A3D58C66FCC1}" type="presParOf" srcId="{3A13A264-10E3-417A-A6DB-071A6C4AD875}" destId="{B212A9D7-00CA-4C82-A77B-136FE77C5759}" srcOrd="1" destOrd="0" presId="urn:microsoft.com/office/officeart/2008/layout/LinedList"/>
    <dgm:cxn modelId="{E8225B07-9926-49E6-BBFB-B94C8BFD1032}" type="presParOf" srcId="{3A13A264-10E3-417A-A6DB-071A6C4AD875}" destId="{E89D17A0-B46F-48CA-87C4-02915534578B}" srcOrd="2" destOrd="0" presId="urn:microsoft.com/office/officeart/2008/layout/LinedList"/>
    <dgm:cxn modelId="{66B641FB-A30C-419B-92E5-41A5BA2EE3F1}" type="presParOf" srcId="{A6151D5C-6246-4906-92A9-D1401F77BDB1}" destId="{88E418B9-6B4E-4CD1-B507-419146C70B19}" srcOrd="11" destOrd="0" presId="urn:microsoft.com/office/officeart/2008/layout/LinedList"/>
    <dgm:cxn modelId="{3F08BB36-621D-4108-B5F1-BD35BEBE71C8}" type="presParOf" srcId="{A6151D5C-6246-4906-92A9-D1401F77BDB1}" destId="{01910418-B929-48F3-9C28-B19A16EDCD46}" srcOrd="12" destOrd="0" presId="urn:microsoft.com/office/officeart/2008/layout/LinedList"/>
    <dgm:cxn modelId="{C8ED0A16-3A23-4195-9586-6B132F577357}" type="presParOf" srcId="{8E70ECDF-ECE5-4F64-994D-83E8850A736B}" destId="{E1BF0112-9CDD-4FCE-AF36-59ADE59624F7}" srcOrd="4" destOrd="0" presId="urn:microsoft.com/office/officeart/2008/layout/LinedList"/>
    <dgm:cxn modelId="{0D54CEC2-B845-45EB-B69F-A7A04D488DAD}" type="presParOf" srcId="{8E70ECDF-ECE5-4F64-994D-83E8850A736B}" destId="{2BFD4B0D-F6A9-4B73-93BA-ACE0B2EB4AC8}" srcOrd="5" destOrd="0" presId="urn:microsoft.com/office/officeart/2008/layout/LinedList"/>
    <dgm:cxn modelId="{54ADF010-5E4B-432E-B1D8-0299ADFD4ADC}" type="presParOf" srcId="{2BFD4B0D-F6A9-4B73-93BA-ACE0B2EB4AC8}" destId="{75BD8C17-009C-4719-9EFD-D1BDA4B095FB}" srcOrd="0" destOrd="0" presId="urn:microsoft.com/office/officeart/2008/layout/LinedList"/>
    <dgm:cxn modelId="{A1DA8C95-BA8A-4331-97B6-CBC30CFBB9D9}" type="presParOf" srcId="{2BFD4B0D-F6A9-4B73-93BA-ACE0B2EB4AC8}" destId="{BB245403-1F2A-4824-8FFD-6219A41A5F0E}" srcOrd="1" destOrd="0" presId="urn:microsoft.com/office/officeart/2008/layout/LinedList"/>
    <dgm:cxn modelId="{9F685355-5015-4465-9B6D-F2F9A183BC74}" type="presParOf" srcId="{BB245403-1F2A-4824-8FFD-6219A41A5F0E}" destId="{3F679864-37D6-452D-BED7-AC687308DD1D}" srcOrd="0" destOrd="0" presId="urn:microsoft.com/office/officeart/2008/layout/LinedList"/>
    <dgm:cxn modelId="{D050912D-4AAA-4B3E-BAAC-02A3049D7421}" type="presParOf" srcId="{BB245403-1F2A-4824-8FFD-6219A41A5F0E}" destId="{AC2AEB33-ECAC-48FB-9DEE-64331DD33371}" srcOrd="1" destOrd="0" presId="urn:microsoft.com/office/officeart/2008/layout/LinedList"/>
    <dgm:cxn modelId="{B1D407B4-1794-4CDE-BB1A-CA67DB9CCC28}" type="presParOf" srcId="{AC2AEB33-ECAC-48FB-9DEE-64331DD33371}" destId="{56E92F30-720C-412A-AAAF-BAA14EB66D45}" srcOrd="0" destOrd="0" presId="urn:microsoft.com/office/officeart/2008/layout/LinedList"/>
    <dgm:cxn modelId="{5CA1F339-4A45-48A9-B6AC-10076287D7F1}" type="presParOf" srcId="{AC2AEB33-ECAC-48FB-9DEE-64331DD33371}" destId="{3D67114F-D339-4DDE-86D4-7ED4289CA5CD}" srcOrd="1" destOrd="0" presId="urn:microsoft.com/office/officeart/2008/layout/LinedList"/>
    <dgm:cxn modelId="{7B474C0A-675F-4A08-A01C-E82D53395053}" type="presParOf" srcId="{AC2AEB33-ECAC-48FB-9DEE-64331DD33371}" destId="{D2F025C4-43BE-49A9-A6DE-19201BBB8652}" srcOrd="2" destOrd="0" presId="urn:microsoft.com/office/officeart/2008/layout/LinedList"/>
    <dgm:cxn modelId="{E205C74A-626F-4983-B4DF-CB1422828623}" type="presParOf" srcId="{BB245403-1F2A-4824-8FFD-6219A41A5F0E}" destId="{49D4CDE9-761E-47B8-BDF0-784F6330F257}" srcOrd="2" destOrd="0" presId="urn:microsoft.com/office/officeart/2008/layout/LinedList"/>
    <dgm:cxn modelId="{007456D4-9057-4796-8C79-FCF719FBB170}" type="presParOf" srcId="{BB245403-1F2A-4824-8FFD-6219A41A5F0E}" destId="{DC82CDDB-9D77-4211-96D8-6B8E3A7E496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C524D2-D36F-4189-8FA5-CE1682A1EB9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14E52-388F-42DB-BC19-0B0F67A75640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3600" dirty="0" err="1" smtClean="0"/>
            <a:t>Langkah</a:t>
          </a:r>
          <a:r>
            <a:rPr lang="en-US" sz="3600" dirty="0" smtClean="0"/>
            <a:t> 0</a:t>
          </a:r>
          <a:endParaRPr lang="en-US" sz="3600" dirty="0"/>
        </a:p>
      </dgm:t>
    </dgm:pt>
    <dgm:pt modelId="{1B8BBF35-82DE-4283-A349-D9615F1B7D63}" type="parTrans" cxnId="{95619173-CDC2-4DA1-AEF2-E2879459F30E}">
      <dgm:prSet/>
      <dgm:spPr/>
      <dgm:t>
        <a:bodyPr/>
        <a:lstStyle/>
        <a:p>
          <a:endParaRPr lang="en-US"/>
        </a:p>
      </dgm:t>
    </dgm:pt>
    <dgm:pt modelId="{1A1D863F-5685-4D0B-9B2C-DF8559966DE2}" type="sibTrans" cxnId="{95619173-CDC2-4DA1-AEF2-E2879459F30E}">
      <dgm:prSet/>
      <dgm:spPr/>
      <dgm:t>
        <a:bodyPr/>
        <a:lstStyle/>
        <a:p>
          <a:endParaRPr lang="en-US"/>
        </a:p>
      </dgm:t>
    </dgm:pt>
    <dgm:pt modelId="{05B37852-A8FA-4E10-8146-B434D9CA2D45}">
      <dgm:prSet phldrT="[Text]" custT="1"/>
      <dgm:spPr/>
      <dgm:t>
        <a:bodyPr/>
        <a:lstStyle/>
        <a:p>
          <a:r>
            <a:rPr lang="en-US" sz="3600" dirty="0" err="1" smtClean="0"/>
            <a:t>Inisialisasi</a:t>
          </a:r>
          <a:r>
            <a:rPr lang="en-US" sz="3600" dirty="0" smtClean="0"/>
            <a:t> </a:t>
          </a:r>
          <a:endParaRPr lang="en-US" sz="3600" dirty="0"/>
        </a:p>
      </dgm:t>
    </dgm:pt>
    <dgm:pt modelId="{8ACE4A0E-05C4-491C-B0E7-A31B7A8750D0}" type="parTrans" cxnId="{E8A0327F-AE39-44F1-951A-151B9E670D9C}">
      <dgm:prSet/>
      <dgm:spPr/>
      <dgm:t>
        <a:bodyPr/>
        <a:lstStyle/>
        <a:p>
          <a:endParaRPr lang="en-US"/>
        </a:p>
      </dgm:t>
    </dgm:pt>
    <dgm:pt modelId="{1F43E320-D91B-45A3-B26E-C3B7DE26FBCB}" type="sibTrans" cxnId="{E8A0327F-AE39-44F1-951A-151B9E670D9C}">
      <dgm:prSet/>
      <dgm:spPr/>
      <dgm:t>
        <a:bodyPr/>
        <a:lstStyle/>
        <a:p>
          <a:endParaRPr lang="en-US"/>
        </a:p>
      </dgm:t>
    </dgm:pt>
    <dgm:pt modelId="{0B149217-3564-4AB6-8FED-8D3A371FE0C4}">
      <dgm:prSet phldrT="[Text]" custT="1"/>
      <dgm:spPr/>
      <dgm:t>
        <a:bodyPr/>
        <a:lstStyle/>
        <a:p>
          <a:r>
            <a:rPr lang="en-US" sz="2400" dirty="0" err="1" smtClean="0"/>
            <a:t>Inisialisasi</a:t>
          </a:r>
          <a:r>
            <a:rPr lang="en-US" sz="2400" dirty="0" smtClean="0"/>
            <a:t> </a:t>
          </a:r>
          <a:r>
            <a:rPr lang="en-US" sz="2400" dirty="0" err="1" smtClean="0"/>
            <a:t>Bobot</a:t>
          </a:r>
          <a:r>
            <a:rPr lang="en-US" sz="2400" dirty="0" smtClean="0"/>
            <a:t> </a:t>
          </a:r>
          <a:r>
            <a:rPr lang="en-US" sz="2400" dirty="0" err="1" smtClean="0"/>
            <a:t>dan</a:t>
          </a:r>
          <a:r>
            <a:rPr lang="en-US" sz="2400" dirty="0" smtClean="0"/>
            <a:t> Bias </a:t>
          </a:r>
          <a:endParaRPr lang="en-US" sz="2400" dirty="0"/>
        </a:p>
      </dgm:t>
    </dgm:pt>
    <dgm:pt modelId="{3103E5E3-1F93-41CC-AE02-754234EAAE7E}" type="parTrans" cxnId="{F0FB45B4-8CD5-41D8-8D08-D96E85E09167}">
      <dgm:prSet/>
      <dgm:spPr/>
      <dgm:t>
        <a:bodyPr/>
        <a:lstStyle/>
        <a:p>
          <a:endParaRPr lang="en-US"/>
        </a:p>
      </dgm:t>
    </dgm:pt>
    <dgm:pt modelId="{0998BD4A-0048-43F1-9A4B-55F24D009F52}" type="sibTrans" cxnId="{F0FB45B4-8CD5-41D8-8D08-D96E85E09167}">
      <dgm:prSet/>
      <dgm:spPr/>
      <dgm:t>
        <a:bodyPr/>
        <a:lstStyle/>
        <a:p>
          <a:endParaRPr lang="en-US"/>
        </a:p>
      </dgm:t>
    </dgm:pt>
    <dgm:pt modelId="{102ACCEC-42BD-4D50-87E8-6A66F3E56660}">
      <dgm:prSet phldrT="[Text]" custT="1"/>
      <dgm:spPr/>
      <dgm:t>
        <a:bodyPr/>
        <a:lstStyle/>
        <a:p>
          <a:r>
            <a:rPr lang="en-US" sz="3600" dirty="0" err="1" smtClean="0"/>
            <a:t>Langkah</a:t>
          </a:r>
          <a:r>
            <a:rPr lang="en-US" sz="3600" dirty="0" smtClean="0"/>
            <a:t> 1</a:t>
          </a:r>
          <a:endParaRPr lang="en-US" sz="3600" dirty="0"/>
        </a:p>
      </dgm:t>
    </dgm:pt>
    <dgm:pt modelId="{4F2D5CA4-CB8B-4EE1-AFEB-1C7BC94A49C7}" type="parTrans" cxnId="{95127E1D-56B0-40C8-84F2-F1FAD95BF9BD}">
      <dgm:prSet/>
      <dgm:spPr/>
      <dgm:t>
        <a:bodyPr/>
        <a:lstStyle/>
        <a:p>
          <a:endParaRPr lang="en-US"/>
        </a:p>
      </dgm:t>
    </dgm:pt>
    <dgm:pt modelId="{A5321FA5-B0C8-417F-804A-9B09AEA7B6FA}" type="sibTrans" cxnId="{95127E1D-56B0-40C8-84F2-F1FAD95BF9BD}">
      <dgm:prSet/>
      <dgm:spPr/>
      <dgm:t>
        <a:bodyPr/>
        <a:lstStyle/>
        <a:p>
          <a:endParaRPr lang="en-US"/>
        </a:p>
      </dgm:t>
    </dgm:pt>
    <dgm:pt modelId="{923F0EA1-A31F-43CF-AE87-3402E1E408A5}">
      <dgm:prSet phldrT="[Text]" custT="1"/>
      <dgm:spPr/>
      <dgm:t>
        <a:bodyPr/>
        <a:lstStyle/>
        <a:p>
          <a:r>
            <a:rPr lang="en-US" sz="3600" dirty="0" smtClean="0"/>
            <a:t>Unsupervised Learning</a:t>
          </a:r>
          <a:endParaRPr lang="en-US" sz="3600" dirty="0"/>
        </a:p>
      </dgm:t>
    </dgm:pt>
    <dgm:pt modelId="{C5AAA8AB-2667-4312-BE19-31032210AAC4}" type="parTrans" cxnId="{11517357-D431-4421-8C6B-ED2EB8CBC00F}">
      <dgm:prSet/>
      <dgm:spPr/>
      <dgm:t>
        <a:bodyPr/>
        <a:lstStyle/>
        <a:p>
          <a:endParaRPr lang="en-US"/>
        </a:p>
      </dgm:t>
    </dgm:pt>
    <dgm:pt modelId="{37A253EB-41A8-4D3C-BDD4-53216EA05DE9}" type="sibTrans" cxnId="{11517357-D431-4421-8C6B-ED2EB8CBC00F}">
      <dgm:prSet/>
      <dgm:spPr/>
      <dgm:t>
        <a:bodyPr/>
        <a:lstStyle/>
        <a:p>
          <a:endParaRPr lang="en-US"/>
        </a:p>
      </dgm:t>
    </dgm:pt>
    <dgm:pt modelId="{F1AA4B76-660F-4C68-A595-E2F95E08A224}">
      <dgm:prSet phldrT="[Text]" custT="1"/>
      <dgm:spPr/>
      <dgm:t>
        <a:bodyPr/>
        <a:lstStyle/>
        <a:p>
          <a:r>
            <a:rPr lang="en-US" sz="2800" dirty="0" err="1" smtClean="0"/>
            <a:t>Dengan</a:t>
          </a:r>
          <a:r>
            <a:rPr lang="en-US" sz="2800" dirty="0" smtClean="0"/>
            <a:t> SOM, </a:t>
          </a:r>
          <a:r>
            <a:rPr lang="en-US" sz="2800" dirty="0" err="1" smtClean="0"/>
            <a:t>menentukan</a:t>
          </a:r>
          <a:r>
            <a:rPr lang="en-US" sz="2800" dirty="0" smtClean="0"/>
            <a:t> </a:t>
          </a:r>
          <a:r>
            <a:rPr lang="en-US" sz="2800" dirty="0" err="1" smtClean="0"/>
            <a:t>nilai</a:t>
          </a:r>
          <a:r>
            <a:rPr lang="en-US" sz="2800" dirty="0" smtClean="0"/>
            <a:t> Cluster Center</a:t>
          </a:r>
          <a:endParaRPr lang="en-US" sz="2800" dirty="0"/>
        </a:p>
      </dgm:t>
    </dgm:pt>
    <dgm:pt modelId="{1D010E6F-074F-47DB-8C57-8C6631342EE4}" type="parTrans" cxnId="{A5E21CCA-E9F5-4DF0-960B-8D50735B90EC}">
      <dgm:prSet/>
      <dgm:spPr/>
      <dgm:t>
        <a:bodyPr/>
        <a:lstStyle/>
        <a:p>
          <a:endParaRPr lang="en-US"/>
        </a:p>
      </dgm:t>
    </dgm:pt>
    <dgm:pt modelId="{A3514F9F-8415-48C3-A100-EF43358A84C2}" type="sibTrans" cxnId="{A5E21CCA-E9F5-4DF0-960B-8D50735B90EC}">
      <dgm:prSet/>
      <dgm:spPr/>
      <dgm:t>
        <a:bodyPr/>
        <a:lstStyle/>
        <a:p>
          <a:endParaRPr lang="en-US"/>
        </a:p>
      </dgm:t>
    </dgm:pt>
    <dgm:pt modelId="{80A86CB2-004E-496E-9ED5-9624FFF2BEEB}">
      <dgm:prSet phldrT="[Text]" custT="1"/>
      <dgm:spPr/>
      <dgm:t>
        <a:bodyPr/>
        <a:lstStyle/>
        <a:p>
          <a:r>
            <a:rPr lang="en-US" sz="2400" dirty="0" err="1" smtClean="0"/>
            <a:t>Inisialisasi</a:t>
          </a:r>
          <a:r>
            <a:rPr lang="en-US" sz="2400" dirty="0" smtClean="0"/>
            <a:t> </a:t>
          </a:r>
          <a:r>
            <a:rPr lang="en-US" sz="2400" dirty="0" err="1" smtClean="0"/>
            <a:t>Vektor</a:t>
          </a:r>
          <a:r>
            <a:rPr lang="en-US" sz="2400" dirty="0" smtClean="0"/>
            <a:t> </a:t>
          </a:r>
          <a:r>
            <a:rPr lang="en-US" sz="2400" dirty="0" err="1" smtClean="0"/>
            <a:t>Pewakil</a:t>
          </a:r>
          <a:endParaRPr lang="en-US" sz="2400" dirty="0"/>
        </a:p>
      </dgm:t>
    </dgm:pt>
    <dgm:pt modelId="{7C25BFE6-981B-4437-BF1F-1FA7F452C052}" type="parTrans" cxnId="{2C08715B-D770-41D0-B9F9-C0F19BE9C7A4}">
      <dgm:prSet/>
      <dgm:spPr/>
      <dgm:t>
        <a:bodyPr/>
        <a:lstStyle/>
        <a:p>
          <a:endParaRPr lang="en-US"/>
        </a:p>
      </dgm:t>
    </dgm:pt>
    <dgm:pt modelId="{16302685-9C69-469B-A489-1277138A9F0B}" type="sibTrans" cxnId="{2C08715B-D770-41D0-B9F9-C0F19BE9C7A4}">
      <dgm:prSet/>
      <dgm:spPr/>
      <dgm:t>
        <a:bodyPr/>
        <a:lstStyle/>
        <a:p>
          <a:endParaRPr lang="en-US"/>
        </a:p>
      </dgm:t>
    </dgm:pt>
    <dgm:pt modelId="{746ACD78-B290-44FB-8991-058ABF07C62E}">
      <dgm:prSet phldrT="[Text]" custT="1"/>
      <dgm:spPr/>
      <dgm:t>
        <a:bodyPr/>
        <a:lstStyle/>
        <a:p>
          <a:r>
            <a:rPr lang="en-US" sz="2800" dirty="0" err="1" smtClean="0"/>
            <a:t>Menentukan</a:t>
          </a:r>
          <a:r>
            <a:rPr lang="en-US" sz="2800" dirty="0" smtClean="0"/>
            <a:t> </a:t>
          </a:r>
          <a:r>
            <a:rPr lang="en-US" sz="2800" dirty="0" err="1" smtClean="0"/>
            <a:t>nilai</a:t>
          </a:r>
          <a:r>
            <a:rPr lang="en-US" sz="2800" dirty="0" smtClean="0"/>
            <a:t> Spread </a:t>
          </a:r>
          <a:r>
            <a:rPr lang="en-US" sz="2800" dirty="0" err="1" smtClean="0"/>
            <a:t>untuk</a:t>
          </a:r>
          <a:r>
            <a:rPr lang="en-US" sz="2800" dirty="0" smtClean="0"/>
            <a:t> </a:t>
          </a:r>
          <a:r>
            <a:rPr lang="en-US" sz="2800" dirty="0" err="1" smtClean="0"/>
            <a:t>setiap</a:t>
          </a:r>
          <a:r>
            <a:rPr lang="en-US" sz="2800" dirty="0" smtClean="0"/>
            <a:t> </a:t>
          </a:r>
          <a:r>
            <a:rPr lang="en-US" sz="2800" dirty="0" err="1" smtClean="0"/>
            <a:t>kluster</a:t>
          </a:r>
          <a:endParaRPr lang="en-US" sz="2800" dirty="0"/>
        </a:p>
      </dgm:t>
    </dgm:pt>
    <dgm:pt modelId="{B1808205-B2ED-41AC-988E-E10B2334AF34}" type="parTrans" cxnId="{61EB171D-BA0C-40D8-945C-E40F3B231BB6}">
      <dgm:prSet/>
      <dgm:spPr/>
      <dgm:t>
        <a:bodyPr/>
        <a:lstStyle/>
        <a:p>
          <a:endParaRPr lang="en-US"/>
        </a:p>
      </dgm:t>
    </dgm:pt>
    <dgm:pt modelId="{22223196-A8C4-41AF-BB39-3FE9ADB8BF54}" type="sibTrans" cxnId="{61EB171D-BA0C-40D8-945C-E40F3B231BB6}">
      <dgm:prSet/>
      <dgm:spPr/>
      <dgm:t>
        <a:bodyPr/>
        <a:lstStyle/>
        <a:p>
          <a:endParaRPr lang="en-US"/>
        </a:p>
      </dgm:t>
    </dgm:pt>
    <dgm:pt modelId="{3EC95C6E-A229-4EAD-9C64-A36BBB7FE184}">
      <dgm:prSet phldrT="[Text]" custT="1"/>
      <dgm:spPr/>
      <dgm:t>
        <a:bodyPr/>
        <a:lstStyle/>
        <a:p>
          <a:r>
            <a:rPr lang="en-US" sz="2800" dirty="0" err="1" smtClean="0"/>
            <a:t>Menentukan</a:t>
          </a:r>
          <a:r>
            <a:rPr lang="en-US" sz="2800" dirty="0" smtClean="0"/>
            <a:t> </a:t>
          </a:r>
          <a:r>
            <a:rPr lang="en-US" sz="2800" dirty="0" err="1" smtClean="0"/>
            <a:t>keluaran</a:t>
          </a:r>
          <a:r>
            <a:rPr lang="en-US" sz="2800" dirty="0" smtClean="0"/>
            <a:t> Hidden Layer</a:t>
          </a:r>
          <a:endParaRPr lang="en-US" sz="2800" dirty="0"/>
        </a:p>
      </dgm:t>
    </dgm:pt>
    <dgm:pt modelId="{0780D197-1D98-474F-A422-1A625E4C33CE}" type="parTrans" cxnId="{B132CEF7-5FF4-4F6E-BF97-C6586CDF0BC2}">
      <dgm:prSet/>
      <dgm:spPr/>
      <dgm:t>
        <a:bodyPr/>
        <a:lstStyle/>
        <a:p>
          <a:endParaRPr lang="en-US"/>
        </a:p>
      </dgm:t>
    </dgm:pt>
    <dgm:pt modelId="{9CEEAACD-233C-41D9-BF98-F3263AFEB0E9}" type="sibTrans" cxnId="{B132CEF7-5FF4-4F6E-BF97-C6586CDF0BC2}">
      <dgm:prSet/>
      <dgm:spPr/>
      <dgm:t>
        <a:bodyPr/>
        <a:lstStyle/>
        <a:p>
          <a:endParaRPr lang="en-US"/>
        </a:p>
      </dgm:t>
    </dgm:pt>
    <dgm:pt modelId="{0D981F95-7D59-4979-9A88-91673EED30CE}" type="pres">
      <dgm:prSet presAssocID="{05C524D2-D36F-4189-8FA5-CE1682A1EB9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0E2BAA-35F2-4EE6-8CED-798403669083}" type="pres">
      <dgm:prSet presAssocID="{F1C14E52-388F-42DB-BC19-0B0F67A75640}" presName="composite" presStyleCnt="0"/>
      <dgm:spPr/>
    </dgm:pt>
    <dgm:pt modelId="{94D4AD61-8728-4465-9F94-34974EA8B205}" type="pres">
      <dgm:prSet presAssocID="{F1C14E52-388F-42DB-BC19-0B0F67A75640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698FE-68C2-4466-BB8C-C6AAA7E0CC09}" type="pres">
      <dgm:prSet presAssocID="{F1C14E52-388F-42DB-BC19-0B0F67A75640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C22EA-B9A5-4E19-A7F3-54F2F23A1128}" type="pres">
      <dgm:prSet presAssocID="{F1C14E52-388F-42DB-BC19-0B0F67A75640}" presName="Accent" presStyleLbl="parChTrans1D1" presStyleIdx="0" presStyleCnt="2"/>
      <dgm:spPr/>
    </dgm:pt>
    <dgm:pt modelId="{DB537591-93E9-4529-86AF-71801E1ECB73}" type="pres">
      <dgm:prSet presAssocID="{F1C14E52-388F-42DB-BC19-0B0F67A75640}" presName="Child" presStyleLbl="revTx" presStyleIdx="1" presStyleCnt="4" custScaleY="498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28A29-4A2A-465C-AC2C-9C4EEE16982D}" type="pres">
      <dgm:prSet presAssocID="{1A1D863F-5685-4D0B-9B2C-DF8559966DE2}" presName="sibTrans" presStyleCnt="0"/>
      <dgm:spPr/>
    </dgm:pt>
    <dgm:pt modelId="{C0695075-C16C-44A7-86B4-1E1350F71520}" type="pres">
      <dgm:prSet presAssocID="{102ACCEC-42BD-4D50-87E8-6A66F3E56660}" presName="composite" presStyleCnt="0"/>
      <dgm:spPr/>
    </dgm:pt>
    <dgm:pt modelId="{274D6F7C-3223-4953-87D3-49E887D06A53}" type="pres">
      <dgm:prSet presAssocID="{102ACCEC-42BD-4D50-87E8-6A66F3E56660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D036B-8527-473C-876F-7B93B661E452}" type="pres">
      <dgm:prSet presAssocID="{102ACCEC-42BD-4D50-87E8-6A66F3E56660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DF438-6983-4FDF-A9E2-787B56D72647}" type="pres">
      <dgm:prSet presAssocID="{102ACCEC-42BD-4D50-87E8-6A66F3E56660}" presName="Accent" presStyleLbl="parChTrans1D1" presStyleIdx="1" presStyleCnt="2"/>
      <dgm:spPr/>
    </dgm:pt>
    <dgm:pt modelId="{A038000B-661A-4261-BD4C-04A5ED38B6C5}" type="pres">
      <dgm:prSet presAssocID="{102ACCEC-42BD-4D50-87E8-6A66F3E56660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517357-D431-4421-8C6B-ED2EB8CBC00F}" srcId="{102ACCEC-42BD-4D50-87E8-6A66F3E56660}" destId="{923F0EA1-A31F-43CF-AE87-3402E1E408A5}" srcOrd="0" destOrd="0" parTransId="{C5AAA8AB-2667-4312-BE19-31032210AAC4}" sibTransId="{37A253EB-41A8-4D3C-BDD4-53216EA05DE9}"/>
    <dgm:cxn modelId="{A355ABEA-5F10-44E9-B5C5-052A9A07B61E}" type="presOf" srcId="{3EC95C6E-A229-4EAD-9C64-A36BBB7FE184}" destId="{A038000B-661A-4261-BD4C-04A5ED38B6C5}" srcOrd="0" destOrd="2" presId="urn:microsoft.com/office/officeart/2011/layout/TabList"/>
    <dgm:cxn modelId="{48618298-F450-40B9-959F-BD756F827E36}" type="presOf" srcId="{F1C14E52-388F-42DB-BC19-0B0F67A75640}" destId="{C67698FE-68C2-4466-BB8C-C6AAA7E0CC09}" srcOrd="0" destOrd="0" presId="urn:microsoft.com/office/officeart/2011/layout/TabList"/>
    <dgm:cxn modelId="{A99325F1-5E12-4242-B25B-B47BF8E81CFA}" type="presOf" srcId="{80A86CB2-004E-496E-9ED5-9624FFF2BEEB}" destId="{DB537591-93E9-4529-86AF-71801E1ECB73}" srcOrd="0" destOrd="1" presId="urn:microsoft.com/office/officeart/2011/layout/TabList"/>
    <dgm:cxn modelId="{4B63C4D9-FBC4-4731-83D8-0897CFC1480C}" type="presOf" srcId="{746ACD78-B290-44FB-8991-058ABF07C62E}" destId="{A038000B-661A-4261-BD4C-04A5ED38B6C5}" srcOrd="0" destOrd="1" presId="urn:microsoft.com/office/officeart/2011/layout/TabList"/>
    <dgm:cxn modelId="{95619173-CDC2-4DA1-AEF2-E2879459F30E}" srcId="{05C524D2-D36F-4189-8FA5-CE1682A1EB9C}" destId="{F1C14E52-388F-42DB-BC19-0B0F67A75640}" srcOrd="0" destOrd="0" parTransId="{1B8BBF35-82DE-4283-A349-D9615F1B7D63}" sibTransId="{1A1D863F-5685-4D0B-9B2C-DF8559966DE2}"/>
    <dgm:cxn modelId="{9AF74737-E97C-4E73-9557-400459610E57}" type="presOf" srcId="{05B37852-A8FA-4E10-8146-B434D9CA2D45}" destId="{94D4AD61-8728-4465-9F94-34974EA8B205}" srcOrd="0" destOrd="0" presId="urn:microsoft.com/office/officeart/2011/layout/TabList"/>
    <dgm:cxn modelId="{E8A0327F-AE39-44F1-951A-151B9E670D9C}" srcId="{F1C14E52-388F-42DB-BC19-0B0F67A75640}" destId="{05B37852-A8FA-4E10-8146-B434D9CA2D45}" srcOrd="0" destOrd="0" parTransId="{8ACE4A0E-05C4-491C-B0E7-A31B7A8750D0}" sibTransId="{1F43E320-D91B-45A3-B26E-C3B7DE26FBCB}"/>
    <dgm:cxn modelId="{8ADA2A74-965F-404C-B0B0-2394CC7BC402}" type="presOf" srcId="{05C524D2-D36F-4189-8FA5-CE1682A1EB9C}" destId="{0D981F95-7D59-4979-9A88-91673EED30CE}" srcOrd="0" destOrd="0" presId="urn:microsoft.com/office/officeart/2011/layout/TabList"/>
    <dgm:cxn modelId="{61EB171D-BA0C-40D8-945C-E40F3B231BB6}" srcId="{102ACCEC-42BD-4D50-87E8-6A66F3E56660}" destId="{746ACD78-B290-44FB-8991-058ABF07C62E}" srcOrd="2" destOrd="0" parTransId="{B1808205-B2ED-41AC-988E-E10B2334AF34}" sibTransId="{22223196-A8C4-41AF-BB39-3FE9ADB8BF54}"/>
    <dgm:cxn modelId="{2C08715B-D770-41D0-B9F9-C0F19BE9C7A4}" srcId="{F1C14E52-388F-42DB-BC19-0B0F67A75640}" destId="{80A86CB2-004E-496E-9ED5-9624FFF2BEEB}" srcOrd="2" destOrd="0" parTransId="{7C25BFE6-981B-4437-BF1F-1FA7F452C052}" sibTransId="{16302685-9C69-469B-A489-1277138A9F0B}"/>
    <dgm:cxn modelId="{46956237-73E1-4DE5-8C8F-3343CA6A1C77}" type="presOf" srcId="{923F0EA1-A31F-43CF-AE87-3402E1E408A5}" destId="{274D6F7C-3223-4953-87D3-49E887D06A53}" srcOrd="0" destOrd="0" presId="urn:microsoft.com/office/officeart/2011/layout/TabList"/>
    <dgm:cxn modelId="{A3FA5C80-2239-45A3-9D46-40001BD015A6}" type="presOf" srcId="{0B149217-3564-4AB6-8FED-8D3A371FE0C4}" destId="{DB537591-93E9-4529-86AF-71801E1ECB73}" srcOrd="0" destOrd="0" presId="urn:microsoft.com/office/officeart/2011/layout/TabList"/>
    <dgm:cxn modelId="{605F5FDB-FBA3-4A5F-A2B7-FE371FC34B6A}" type="presOf" srcId="{F1AA4B76-660F-4C68-A595-E2F95E08A224}" destId="{A038000B-661A-4261-BD4C-04A5ED38B6C5}" srcOrd="0" destOrd="0" presId="urn:microsoft.com/office/officeart/2011/layout/TabList"/>
    <dgm:cxn modelId="{F0FB45B4-8CD5-41D8-8D08-D96E85E09167}" srcId="{F1C14E52-388F-42DB-BC19-0B0F67A75640}" destId="{0B149217-3564-4AB6-8FED-8D3A371FE0C4}" srcOrd="1" destOrd="0" parTransId="{3103E5E3-1F93-41CC-AE02-754234EAAE7E}" sibTransId="{0998BD4A-0048-43F1-9A4B-55F24D009F52}"/>
    <dgm:cxn modelId="{A5E21CCA-E9F5-4DF0-960B-8D50735B90EC}" srcId="{102ACCEC-42BD-4D50-87E8-6A66F3E56660}" destId="{F1AA4B76-660F-4C68-A595-E2F95E08A224}" srcOrd="1" destOrd="0" parTransId="{1D010E6F-074F-47DB-8C57-8C6631342EE4}" sibTransId="{A3514F9F-8415-48C3-A100-EF43358A84C2}"/>
    <dgm:cxn modelId="{95127E1D-56B0-40C8-84F2-F1FAD95BF9BD}" srcId="{05C524D2-D36F-4189-8FA5-CE1682A1EB9C}" destId="{102ACCEC-42BD-4D50-87E8-6A66F3E56660}" srcOrd="1" destOrd="0" parTransId="{4F2D5CA4-CB8B-4EE1-AFEB-1C7BC94A49C7}" sibTransId="{A5321FA5-B0C8-417F-804A-9B09AEA7B6FA}"/>
    <dgm:cxn modelId="{5C10FA84-D543-453B-9A96-7E0CB99E21A9}" type="presOf" srcId="{102ACCEC-42BD-4D50-87E8-6A66F3E56660}" destId="{BC4D036B-8527-473C-876F-7B93B661E452}" srcOrd="0" destOrd="0" presId="urn:microsoft.com/office/officeart/2011/layout/TabList"/>
    <dgm:cxn modelId="{B132CEF7-5FF4-4F6E-BF97-C6586CDF0BC2}" srcId="{102ACCEC-42BD-4D50-87E8-6A66F3E56660}" destId="{3EC95C6E-A229-4EAD-9C64-A36BBB7FE184}" srcOrd="3" destOrd="0" parTransId="{0780D197-1D98-474F-A422-1A625E4C33CE}" sibTransId="{9CEEAACD-233C-41D9-BF98-F3263AFEB0E9}"/>
    <dgm:cxn modelId="{1C2BC147-162A-44A8-A368-A84E02FC3422}" type="presParOf" srcId="{0D981F95-7D59-4979-9A88-91673EED30CE}" destId="{8C0E2BAA-35F2-4EE6-8CED-798403669083}" srcOrd="0" destOrd="0" presId="urn:microsoft.com/office/officeart/2011/layout/TabList"/>
    <dgm:cxn modelId="{EFC0BC1E-A4D5-4E7B-A8E9-86F00F6E1D97}" type="presParOf" srcId="{8C0E2BAA-35F2-4EE6-8CED-798403669083}" destId="{94D4AD61-8728-4465-9F94-34974EA8B205}" srcOrd="0" destOrd="0" presId="urn:microsoft.com/office/officeart/2011/layout/TabList"/>
    <dgm:cxn modelId="{9167C1CE-8B12-4FCA-87E3-039A2011443D}" type="presParOf" srcId="{8C0E2BAA-35F2-4EE6-8CED-798403669083}" destId="{C67698FE-68C2-4466-BB8C-C6AAA7E0CC09}" srcOrd="1" destOrd="0" presId="urn:microsoft.com/office/officeart/2011/layout/TabList"/>
    <dgm:cxn modelId="{EDFE281B-C703-42C3-8EC7-55A8A2C63DD1}" type="presParOf" srcId="{8C0E2BAA-35F2-4EE6-8CED-798403669083}" destId="{3B1C22EA-B9A5-4E19-A7F3-54F2F23A1128}" srcOrd="2" destOrd="0" presId="urn:microsoft.com/office/officeart/2011/layout/TabList"/>
    <dgm:cxn modelId="{27A0823E-E44F-4045-A6E6-B6C8F16E59F2}" type="presParOf" srcId="{0D981F95-7D59-4979-9A88-91673EED30CE}" destId="{DB537591-93E9-4529-86AF-71801E1ECB73}" srcOrd="1" destOrd="0" presId="urn:microsoft.com/office/officeart/2011/layout/TabList"/>
    <dgm:cxn modelId="{D8896C5F-8F8A-4230-B04A-53293FF0CD9E}" type="presParOf" srcId="{0D981F95-7D59-4979-9A88-91673EED30CE}" destId="{9FB28A29-4A2A-465C-AC2C-9C4EEE16982D}" srcOrd="2" destOrd="0" presId="urn:microsoft.com/office/officeart/2011/layout/TabList"/>
    <dgm:cxn modelId="{84A54603-7863-4909-AE9F-8DF63BDEB37A}" type="presParOf" srcId="{0D981F95-7D59-4979-9A88-91673EED30CE}" destId="{C0695075-C16C-44A7-86B4-1E1350F71520}" srcOrd="3" destOrd="0" presId="urn:microsoft.com/office/officeart/2011/layout/TabList"/>
    <dgm:cxn modelId="{74928190-5896-475A-8E03-25095CFAA106}" type="presParOf" srcId="{C0695075-C16C-44A7-86B4-1E1350F71520}" destId="{274D6F7C-3223-4953-87D3-49E887D06A53}" srcOrd="0" destOrd="0" presId="urn:microsoft.com/office/officeart/2011/layout/TabList"/>
    <dgm:cxn modelId="{C217E5DC-5B7A-4B43-BED9-BA55C764CC7C}" type="presParOf" srcId="{C0695075-C16C-44A7-86B4-1E1350F71520}" destId="{BC4D036B-8527-473C-876F-7B93B661E452}" srcOrd="1" destOrd="0" presId="urn:microsoft.com/office/officeart/2011/layout/TabList"/>
    <dgm:cxn modelId="{39BE5DDE-0069-4016-A9B8-BC995C5C374F}" type="presParOf" srcId="{C0695075-C16C-44A7-86B4-1E1350F71520}" destId="{6F8DF438-6983-4FDF-A9E2-787B56D72647}" srcOrd="2" destOrd="0" presId="urn:microsoft.com/office/officeart/2011/layout/TabList"/>
    <dgm:cxn modelId="{35B1C4BD-3FB4-4C88-8EC0-4DB2066AE0DC}" type="presParOf" srcId="{0D981F95-7D59-4979-9A88-91673EED30CE}" destId="{A038000B-661A-4261-BD4C-04A5ED38B6C5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C524D2-D36F-4189-8FA5-CE1682A1EB9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C14E52-388F-42DB-BC19-0B0F67A75640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err="1" smtClean="0"/>
            <a:t>Langkah</a:t>
          </a:r>
          <a:r>
            <a:rPr lang="en-US" dirty="0" smtClean="0"/>
            <a:t> 2</a:t>
          </a:r>
          <a:endParaRPr lang="en-US" dirty="0"/>
        </a:p>
      </dgm:t>
    </dgm:pt>
    <dgm:pt modelId="{1B8BBF35-82DE-4283-A349-D9615F1B7D63}" type="parTrans" cxnId="{95619173-CDC2-4DA1-AEF2-E2879459F30E}">
      <dgm:prSet/>
      <dgm:spPr/>
      <dgm:t>
        <a:bodyPr/>
        <a:lstStyle/>
        <a:p>
          <a:endParaRPr lang="en-US"/>
        </a:p>
      </dgm:t>
    </dgm:pt>
    <dgm:pt modelId="{1A1D863F-5685-4D0B-9B2C-DF8559966DE2}" type="sibTrans" cxnId="{95619173-CDC2-4DA1-AEF2-E2879459F30E}">
      <dgm:prSet/>
      <dgm:spPr/>
      <dgm:t>
        <a:bodyPr/>
        <a:lstStyle/>
        <a:p>
          <a:endParaRPr lang="en-US"/>
        </a:p>
      </dgm:t>
    </dgm:pt>
    <dgm:pt modelId="{6F5A04A1-B3EB-4FCB-BC9C-EF5E6B70826B}">
      <dgm:prSet phldrT="[Text]"/>
      <dgm:spPr/>
      <dgm:t>
        <a:bodyPr/>
        <a:lstStyle/>
        <a:p>
          <a:r>
            <a:rPr lang="en-US" dirty="0" err="1" smtClean="0"/>
            <a:t>Langkah</a:t>
          </a:r>
          <a:r>
            <a:rPr lang="en-US" dirty="0" smtClean="0"/>
            <a:t> 3</a:t>
          </a:r>
          <a:endParaRPr lang="en-US" dirty="0"/>
        </a:p>
      </dgm:t>
    </dgm:pt>
    <dgm:pt modelId="{0F2F7480-01F5-46FD-8948-5BB53DD27FA9}" type="parTrans" cxnId="{7B160EC4-2B79-46CA-A1AE-DE6157EC06A5}">
      <dgm:prSet/>
      <dgm:spPr/>
      <dgm:t>
        <a:bodyPr/>
        <a:lstStyle/>
        <a:p>
          <a:endParaRPr lang="en-US"/>
        </a:p>
      </dgm:t>
    </dgm:pt>
    <dgm:pt modelId="{BBCBD6FE-0EC8-44F8-9E23-5E283E9B1E7C}" type="sibTrans" cxnId="{7B160EC4-2B79-46CA-A1AE-DE6157EC06A5}">
      <dgm:prSet/>
      <dgm:spPr/>
      <dgm:t>
        <a:bodyPr/>
        <a:lstStyle/>
        <a:p>
          <a:endParaRPr lang="en-US"/>
        </a:p>
      </dgm:t>
    </dgm:pt>
    <dgm:pt modelId="{AD167F16-D802-4918-92F2-65792B102A5F}">
      <dgm:prSet phldrT="[Text]"/>
      <dgm:spPr/>
      <dgm:t>
        <a:bodyPr/>
        <a:lstStyle/>
        <a:p>
          <a:r>
            <a:rPr lang="en-US" dirty="0" smtClean="0"/>
            <a:t>Supervised Learning </a:t>
          </a:r>
          <a:r>
            <a:rPr lang="en-US" dirty="0" err="1" smtClean="0"/>
            <a:t>Backpropagation</a:t>
          </a:r>
          <a:endParaRPr lang="en-US" dirty="0"/>
        </a:p>
      </dgm:t>
    </dgm:pt>
    <dgm:pt modelId="{146C2FD2-3159-416C-AD19-8F60EEE63349}" type="parTrans" cxnId="{5E33AC1D-E0EB-428E-80F0-26BDA476DDEC}">
      <dgm:prSet/>
      <dgm:spPr/>
      <dgm:t>
        <a:bodyPr/>
        <a:lstStyle/>
        <a:p>
          <a:endParaRPr lang="en-US"/>
        </a:p>
      </dgm:t>
    </dgm:pt>
    <dgm:pt modelId="{8902D3DE-9483-49DE-A345-F15CB0F1EEA2}" type="sibTrans" cxnId="{5E33AC1D-E0EB-428E-80F0-26BDA476DDEC}">
      <dgm:prSet/>
      <dgm:spPr/>
      <dgm:t>
        <a:bodyPr/>
        <a:lstStyle/>
        <a:p>
          <a:endParaRPr lang="en-US"/>
        </a:p>
      </dgm:t>
    </dgm:pt>
    <dgm:pt modelId="{D58AFBA9-6725-4E5D-9A30-4005019CD535}">
      <dgm:prSet phldrT="[Text]"/>
      <dgm:spPr/>
      <dgm:t>
        <a:bodyPr/>
        <a:lstStyle/>
        <a:p>
          <a:r>
            <a:rPr lang="en-US" dirty="0" err="1" smtClean="0"/>
            <a:t>Menghitung</a:t>
          </a:r>
          <a:r>
            <a:rPr lang="en-US" dirty="0" smtClean="0"/>
            <a:t> </a:t>
          </a:r>
          <a:r>
            <a:rPr lang="en-US" dirty="0" err="1" smtClean="0"/>
            <a:t>Nilai</a:t>
          </a:r>
          <a:r>
            <a:rPr lang="en-US" dirty="0" smtClean="0"/>
            <a:t> </a:t>
          </a:r>
          <a:r>
            <a:rPr lang="en-US" dirty="0" err="1" smtClean="0"/>
            <a:t>Keluaran</a:t>
          </a:r>
          <a:r>
            <a:rPr lang="en-US" dirty="0" smtClean="0"/>
            <a:t> Output Layer</a:t>
          </a:r>
          <a:endParaRPr lang="en-US" dirty="0"/>
        </a:p>
      </dgm:t>
    </dgm:pt>
    <dgm:pt modelId="{C6B1667A-6159-43BF-8CB1-B07C674CC4AF}" type="parTrans" cxnId="{9175E80B-4838-4D8D-9851-AB41D266E148}">
      <dgm:prSet/>
      <dgm:spPr/>
      <dgm:t>
        <a:bodyPr/>
        <a:lstStyle/>
        <a:p>
          <a:endParaRPr lang="en-US"/>
        </a:p>
      </dgm:t>
    </dgm:pt>
    <dgm:pt modelId="{E931A83A-2316-4283-869E-E7118DD0B152}" type="sibTrans" cxnId="{9175E80B-4838-4D8D-9851-AB41D266E148}">
      <dgm:prSet/>
      <dgm:spPr/>
      <dgm:t>
        <a:bodyPr/>
        <a:lstStyle/>
        <a:p>
          <a:endParaRPr lang="en-US"/>
        </a:p>
      </dgm:t>
    </dgm:pt>
    <dgm:pt modelId="{60FDA647-ECBB-4716-BCE5-B568FD0F912D}">
      <dgm:prSet phldrT="[Text]"/>
      <dgm:spPr/>
      <dgm:t>
        <a:bodyPr/>
        <a:lstStyle/>
        <a:p>
          <a:r>
            <a:rPr lang="en-US" sz="3200" dirty="0" err="1" smtClean="0"/>
            <a:t>Menghitung</a:t>
          </a:r>
          <a:r>
            <a:rPr lang="en-US" sz="3200" dirty="0" smtClean="0"/>
            <a:t> </a:t>
          </a:r>
          <a:r>
            <a:rPr lang="en-US" sz="3200" dirty="0" err="1" smtClean="0"/>
            <a:t>koreksi</a:t>
          </a:r>
          <a:r>
            <a:rPr lang="en-US" sz="3200" dirty="0" smtClean="0"/>
            <a:t> </a:t>
          </a:r>
          <a:r>
            <a:rPr lang="en-US" sz="3200" dirty="0" err="1" smtClean="0"/>
            <a:t>nilai</a:t>
          </a:r>
          <a:r>
            <a:rPr lang="en-US" sz="3200" dirty="0" smtClean="0"/>
            <a:t> </a:t>
          </a:r>
          <a:r>
            <a:rPr lang="en-US" sz="3200" dirty="0" err="1" smtClean="0"/>
            <a:t>bobot</a:t>
          </a:r>
          <a:r>
            <a:rPr lang="en-US" sz="3200" dirty="0" smtClean="0"/>
            <a:t> </a:t>
          </a:r>
          <a:endParaRPr lang="en-US" sz="3200" dirty="0"/>
        </a:p>
      </dgm:t>
    </dgm:pt>
    <dgm:pt modelId="{D4A5C1F4-CC6F-4349-8318-BA6F98F3A19C}" type="parTrans" cxnId="{C0520ABB-B57D-49F5-A181-7A1A9DFCF399}">
      <dgm:prSet/>
      <dgm:spPr/>
      <dgm:t>
        <a:bodyPr/>
        <a:lstStyle/>
        <a:p>
          <a:endParaRPr lang="en-US"/>
        </a:p>
      </dgm:t>
    </dgm:pt>
    <dgm:pt modelId="{EC5046F5-3C12-439D-87F6-060DB7BBD8D2}" type="sibTrans" cxnId="{C0520ABB-B57D-49F5-A181-7A1A9DFCF399}">
      <dgm:prSet/>
      <dgm:spPr/>
      <dgm:t>
        <a:bodyPr/>
        <a:lstStyle/>
        <a:p>
          <a:endParaRPr lang="en-US"/>
        </a:p>
      </dgm:t>
    </dgm:pt>
    <dgm:pt modelId="{05B37852-A8FA-4E10-8146-B434D9CA2D45}">
      <dgm:prSet phldrT="[Text]"/>
      <dgm:spPr/>
      <dgm:t>
        <a:bodyPr/>
        <a:lstStyle/>
        <a:p>
          <a:r>
            <a:rPr lang="en-US" dirty="0" smtClean="0"/>
            <a:t>Supervised Learning </a:t>
          </a:r>
          <a:r>
            <a:rPr lang="en-US" dirty="0" err="1" smtClean="0"/>
            <a:t>FeedForward</a:t>
          </a:r>
          <a:endParaRPr lang="en-US" dirty="0"/>
        </a:p>
      </dgm:t>
    </dgm:pt>
    <dgm:pt modelId="{1F43E320-D91B-45A3-B26E-C3B7DE26FBCB}" type="sibTrans" cxnId="{E8A0327F-AE39-44F1-951A-151B9E670D9C}">
      <dgm:prSet/>
      <dgm:spPr/>
      <dgm:t>
        <a:bodyPr/>
        <a:lstStyle/>
        <a:p>
          <a:endParaRPr lang="en-US"/>
        </a:p>
      </dgm:t>
    </dgm:pt>
    <dgm:pt modelId="{8ACE4A0E-05C4-491C-B0E7-A31B7A8750D0}" type="parTrans" cxnId="{E8A0327F-AE39-44F1-951A-151B9E670D9C}">
      <dgm:prSet/>
      <dgm:spPr/>
      <dgm:t>
        <a:bodyPr/>
        <a:lstStyle/>
        <a:p>
          <a:endParaRPr lang="en-US"/>
        </a:p>
      </dgm:t>
    </dgm:pt>
    <dgm:pt modelId="{1D855085-12B9-47E4-99B5-24067F9F2941}">
      <dgm:prSet custT="1"/>
      <dgm:spPr/>
      <dgm:t>
        <a:bodyPr/>
        <a:lstStyle/>
        <a:p>
          <a:r>
            <a:rPr lang="en-US" sz="2000" dirty="0" smtClean="0"/>
            <a:t> </a:t>
          </a:r>
          <a:r>
            <a:rPr lang="en-US" sz="3200" dirty="0" err="1" smtClean="0"/>
            <a:t>Menghitung</a:t>
          </a:r>
          <a:r>
            <a:rPr lang="en-US" sz="3200" dirty="0" smtClean="0"/>
            <a:t> </a:t>
          </a:r>
          <a:r>
            <a:rPr lang="en-US" sz="3200" dirty="0" err="1" smtClean="0"/>
            <a:t>koreksi</a:t>
          </a:r>
          <a:r>
            <a:rPr lang="en-US" sz="3200" dirty="0" smtClean="0"/>
            <a:t> </a:t>
          </a:r>
          <a:r>
            <a:rPr lang="en-US" sz="3200" dirty="0" err="1" smtClean="0"/>
            <a:t>nilai</a:t>
          </a:r>
          <a:r>
            <a:rPr lang="en-US" sz="3200" dirty="0" smtClean="0"/>
            <a:t> bias</a:t>
          </a:r>
          <a:endParaRPr lang="en-US" sz="2000" dirty="0"/>
        </a:p>
      </dgm:t>
    </dgm:pt>
    <dgm:pt modelId="{CAFA8FA9-685C-43C8-9DA4-9D0C93268100}" type="parTrans" cxnId="{AE175A31-F065-4A23-B76A-E1D22226F11E}">
      <dgm:prSet/>
      <dgm:spPr/>
      <dgm:t>
        <a:bodyPr/>
        <a:lstStyle/>
        <a:p>
          <a:endParaRPr lang="en-US"/>
        </a:p>
      </dgm:t>
    </dgm:pt>
    <dgm:pt modelId="{9D561160-F688-4DF3-AC42-778FC82EA51F}" type="sibTrans" cxnId="{AE175A31-F065-4A23-B76A-E1D22226F11E}">
      <dgm:prSet/>
      <dgm:spPr/>
      <dgm:t>
        <a:bodyPr/>
        <a:lstStyle/>
        <a:p>
          <a:endParaRPr lang="en-US"/>
        </a:p>
      </dgm:t>
    </dgm:pt>
    <dgm:pt modelId="{0D981F95-7D59-4979-9A88-91673EED30CE}" type="pres">
      <dgm:prSet presAssocID="{05C524D2-D36F-4189-8FA5-CE1682A1EB9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C0E2BAA-35F2-4EE6-8CED-798403669083}" type="pres">
      <dgm:prSet presAssocID="{F1C14E52-388F-42DB-BC19-0B0F67A75640}" presName="composite" presStyleCnt="0"/>
      <dgm:spPr/>
    </dgm:pt>
    <dgm:pt modelId="{94D4AD61-8728-4465-9F94-34974EA8B205}" type="pres">
      <dgm:prSet presAssocID="{F1C14E52-388F-42DB-BC19-0B0F67A75640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698FE-68C2-4466-BB8C-C6AAA7E0CC09}" type="pres">
      <dgm:prSet presAssocID="{F1C14E52-388F-42DB-BC19-0B0F67A75640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C22EA-B9A5-4E19-A7F3-54F2F23A1128}" type="pres">
      <dgm:prSet presAssocID="{F1C14E52-388F-42DB-BC19-0B0F67A75640}" presName="Accent" presStyleLbl="parChTrans1D1" presStyleIdx="0" presStyleCnt="2"/>
      <dgm:spPr/>
    </dgm:pt>
    <dgm:pt modelId="{DB537591-93E9-4529-86AF-71801E1ECB73}" type="pres">
      <dgm:prSet presAssocID="{F1C14E52-388F-42DB-BC19-0B0F67A75640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28A29-4A2A-465C-AC2C-9C4EEE16982D}" type="pres">
      <dgm:prSet presAssocID="{1A1D863F-5685-4D0B-9B2C-DF8559966DE2}" presName="sibTrans" presStyleCnt="0"/>
      <dgm:spPr/>
    </dgm:pt>
    <dgm:pt modelId="{CFBA3D04-C8A0-43E3-81B6-86791B2FE393}" type="pres">
      <dgm:prSet presAssocID="{6F5A04A1-B3EB-4FCB-BC9C-EF5E6B70826B}" presName="composite" presStyleCnt="0"/>
      <dgm:spPr/>
    </dgm:pt>
    <dgm:pt modelId="{A32AB22A-ADA1-4304-BBBE-46F52E2FDB57}" type="pres">
      <dgm:prSet presAssocID="{6F5A04A1-B3EB-4FCB-BC9C-EF5E6B70826B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66C84-654F-477A-BDE6-FE4339DDE989}" type="pres">
      <dgm:prSet presAssocID="{6F5A04A1-B3EB-4FCB-BC9C-EF5E6B70826B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F3A012-80D7-4CAA-9591-C0A4FAE5101F}" type="pres">
      <dgm:prSet presAssocID="{6F5A04A1-B3EB-4FCB-BC9C-EF5E6B70826B}" presName="Accent" presStyleLbl="parChTrans1D1" presStyleIdx="1" presStyleCnt="2"/>
      <dgm:spPr/>
    </dgm:pt>
    <dgm:pt modelId="{C8EDA927-79B3-427C-90BC-3D668EEB9A04}" type="pres">
      <dgm:prSet presAssocID="{6F5A04A1-B3EB-4FCB-BC9C-EF5E6B70826B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160EC4-2B79-46CA-A1AE-DE6157EC06A5}" srcId="{05C524D2-D36F-4189-8FA5-CE1682A1EB9C}" destId="{6F5A04A1-B3EB-4FCB-BC9C-EF5E6B70826B}" srcOrd="1" destOrd="0" parTransId="{0F2F7480-01F5-46FD-8948-5BB53DD27FA9}" sibTransId="{BBCBD6FE-0EC8-44F8-9E23-5E283E9B1E7C}"/>
    <dgm:cxn modelId="{05F615DC-1B0B-414E-BBEB-7C93516360FE}" type="presOf" srcId="{05B37852-A8FA-4E10-8146-B434D9CA2D45}" destId="{94D4AD61-8728-4465-9F94-34974EA8B205}" srcOrd="0" destOrd="0" presId="urn:microsoft.com/office/officeart/2011/layout/TabList"/>
    <dgm:cxn modelId="{30BEAAE3-AA08-47BF-AA2C-FA1A20DE64F1}" type="presOf" srcId="{60FDA647-ECBB-4716-BCE5-B568FD0F912D}" destId="{C8EDA927-79B3-427C-90BC-3D668EEB9A04}" srcOrd="0" destOrd="0" presId="urn:microsoft.com/office/officeart/2011/layout/TabList"/>
    <dgm:cxn modelId="{95619173-CDC2-4DA1-AEF2-E2879459F30E}" srcId="{05C524D2-D36F-4189-8FA5-CE1682A1EB9C}" destId="{F1C14E52-388F-42DB-BC19-0B0F67A75640}" srcOrd="0" destOrd="0" parTransId="{1B8BBF35-82DE-4283-A349-D9615F1B7D63}" sibTransId="{1A1D863F-5685-4D0B-9B2C-DF8559966DE2}"/>
    <dgm:cxn modelId="{FBCAA8D6-EBA6-4DD2-A5E4-0C6F8734FA30}" type="presOf" srcId="{F1C14E52-388F-42DB-BC19-0B0F67A75640}" destId="{C67698FE-68C2-4466-BB8C-C6AAA7E0CC09}" srcOrd="0" destOrd="0" presId="urn:microsoft.com/office/officeart/2011/layout/TabList"/>
    <dgm:cxn modelId="{E8A0327F-AE39-44F1-951A-151B9E670D9C}" srcId="{F1C14E52-388F-42DB-BC19-0B0F67A75640}" destId="{05B37852-A8FA-4E10-8146-B434D9CA2D45}" srcOrd="0" destOrd="0" parTransId="{8ACE4A0E-05C4-491C-B0E7-A31B7A8750D0}" sibTransId="{1F43E320-D91B-45A3-B26E-C3B7DE26FBCB}"/>
    <dgm:cxn modelId="{9175E80B-4838-4D8D-9851-AB41D266E148}" srcId="{F1C14E52-388F-42DB-BC19-0B0F67A75640}" destId="{D58AFBA9-6725-4E5D-9A30-4005019CD535}" srcOrd="1" destOrd="0" parTransId="{C6B1667A-6159-43BF-8CB1-B07C674CC4AF}" sibTransId="{E931A83A-2316-4283-869E-E7118DD0B152}"/>
    <dgm:cxn modelId="{69AB0CCD-54B2-4653-82C0-9A887FC82205}" type="presOf" srcId="{05C524D2-D36F-4189-8FA5-CE1682A1EB9C}" destId="{0D981F95-7D59-4979-9A88-91673EED30CE}" srcOrd="0" destOrd="0" presId="urn:microsoft.com/office/officeart/2011/layout/TabList"/>
    <dgm:cxn modelId="{AE175A31-F065-4A23-B76A-E1D22226F11E}" srcId="{6F5A04A1-B3EB-4FCB-BC9C-EF5E6B70826B}" destId="{1D855085-12B9-47E4-99B5-24067F9F2941}" srcOrd="2" destOrd="0" parTransId="{CAFA8FA9-685C-43C8-9DA4-9D0C93268100}" sibTransId="{9D561160-F688-4DF3-AC42-778FC82EA51F}"/>
    <dgm:cxn modelId="{31B0AD98-B665-4B0F-8815-5B950EE8DFF5}" type="presOf" srcId="{AD167F16-D802-4918-92F2-65792B102A5F}" destId="{A32AB22A-ADA1-4304-BBBE-46F52E2FDB57}" srcOrd="0" destOrd="0" presId="urn:microsoft.com/office/officeart/2011/layout/TabList"/>
    <dgm:cxn modelId="{87898234-8D48-400F-A881-E8E9E8352564}" type="presOf" srcId="{D58AFBA9-6725-4E5D-9A30-4005019CD535}" destId="{DB537591-93E9-4529-86AF-71801E1ECB73}" srcOrd="0" destOrd="0" presId="urn:microsoft.com/office/officeart/2011/layout/TabList"/>
    <dgm:cxn modelId="{C0520ABB-B57D-49F5-A181-7A1A9DFCF399}" srcId="{6F5A04A1-B3EB-4FCB-BC9C-EF5E6B70826B}" destId="{60FDA647-ECBB-4716-BCE5-B568FD0F912D}" srcOrd="1" destOrd="0" parTransId="{D4A5C1F4-CC6F-4349-8318-BA6F98F3A19C}" sibTransId="{EC5046F5-3C12-439D-87F6-060DB7BBD8D2}"/>
    <dgm:cxn modelId="{EAC5C181-EE94-45CE-9448-C4E8A9DE4D56}" type="presOf" srcId="{1D855085-12B9-47E4-99B5-24067F9F2941}" destId="{C8EDA927-79B3-427C-90BC-3D668EEB9A04}" srcOrd="0" destOrd="1" presId="urn:microsoft.com/office/officeart/2011/layout/TabList"/>
    <dgm:cxn modelId="{418D9CDB-9DB6-48A5-AEFE-714A7AAA99B1}" type="presOf" srcId="{6F5A04A1-B3EB-4FCB-BC9C-EF5E6B70826B}" destId="{F9D66C84-654F-477A-BDE6-FE4339DDE989}" srcOrd="0" destOrd="0" presId="urn:microsoft.com/office/officeart/2011/layout/TabList"/>
    <dgm:cxn modelId="{5E33AC1D-E0EB-428E-80F0-26BDA476DDEC}" srcId="{6F5A04A1-B3EB-4FCB-BC9C-EF5E6B70826B}" destId="{AD167F16-D802-4918-92F2-65792B102A5F}" srcOrd="0" destOrd="0" parTransId="{146C2FD2-3159-416C-AD19-8F60EEE63349}" sibTransId="{8902D3DE-9483-49DE-A345-F15CB0F1EEA2}"/>
    <dgm:cxn modelId="{21BED36B-A92F-4EA1-B851-9813E57AEC1B}" type="presParOf" srcId="{0D981F95-7D59-4979-9A88-91673EED30CE}" destId="{8C0E2BAA-35F2-4EE6-8CED-798403669083}" srcOrd="0" destOrd="0" presId="urn:microsoft.com/office/officeart/2011/layout/TabList"/>
    <dgm:cxn modelId="{BC1888D4-489E-4B90-8D46-761F9219AE84}" type="presParOf" srcId="{8C0E2BAA-35F2-4EE6-8CED-798403669083}" destId="{94D4AD61-8728-4465-9F94-34974EA8B205}" srcOrd="0" destOrd="0" presId="urn:microsoft.com/office/officeart/2011/layout/TabList"/>
    <dgm:cxn modelId="{37DE82A6-FAFA-4659-A4D1-D11307DB8190}" type="presParOf" srcId="{8C0E2BAA-35F2-4EE6-8CED-798403669083}" destId="{C67698FE-68C2-4466-BB8C-C6AAA7E0CC09}" srcOrd="1" destOrd="0" presId="urn:microsoft.com/office/officeart/2011/layout/TabList"/>
    <dgm:cxn modelId="{4BCBBEDC-34E5-4C40-9178-706E36232523}" type="presParOf" srcId="{8C0E2BAA-35F2-4EE6-8CED-798403669083}" destId="{3B1C22EA-B9A5-4E19-A7F3-54F2F23A1128}" srcOrd="2" destOrd="0" presId="urn:microsoft.com/office/officeart/2011/layout/TabList"/>
    <dgm:cxn modelId="{55B5248F-7A17-4048-B327-7DF3993736FC}" type="presParOf" srcId="{0D981F95-7D59-4979-9A88-91673EED30CE}" destId="{DB537591-93E9-4529-86AF-71801E1ECB73}" srcOrd="1" destOrd="0" presId="urn:microsoft.com/office/officeart/2011/layout/TabList"/>
    <dgm:cxn modelId="{F0BC6F1B-D411-4327-AD1D-4600518AA97D}" type="presParOf" srcId="{0D981F95-7D59-4979-9A88-91673EED30CE}" destId="{9FB28A29-4A2A-465C-AC2C-9C4EEE16982D}" srcOrd="2" destOrd="0" presId="urn:microsoft.com/office/officeart/2011/layout/TabList"/>
    <dgm:cxn modelId="{F8CDEE1C-0D6B-4FFC-9411-691AEA252E96}" type="presParOf" srcId="{0D981F95-7D59-4979-9A88-91673EED30CE}" destId="{CFBA3D04-C8A0-43E3-81B6-86791B2FE393}" srcOrd="3" destOrd="0" presId="urn:microsoft.com/office/officeart/2011/layout/TabList"/>
    <dgm:cxn modelId="{79E7224F-F514-4E9A-BFBD-18CA2BFA56B8}" type="presParOf" srcId="{CFBA3D04-C8A0-43E3-81B6-86791B2FE393}" destId="{A32AB22A-ADA1-4304-BBBE-46F52E2FDB57}" srcOrd="0" destOrd="0" presId="urn:microsoft.com/office/officeart/2011/layout/TabList"/>
    <dgm:cxn modelId="{CDE7BBC1-1EAA-4B73-8DD1-921FA1CFC92A}" type="presParOf" srcId="{CFBA3D04-C8A0-43E3-81B6-86791B2FE393}" destId="{F9D66C84-654F-477A-BDE6-FE4339DDE989}" srcOrd="1" destOrd="0" presId="urn:microsoft.com/office/officeart/2011/layout/TabList"/>
    <dgm:cxn modelId="{23214B96-56C1-4FD6-B4CA-40289A8A0FCA}" type="presParOf" srcId="{CFBA3D04-C8A0-43E3-81B6-86791B2FE393}" destId="{AEF3A012-80D7-4CAA-9591-C0A4FAE5101F}" srcOrd="2" destOrd="0" presId="urn:microsoft.com/office/officeart/2011/layout/TabList"/>
    <dgm:cxn modelId="{158E272D-5AB5-4D7F-AE17-3816064A8B6D}" type="presParOf" srcId="{0D981F95-7D59-4979-9A88-91673EED30CE}" destId="{C8EDA927-79B3-427C-90BC-3D668EEB9A04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C524D2-D36F-4189-8FA5-CE1682A1EB9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67F16-D802-4918-92F2-65792B102A5F}">
      <dgm:prSet phldrT="[Text]" custT="1"/>
      <dgm:spPr/>
      <dgm:t>
        <a:bodyPr/>
        <a:lstStyle/>
        <a:p>
          <a:r>
            <a:rPr lang="en-US" sz="3600" dirty="0" smtClean="0"/>
            <a:t>Update </a:t>
          </a:r>
          <a:r>
            <a:rPr lang="en-US" sz="3600" dirty="0" err="1" smtClean="0"/>
            <a:t>nilai</a:t>
          </a:r>
          <a:r>
            <a:rPr lang="en-US" sz="3600" dirty="0" smtClean="0"/>
            <a:t> Parameter </a:t>
          </a:r>
          <a:r>
            <a:rPr lang="en-US" sz="3600" dirty="0" err="1" smtClean="0"/>
            <a:t>Pembelajaran</a:t>
          </a:r>
          <a:endParaRPr lang="en-US" sz="3600" dirty="0"/>
        </a:p>
      </dgm:t>
    </dgm:pt>
    <dgm:pt modelId="{146C2FD2-3159-416C-AD19-8F60EEE63349}" type="parTrans" cxnId="{5E33AC1D-E0EB-428E-80F0-26BDA476DDEC}">
      <dgm:prSet/>
      <dgm:spPr/>
      <dgm:t>
        <a:bodyPr/>
        <a:lstStyle/>
        <a:p>
          <a:endParaRPr lang="en-US"/>
        </a:p>
      </dgm:t>
    </dgm:pt>
    <dgm:pt modelId="{8902D3DE-9483-49DE-A345-F15CB0F1EEA2}" type="sibTrans" cxnId="{5E33AC1D-E0EB-428E-80F0-26BDA476DDEC}">
      <dgm:prSet/>
      <dgm:spPr/>
      <dgm:t>
        <a:bodyPr/>
        <a:lstStyle/>
        <a:p>
          <a:endParaRPr lang="en-US"/>
        </a:p>
      </dgm:t>
    </dgm:pt>
    <dgm:pt modelId="{8B449742-F3E3-4787-9062-8832505BC76C}">
      <dgm:prSet phldrT="[Text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3200" dirty="0" err="1" smtClean="0"/>
            <a:t>Langkah</a:t>
          </a:r>
          <a:r>
            <a:rPr lang="en-US" sz="3200" dirty="0" smtClean="0"/>
            <a:t> 5</a:t>
          </a:r>
          <a:endParaRPr lang="en-US" sz="3200" dirty="0"/>
        </a:p>
      </dgm:t>
    </dgm:pt>
    <dgm:pt modelId="{6FD65E9D-4FFC-4974-91A2-6034547DBDD2}" type="parTrans" cxnId="{9978EDDE-DCCD-42C9-8FD0-F623E2E164CE}">
      <dgm:prSet/>
      <dgm:spPr/>
      <dgm:t>
        <a:bodyPr/>
        <a:lstStyle/>
        <a:p>
          <a:endParaRPr lang="en-US"/>
        </a:p>
      </dgm:t>
    </dgm:pt>
    <dgm:pt modelId="{FD8E7B86-36AB-482B-8F80-501DE814E87A}" type="sibTrans" cxnId="{9978EDDE-DCCD-42C9-8FD0-F623E2E164CE}">
      <dgm:prSet/>
      <dgm:spPr/>
      <dgm:t>
        <a:bodyPr/>
        <a:lstStyle/>
        <a:p>
          <a:endParaRPr lang="en-US"/>
        </a:p>
      </dgm:t>
    </dgm:pt>
    <dgm:pt modelId="{DF0B9381-55FF-4824-B3C7-D723D1428F8D}">
      <dgm:prSet phldrT="[Text]"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3600" dirty="0" err="1" smtClean="0"/>
            <a:t>Langkah</a:t>
          </a:r>
          <a:r>
            <a:rPr lang="en-US" sz="3600" dirty="0" smtClean="0"/>
            <a:t> 3</a:t>
          </a:r>
          <a:endParaRPr lang="en-US" sz="3600" dirty="0"/>
        </a:p>
      </dgm:t>
    </dgm:pt>
    <dgm:pt modelId="{096373AE-783E-482A-8EFD-BE73912F487D}" type="parTrans" cxnId="{4D3E34D4-60FC-4EB8-87C8-7A7B8835C4ED}">
      <dgm:prSet/>
      <dgm:spPr/>
      <dgm:t>
        <a:bodyPr/>
        <a:lstStyle/>
        <a:p>
          <a:endParaRPr lang="en-US"/>
        </a:p>
      </dgm:t>
    </dgm:pt>
    <dgm:pt modelId="{81F55394-71E9-4195-A604-550E9BAAFF92}" type="sibTrans" cxnId="{4D3E34D4-60FC-4EB8-87C8-7A7B8835C4ED}">
      <dgm:prSet/>
      <dgm:spPr/>
      <dgm:t>
        <a:bodyPr/>
        <a:lstStyle/>
        <a:p>
          <a:endParaRPr lang="en-US"/>
        </a:p>
      </dgm:t>
    </dgm:pt>
    <dgm:pt modelId="{0C4A6DA6-DE07-4CE1-A802-FF21252DFF13}">
      <dgm:prSet phldrT="[Text]" custT="1"/>
      <dgm:spPr/>
      <dgm:t>
        <a:bodyPr/>
        <a:lstStyle/>
        <a:p>
          <a:r>
            <a:rPr lang="en-US" sz="3600" dirty="0" err="1" smtClean="0"/>
            <a:t>Uji</a:t>
          </a:r>
          <a:r>
            <a:rPr lang="en-US" sz="3600" dirty="0" smtClean="0"/>
            <a:t> </a:t>
          </a:r>
          <a:r>
            <a:rPr lang="en-US" sz="3600" dirty="0" err="1" smtClean="0"/>
            <a:t>kondisi</a:t>
          </a:r>
          <a:r>
            <a:rPr lang="en-US" sz="3600" dirty="0" smtClean="0"/>
            <a:t> </a:t>
          </a:r>
          <a:r>
            <a:rPr lang="en-US" sz="3600" dirty="0" err="1" smtClean="0"/>
            <a:t>Henti</a:t>
          </a:r>
          <a:r>
            <a:rPr lang="en-US" sz="3600" dirty="0" smtClean="0"/>
            <a:t> (Error </a:t>
          </a:r>
          <a:r>
            <a:rPr lang="en-US" sz="3600" dirty="0" err="1" smtClean="0"/>
            <a:t>atau</a:t>
          </a:r>
          <a:r>
            <a:rPr lang="en-US" sz="3600" dirty="0" smtClean="0"/>
            <a:t> Epoch)</a:t>
          </a:r>
          <a:endParaRPr lang="en-US" sz="3600" dirty="0"/>
        </a:p>
      </dgm:t>
    </dgm:pt>
    <dgm:pt modelId="{23F2F264-0007-4F69-BDF0-2F3AF4D98B3C}" type="parTrans" cxnId="{182594FC-3D4D-430F-853E-811EDA6BE711}">
      <dgm:prSet/>
      <dgm:spPr/>
      <dgm:t>
        <a:bodyPr/>
        <a:lstStyle/>
        <a:p>
          <a:endParaRPr lang="en-US"/>
        </a:p>
      </dgm:t>
    </dgm:pt>
    <dgm:pt modelId="{5ECA5526-27E9-48B8-9A00-05FD78329705}" type="sibTrans" cxnId="{182594FC-3D4D-430F-853E-811EDA6BE711}">
      <dgm:prSet/>
      <dgm:spPr/>
      <dgm:t>
        <a:bodyPr/>
        <a:lstStyle/>
        <a:p>
          <a:endParaRPr lang="en-US"/>
        </a:p>
      </dgm:t>
    </dgm:pt>
    <dgm:pt modelId="{B8F87E9D-A623-4853-AB63-6A38695FCF7A}">
      <dgm:prSet phldrT="[Text]" custT="1"/>
      <dgm:spPr/>
      <dgm:t>
        <a:bodyPr/>
        <a:lstStyle/>
        <a:p>
          <a:r>
            <a:rPr lang="en-US" sz="3300" dirty="0" smtClean="0"/>
            <a:t>Supervised Learning </a:t>
          </a:r>
          <a:r>
            <a:rPr lang="en-US" sz="3300" dirty="0" err="1" smtClean="0"/>
            <a:t>Backpropagation</a:t>
          </a:r>
          <a:r>
            <a:rPr lang="en-US" sz="3300" dirty="0" smtClean="0"/>
            <a:t> </a:t>
          </a:r>
          <a:r>
            <a:rPr lang="en-US" sz="2400" i="1" dirty="0" smtClean="0"/>
            <a:t>(cont’d)</a:t>
          </a:r>
          <a:endParaRPr lang="en-US" sz="2400" i="1" dirty="0"/>
        </a:p>
      </dgm:t>
    </dgm:pt>
    <dgm:pt modelId="{8E16EBE7-EF4F-48D2-AB24-E2A44983E528}" type="parTrans" cxnId="{1CFB81D7-9604-4699-A3C7-3616962A410D}">
      <dgm:prSet/>
      <dgm:spPr/>
      <dgm:t>
        <a:bodyPr/>
        <a:lstStyle/>
        <a:p>
          <a:endParaRPr lang="en-US"/>
        </a:p>
      </dgm:t>
    </dgm:pt>
    <dgm:pt modelId="{3B0F5DC9-F416-4601-8668-E74B183CC5FA}" type="sibTrans" cxnId="{1CFB81D7-9604-4699-A3C7-3616962A410D}">
      <dgm:prSet/>
      <dgm:spPr/>
      <dgm:t>
        <a:bodyPr/>
        <a:lstStyle/>
        <a:p>
          <a:endParaRPr lang="en-US"/>
        </a:p>
      </dgm:t>
    </dgm:pt>
    <dgm:pt modelId="{25E6C6DD-8163-44AD-859C-EE1A5DFB1C3B}">
      <dgm:prSet phldrT="[Text]" custT="1"/>
      <dgm:spPr/>
      <dgm:t>
        <a:bodyPr/>
        <a:lstStyle/>
        <a:p>
          <a:r>
            <a:rPr lang="en-US" sz="2800" dirty="0" err="1" smtClean="0"/>
            <a:t>Menghitung</a:t>
          </a:r>
          <a:r>
            <a:rPr lang="en-US" sz="2800" dirty="0" smtClean="0"/>
            <a:t> </a:t>
          </a:r>
          <a:r>
            <a:rPr lang="en-US" sz="2800" dirty="0" err="1" smtClean="0"/>
            <a:t>koreksi</a:t>
          </a:r>
          <a:r>
            <a:rPr lang="en-US" sz="2800" dirty="0" smtClean="0"/>
            <a:t> </a:t>
          </a:r>
          <a:r>
            <a:rPr lang="en-US" sz="2800" dirty="0" err="1" smtClean="0"/>
            <a:t>nilai</a:t>
          </a:r>
          <a:r>
            <a:rPr lang="en-US" sz="2800" dirty="0" smtClean="0"/>
            <a:t> </a:t>
          </a:r>
          <a:r>
            <a:rPr lang="en-US" sz="2800" dirty="0" err="1" smtClean="0"/>
            <a:t>tengah</a:t>
          </a:r>
          <a:r>
            <a:rPr lang="en-US" sz="2800" dirty="0" smtClean="0"/>
            <a:t> (cluster center)</a:t>
          </a:r>
          <a:endParaRPr lang="en-US" sz="2800" dirty="0"/>
        </a:p>
      </dgm:t>
    </dgm:pt>
    <dgm:pt modelId="{09D2F560-3EBA-489F-BC4C-8B6201B87C6A}" type="parTrans" cxnId="{4E0C6A88-FCEE-4A8F-A032-2DA38832B2E9}">
      <dgm:prSet/>
      <dgm:spPr/>
      <dgm:t>
        <a:bodyPr/>
        <a:lstStyle/>
        <a:p>
          <a:endParaRPr lang="en-US"/>
        </a:p>
      </dgm:t>
    </dgm:pt>
    <dgm:pt modelId="{6508DD52-045A-4D03-A94B-CC446500FC2A}" type="sibTrans" cxnId="{4E0C6A88-FCEE-4A8F-A032-2DA38832B2E9}">
      <dgm:prSet/>
      <dgm:spPr/>
      <dgm:t>
        <a:bodyPr/>
        <a:lstStyle/>
        <a:p>
          <a:endParaRPr lang="en-US"/>
        </a:p>
      </dgm:t>
    </dgm:pt>
    <dgm:pt modelId="{2B9664A8-D273-4968-9C02-08322834C7D2}">
      <dgm:prSet phldrT="[Text]" custT="1"/>
      <dgm:spPr/>
      <dgm:t>
        <a:bodyPr/>
        <a:lstStyle/>
        <a:p>
          <a:r>
            <a:rPr lang="en-US" sz="2800" dirty="0" err="1" smtClean="0"/>
            <a:t>Menghitung</a:t>
          </a:r>
          <a:r>
            <a:rPr lang="en-US" sz="2800" dirty="0" smtClean="0"/>
            <a:t> </a:t>
          </a:r>
          <a:r>
            <a:rPr lang="en-US" sz="2800" dirty="0" err="1" smtClean="0"/>
            <a:t>koreksi</a:t>
          </a:r>
          <a:r>
            <a:rPr lang="en-US" sz="2800" dirty="0" smtClean="0"/>
            <a:t> </a:t>
          </a:r>
          <a:r>
            <a:rPr lang="en-US" sz="2800" dirty="0" err="1" smtClean="0"/>
            <a:t>lebar</a:t>
          </a:r>
          <a:r>
            <a:rPr lang="en-US" sz="2800" dirty="0" smtClean="0"/>
            <a:t> data (spread)</a:t>
          </a:r>
          <a:endParaRPr lang="en-US" sz="2800" dirty="0"/>
        </a:p>
      </dgm:t>
    </dgm:pt>
    <dgm:pt modelId="{69C54AEC-494F-4629-8179-855B890A3C20}" type="parTrans" cxnId="{A8E5A85B-2263-4643-ADA4-B6DF2E6BB5CF}">
      <dgm:prSet/>
      <dgm:spPr/>
      <dgm:t>
        <a:bodyPr/>
        <a:lstStyle/>
        <a:p>
          <a:endParaRPr lang="en-US"/>
        </a:p>
      </dgm:t>
    </dgm:pt>
    <dgm:pt modelId="{BBAB470A-70EE-4F91-89B6-AD38C105713C}" type="sibTrans" cxnId="{A8E5A85B-2263-4643-ADA4-B6DF2E6BB5CF}">
      <dgm:prSet/>
      <dgm:spPr/>
      <dgm:t>
        <a:bodyPr/>
        <a:lstStyle/>
        <a:p>
          <a:endParaRPr lang="en-US"/>
        </a:p>
      </dgm:t>
    </dgm:pt>
    <dgm:pt modelId="{E3B1CC50-70BF-4877-BDF4-1815F3DC8824}">
      <dgm:prSet phldrT="[Text]" custT="1"/>
      <dgm:spPr/>
      <dgm:t>
        <a:bodyPr/>
        <a:lstStyle/>
        <a:p>
          <a:r>
            <a:rPr lang="en-US" sz="3200" dirty="0" err="1" smtClean="0"/>
            <a:t>Langkah</a:t>
          </a:r>
          <a:r>
            <a:rPr lang="en-US" sz="3200" dirty="0" smtClean="0"/>
            <a:t> 4</a:t>
          </a:r>
          <a:endParaRPr lang="en-US" sz="3200" dirty="0"/>
        </a:p>
      </dgm:t>
    </dgm:pt>
    <dgm:pt modelId="{7048BF88-79BD-4696-B2AD-E402A1DE4CAC}" type="parTrans" cxnId="{64F06C53-3F84-46D7-947D-D04A5B910841}">
      <dgm:prSet/>
      <dgm:spPr/>
      <dgm:t>
        <a:bodyPr/>
        <a:lstStyle/>
        <a:p>
          <a:endParaRPr lang="en-US"/>
        </a:p>
      </dgm:t>
    </dgm:pt>
    <dgm:pt modelId="{FB28A6A3-7FBA-4EC1-A494-1035DC80741C}" type="sibTrans" cxnId="{64F06C53-3F84-46D7-947D-D04A5B910841}">
      <dgm:prSet/>
      <dgm:spPr/>
      <dgm:t>
        <a:bodyPr/>
        <a:lstStyle/>
        <a:p>
          <a:endParaRPr lang="en-US"/>
        </a:p>
      </dgm:t>
    </dgm:pt>
    <dgm:pt modelId="{60FDA647-ECBB-4716-BCE5-B568FD0F912D}">
      <dgm:prSet phldrT="[Text]" custT="1"/>
      <dgm:spPr/>
      <dgm:t>
        <a:bodyPr/>
        <a:lstStyle/>
        <a:p>
          <a:endParaRPr lang="en-US" sz="2400" dirty="0"/>
        </a:p>
      </dgm:t>
    </dgm:pt>
    <dgm:pt modelId="{EC5046F5-3C12-439D-87F6-060DB7BBD8D2}" type="sibTrans" cxnId="{C0520ABB-B57D-49F5-A181-7A1A9DFCF399}">
      <dgm:prSet/>
      <dgm:spPr/>
      <dgm:t>
        <a:bodyPr/>
        <a:lstStyle/>
        <a:p>
          <a:endParaRPr lang="en-US"/>
        </a:p>
      </dgm:t>
    </dgm:pt>
    <dgm:pt modelId="{D4A5C1F4-CC6F-4349-8318-BA6F98F3A19C}" type="parTrans" cxnId="{C0520ABB-B57D-49F5-A181-7A1A9DFCF399}">
      <dgm:prSet/>
      <dgm:spPr/>
      <dgm:t>
        <a:bodyPr/>
        <a:lstStyle/>
        <a:p>
          <a:endParaRPr lang="en-US"/>
        </a:p>
      </dgm:t>
    </dgm:pt>
    <dgm:pt modelId="{0D981F95-7D59-4979-9A88-91673EED30CE}" type="pres">
      <dgm:prSet presAssocID="{05C524D2-D36F-4189-8FA5-CE1682A1EB9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76F4F24-686A-4949-88EA-CE69B1B7A24A}" type="pres">
      <dgm:prSet presAssocID="{DF0B9381-55FF-4824-B3C7-D723D1428F8D}" presName="composite" presStyleCnt="0"/>
      <dgm:spPr/>
    </dgm:pt>
    <dgm:pt modelId="{244C69E7-9E4F-4591-BFCE-0B5C7E4642DC}" type="pres">
      <dgm:prSet presAssocID="{DF0B9381-55FF-4824-B3C7-D723D1428F8D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54D10-5823-4AC8-896D-55D386938D59}" type="pres">
      <dgm:prSet presAssocID="{DF0B9381-55FF-4824-B3C7-D723D1428F8D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687BC-1F5C-4008-BBFA-DD1786757BC1}" type="pres">
      <dgm:prSet presAssocID="{DF0B9381-55FF-4824-B3C7-D723D1428F8D}" presName="Accent" presStyleLbl="parChTrans1D1" presStyleIdx="0" presStyleCnt="3"/>
      <dgm:spPr/>
    </dgm:pt>
    <dgm:pt modelId="{3A75A7BC-C293-4B97-8049-F27C8A8C6DB7}" type="pres">
      <dgm:prSet presAssocID="{DF0B9381-55FF-4824-B3C7-D723D1428F8D}" presName="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5B7A84-EAA6-47FA-AC9B-12E7BEC4C18D}" type="pres">
      <dgm:prSet presAssocID="{81F55394-71E9-4195-A604-550E9BAAFF92}" presName="sibTrans" presStyleCnt="0"/>
      <dgm:spPr/>
    </dgm:pt>
    <dgm:pt modelId="{60BC2A8F-3C34-400A-A43A-5782D03376DA}" type="pres">
      <dgm:prSet presAssocID="{E3B1CC50-70BF-4877-BDF4-1815F3DC8824}" presName="composite" presStyleCnt="0"/>
      <dgm:spPr/>
    </dgm:pt>
    <dgm:pt modelId="{E53A1E63-97F3-4807-9CC0-45EE523591D9}" type="pres">
      <dgm:prSet presAssocID="{E3B1CC50-70BF-4877-BDF4-1815F3DC8824}" presName="FirstChild" presStyleLbl="revTx" presStyleIdx="2" presStyleCnt="5" custLinFactNeighborX="284" custLinFactNeighborY="806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4AF33-478C-4549-8916-6012DF7FEA5A}" type="pres">
      <dgm:prSet presAssocID="{E3B1CC50-70BF-4877-BDF4-1815F3DC8824}" presName="Parent" presStyleLbl="alignNode1" presStyleIdx="1" presStyleCnt="3" custLinFactY="4342" custLinFactNeighborX="-365" custLinFactNeighborY="10000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7F789-A8F5-4C96-8560-F85CC2E03C0F}" type="pres">
      <dgm:prSet presAssocID="{E3B1CC50-70BF-4877-BDF4-1815F3DC8824}" presName="Accent" presStyleLbl="parChTrans1D1" presStyleIdx="1" presStyleCnt="3"/>
      <dgm:spPr/>
    </dgm:pt>
    <dgm:pt modelId="{DB21AF30-6CF2-4AB8-9355-191C95D04BF0}" type="pres">
      <dgm:prSet presAssocID="{E3B1CC50-70BF-4877-BDF4-1815F3DC8824}" presName="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EF591-5A03-44D5-B5DA-5DED7299105E}" type="pres">
      <dgm:prSet presAssocID="{FB28A6A3-7FBA-4EC1-A494-1035DC80741C}" presName="sibTrans" presStyleCnt="0"/>
      <dgm:spPr/>
    </dgm:pt>
    <dgm:pt modelId="{BB08944B-B58A-4A0C-B82B-649DB1C565A5}" type="pres">
      <dgm:prSet presAssocID="{8B449742-F3E3-4787-9062-8832505BC76C}" presName="composite" presStyleCnt="0"/>
      <dgm:spPr/>
    </dgm:pt>
    <dgm:pt modelId="{DBCFC494-E5FF-489D-9AED-49432E3280B3}" type="pres">
      <dgm:prSet presAssocID="{8B449742-F3E3-4787-9062-8832505BC76C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51FFDC-1712-4E0E-AAA7-F4B17525F524}" type="pres">
      <dgm:prSet presAssocID="{8B449742-F3E3-4787-9062-8832505BC76C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B4648-CFF4-45A2-B599-6073FA2B01B9}" type="pres">
      <dgm:prSet presAssocID="{8B449742-F3E3-4787-9062-8832505BC76C}" presName="Accent" presStyleLbl="parChTrans1D1" presStyleIdx="2" presStyleCnt="3"/>
      <dgm:spPr/>
    </dgm:pt>
  </dgm:ptLst>
  <dgm:cxnLst>
    <dgm:cxn modelId="{EADFAFD5-34DC-4932-A15A-C7DE231DF000}" type="presOf" srcId="{2B9664A8-D273-4968-9C02-08322834C7D2}" destId="{3A75A7BC-C293-4B97-8049-F27C8A8C6DB7}" srcOrd="0" destOrd="1" presId="urn:microsoft.com/office/officeart/2011/layout/TabList"/>
    <dgm:cxn modelId="{A0A11DDF-2A94-4FB6-B011-47A320475EFB}" type="presOf" srcId="{DF0B9381-55FF-4824-B3C7-D723D1428F8D}" destId="{28A54D10-5823-4AC8-896D-55D386938D59}" srcOrd="0" destOrd="0" presId="urn:microsoft.com/office/officeart/2011/layout/TabList"/>
    <dgm:cxn modelId="{1CFB81D7-9604-4699-A3C7-3616962A410D}" srcId="{DF0B9381-55FF-4824-B3C7-D723D1428F8D}" destId="{B8F87E9D-A623-4853-AB63-6A38695FCF7A}" srcOrd="0" destOrd="0" parTransId="{8E16EBE7-EF4F-48D2-AB24-E2A44983E528}" sibTransId="{3B0F5DC9-F416-4601-8668-E74B183CC5FA}"/>
    <dgm:cxn modelId="{0F10A60C-EF09-40DE-80D6-160E62BA1908}" type="presOf" srcId="{AD167F16-D802-4918-92F2-65792B102A5F}" destId="{E53A1E63-97F3-4807-9CC0-45EE523591D9}" srcOrd="0" destOrd="0" presId="urn:microsoft.com/office/officeart/2011/layout/TabList"/>
    <dgm:cxn modelId="{A8E5A85B-2263-4643-ADA4-B6DF2E6BB5CF}" srcId="{DF0B9381-55FF-4824-B3C7-D723D1428F8D}" destId="{2B9664A8-D273-4968-9C02-08322834C7D2}" srcOrd="2" destOrd="0" parTransId="{69C54AEC-494F-4629-8179-855B890A3C20}" sibTransId="{BBAB470A-70EE-4F91-89B6-AD38C105713C}"/>
    <dgm:cxn modelId="{0FA94A29-D005-40A8-9922-54091DEFD5BF}" type="presOf" srcId="{05C524D2-D36F-4189-8FA5-CE1682A1EB9C}" destId="{0D981F95-7D59-4979-9A88-91673EED30CE}" srcOrd="0" destOrd="0" presId="urn:microsoft.com/office/officeart/2011/layout/TabList"/>
    <dgm:cxn modelId="{B5F02E2A-0775-48CD-AF66-253583C5607C}" type="presOf" srcId="{E3B1CC50-70BF-4877-BDF4-1815F3DC8824}" destId="{42D4AF33-478C-4549-8916-6012DF7FEA5A}" srcOrd="0" destOrd="0" presId="urn:microsoft.com/office/officeart/2011/layout/TabList"/>
    <dgm:cxn modelId="{F6FB5174-8707-43DB-B546-5A53905057F7}" type="presOf" srcId="{0C4A6DA6-DE07-4CE1-A802-FF21252DFF13}" destId="{DBCFC494-E5FF-489D-9AED-49432E3280B3}" srcOrd="0" destOrd="0" presId="urn:microsoft.com/office/officeart/2011/layout/TabList"/>
    <dgm:cxn modelId="{8FB23482-96F0-4E2C-89AB-B0E9254DB335}" type="presOf" srcId="{B8F87E9D-A623-4853-AB63-6A38695FCF7A}" destId="{244C69E7-9E4F-4591-BFCE-0B5C7E4642DC}" srcOrd="0" destOrd="0" presId="urn:microsoft.com/office/officeart/2011/layout/TabList"/>
    <dgm:cxn modelId="{A04A632E-4C69-42A6-9114-A9FDE6932273}" type="presOf" srcId="{25E6C6DD-8163-44AD-859C-EE1A5DFB1C3B}" destId="{3A75A7BC-C293-4B97-8049-F27C8A8C6DB7}" srcOrd="0" destOrd="0" presId="urn:microsoft.com/office/officeart/2011/layout/TabList"/>
    <dgm:cxn modelId="{64F06C53-3F84-46D7-947D-D04A5B910841}" srcId="{05C524D2-D36F-4189-8FA5-CE1682A1EB9C}" destId="{E3B1CC50-70BF-4877-BDF4-1815F3DC8824}" srcOrd="1" destOrd="0" parTransId="{7048BF88-79BD-4696-B2AD-E402A1DE4CAC}" sibTransId="{FB28A6A3-7FBA-4EC1-A494-1035DC80741C}"/>
    <dgm:cxn modelId="{BD9F07BA-1DAD-44D9-AC76-ABF5AABE51D8}" type="presOf" srcId="{60FDA647-ECBB-4716-BCE5-B568FD0F912D}" destId="{DB21AF30-6CF2-4AB8-9355-191C95D04BF0}" srcOrd="0" destOrd="0" presId="urn:microsoft.com/office/officeart/2011/layout/TabList"/>
    <dgm:cxn modelId="{C0520ABB-B57D-49F5-A181-7A1A9DFCF399}" srcId="{E3B1CC50-70BF-4877-BDF4-1815F3DC8824}" destId="{60FDA647-ECBB-4716-BCE5-B568FD0F912D}" srcOrd="1" destOrd="0" parTransId="{D4A5C1F4-CC6F-4349-8318-BA6F98F3A19C}" sibTransId="{EC5046F5-3C12-439D-87F6-060DB7BBD8D2}"/>
    <dgm:cxn modelId="{35FDA7D4-E75B-4901-BC5D-14078064B862}" type="presOf" srcId="{8B449742-F3E3-4787-9062-8832505BC76C}" destId="{1B51FFDC-1712-4E0E-AAA7-F4B17525F524}" srcOrd="0" destOrd="0" presId="urn:microsoft.com/office/officeart/2011/layout/TabList"/>
    <dgm:cxn modelId="{9978EDDE-DCCD-42C9-8FD0-F623E2E164CE}" srcId="{05C524D2-D36F-4189-8FA5-CE1682A1EB9C}" destId="{8B449742-F3E3-4787-9062-8832505BC76C}" srcOrd="2" destOrd="0" parTransId="{6FD65E9D-4FFC-4974-91A2-6034547DBDD2}" sibTransId="{FD8E7B86-36AB-482B-8F80-501DE814E87A}"/>
    <dgm:cxn modelId="{4E0C6A88-FCEE-4A8F-A032-2DA38832B2E9}" srcId="{DF0B9381-55FF-4824-B3C7-D723D1428F8D}" destId="{25E6C6DD-8163-44AD-859C-EE1A5DFB1C3B}" srcOrd="1" destOrd="0" parTransId="{09D2F560-3EBA-489F-BC4C-8B6201B87C6A}" sibTransId="{6508DD52-045A-4D03-A94B-CC446500FC2A}"/>
    <dgm:cxn modelId="{5E33AC1D-E0EB-428E-80F0-26BDA476DDEC}" srcId="{E3B1CC50-70BF-4877-BDF4-1815F3DC8824}" destId="{AD167F16-D802-4918-92F2-65792B102A5F}" srcOrd="0" destOrd="0" parTransId="{146C2FD2-3159-416C-AD19-8F60EEE63349}" sibTransId="{8902D3DE-9483-49DE-A345-F15CB0F1EEA2}"/>
    <dgm:cxn modelId="{182594FC-3D4D-430F-853E-811EDA6BE711}" srcId="{8B449742-F3E3-4787-9062-8832505BC76C}" destId="{0C4A6DA6-DE07-4CE1-A802-FF21252DFF13}" srcOrd="0" destOrd="0" parTransId="{23F2F264-0007-4F69-BDF0-2F3AF4D98B3C}" sibTransId="{5ECA5526-27E9-48B8-9A00-05FD78329705}"/>
    <dgm:cxn modelId="{4D3E34D4-60FC-4EB8-87C8-7A7B8835C4ED}" srcId="{05C524D2-D36F-4189-8FA5-CE1682A1EB9C}" destId="{DF0B9381-55FF-4824-B3C7-D723D1428F8D}" srcOrd="0" destOrd="0" parTransId="{096373AE-783E-482A-8EFD-BE73912F487D}" sibTransId="{81F55394-71E9-4195-A604-550E9BAAFF92}"/>
    <dgm:cxn modelId="{939BA177-8F9C-462F-B06D-7F7DD0C15A80}" type="presParOf" srcId="{0D981F95-7D59-4979-9A88-91673EED30CE}" destId="{276F4F24-686A-4949-88EA-CE69B1B7A24A}" srcOrd="0" destOrd="0" presId="urn:microsoft.com/office/officeart/2011/layout/TabList"/>
    <dgm:cxn modelId="{58C1832C-96DB-4D86-B272-20917EAA3EBF}" type="presParOf" srcId="{276F4F24-686A-4949-88EA-CE69B1B7A24A}" destId="{244C69E7-9E4F-4591-BFCE-0B5C7E4642DC}" srcOrd="0" destOrd="0" presId="urn:microsoft.com/office/officeart/2011/layout/TabList"/>
    <dgm:cxn modelId="{1F5E9644-5F21-4E55-A609-01BCE3E9C819}" type="presParOf" srcId="{276F4F24-686A-4949-88EA-CE69B1B7A24A}" destId="{28A54D10-5823-4AC8-896D-55D386938D59}" srcOrd="1" destOrd="0" presId="urn:microsoft.com/office/officeart/2011/layout/TabList"/>
    <dgm:cxn modelId="{7CE96A51-D6D4-4570-9C66-1F26BDF95AB4}" type="presParOf" srcId="{276F4F24-686A-4949-88EA-CE69B1B7A24A}" destId="{7D6687BC-1F5C-4008-BBFA-DD1786757BC1}" srcOrd="2" destOrd="0" presId="urn:microsoft.com/office/officeart/2011/layout/TabList"/>
    <dgm:cxn modelId="{BADABBB5-9B2A-47EE-9E16-3642F7DFF07F}" type="presParOf" srcId="{0D981F95-7D59-4979-9A88-91673EED30CE}" destId="{3A75A7BC-C293-4B97-8049-F27C8A8C6DB7}" srcOrd="1" destOrd="0" presId="urn:microsoft.com/office/officeart/2011/layout/TabList"/>
    <dgm:cxn modelId="{E84C9754-D3BB-4554-8701-F738F80B00AB}" type="presParOf" srcId="{0D981F95-7D59-4979-9A88-91673EED30CE}" destId="{BA5B7A84-EAA6-47FA-AC9B-12E7BEC4C18D}" srcOrd="2" destOrd="0" presId="urn:microsoft.com/office/officeart/2011/layout/TabList"/>
    <dgm:cxn modelId="{682A9582-EBF8-41EF-8201-D774FF0B6138}" type="presParOf" srcId="{0D981F95-7D59-4979-9A88-91673EED30CE}" destId="{60BC2A8F-3C34-400A-A43A-5782D03376DA}" srcOrd="3" destOrd="0" presId="urn:microsoft.com/office/officeart/2011/layout/TabList"/>
    <dgm:cxn modelId="{F49DE543-BAF5-4FE5-8059-A17F77628943}" type="presParOf" srcId="{60BC2A8F-3C34-400A-A43A-5782D03376DA}" destId="{E53A1E63-97F3-4807-9CC0-45EE523591D9}" srcOrd="0" destOrd="0" presId="urn:microsoft.com/office/officeart/2011/layout/TabList"/>
    <dgm:cxn modelId="{48B476A0-EE49-4C2B-AEE2-43DF83E515AB}" type="presParOf" srcId="{60BC2A8F-3C34-400A-A43A-5782D03376DA}" destId="{42D4AF33-478C-4549-8916-6012DF7FEA5A}" srcOrd="1" destOrd="0" presId="urn:microsoft.com/office/officeart/2011/layout/TabList"/>
    <dgm:cxn modelId="{911CA96E-DAAC-4C9D-9433-D422C20158CA}" type="presParOf" srcId="{60BC2A8F-3C34-400A-A43A-5782D03376DA}" destId="{A567F789-A8F5-4C96-8560-F85CC2E03C0F}" srcOrd="2" destOrd="0" presId="urn:microsoft.com/office/officeart/2011/layout/TabList"/>
    <dgm:cxn modelId="{3F3538B7-99F8-4E84-AD93-CBE8AB4F24E1}" type="presParOf" srcId="{0D981F95-7D59-4979-9A88-91673EED30CE}" destId="{DB21AF30-6CF2-4AB8-9355-191C95D04BF0}" srcOrd="4" destOrd="0" presId="urn:microsoft.com/office/officeart/2011/layout/TabList"/>
    <dgm:cxn modelId="{891E8461-8DCE-4D43-A34B-523C7871D13C}" type="presParOf" srcId="{0D981F95-7D59-4979-9A88-91673EED30CE}" destId="{30FEF591-5A03-44D5-B5DA-5DED7299105E}" srcOrd="5" destOrd="0" presId="urn:microsoft.com/office/officeart/2011/layout/TabList"/>
    <dgm:cxn modelId="{5D01361B-595B-402F-988C-90BDCB9EC8CA}" type="presParOf" srcId="{0D981F95-7D59-4979-9A88-91673EED30CE}" destId="{BB08944B-B58A-4A0C-B82B-649DB1C565A5}" srcOrd="6" destOrd="0" presId="urn:microsoft.com/office/officeart/2011/layout/TabList"/>
    <dgm:cxn modelId="{2C80EC1B-D0D1-483A-BDEC-A96F66525C69}" type="presParOf" srcId="{BB08944B-B58A-4A0C-B82B-649DB1C565A5}" destId="{DBCFC494-E5FF-489D-9AED-49432E3280B3}" srcOrd="0" destOrd="0" presId="urn:microsoft.com/office/officeart/2011/layout/TabList"/>
    <dgm:cxn modelId="{64C672A1-B09F-4044-81AB-716690A53CE6}" type="presParOf" srcId="{BB08944B-B58A-4A0C-B82B-649DB1C565A5}" destId="{1B51FFDC-1712-4E0E-AAA7-F4B17525F524}" srcOrd="1" destOrd="0" presId="urn:microsoft.com/office/officeart/2011/layout/TabList"/>
    <dgm:cxn modelId="{B69C3C28-8B77-4EF2-BED5-C2B1485A9E28}" type="presParOf" srcId="{BB08944B-B58A-4A0C-B82B-649DB1C565A5}" destId="{8E7B4648-CFF4-45A2-B599-6073FA2B01B9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FDAC8E-4980-4996-B8C2-2BC8AD3893B5}" type="doc">
      <dgm:prSet loTypeId="urn:microsoft.com/office/officeart/2005/8/layout/chevron1" loCatId="process" qsTypeId="urn:microsoft.com/office/officeart/2005/8/quickstyle/simple4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13CC17C7-3E08-475D-BD3D-941C07CBBCE6}">
      <dgm:prSet phldrT="[Text]" custT="1"/>
      <dgm:spPr/>
      <dgm:t>
        <a:bodyPr/>
        <a:lstStyle/>
        <a:p>
          <a:r>
            <a:rPr lang="en-US" sz="2000" dirty="0" err="1" smtClean="0"/>
            <a:t>Inisialisasi</a:t>
          </a:r>
          <a:r>
            <a:rPr lang="en-US" sz="2000" dirty="0" smtClean="0"/>
            <a:t> Data</a:t>
          </a:r>
          <a:endParaRPr lang="en-US" sz="2000" dirty="0"/>
        </a:p>
      </dgm:t>
    </dgm:pt>
    <dgm:pt modelId="{3E64E370-1C13-4D9D-99D3-C7FDF3060FF7}" type="parTrans" cxnId="{4CD55B81-10D8-4A4B-B7B0-C5928AB6C992}">
      <dgm:prSet/>
      <dgm:spPr/>
      <dgm:t>
        <a:bodyPr/>
        <a:lstStyle/>
        <a:p>
          <a:endParaRPr lang="en-US"/>
        </a:p>
      </dgm:t>
    </dgm:pt>
    <dgm:pt modelId="{CF0BDEC2-3B3A-4C5B-84B1-49F916FFDFD9}" type="sibTrans" cxnId="{4CD55B81-10D8-4A4B-B7B0-C5928AB6C992}">
      <dgm:prSet/>
      <dgm:spPr/>
      <dgm:t>
        <a:bodyPr/>
        <a:lstStyle/>
        <a:p>
          <a:endParaRPr lang="en-US"/>
        </a:p>
      </dgm:t>
    </dgm:pt>
    <dgm:pt modelId="{659992A6-8A4E-4166-B451-773AE5628AC1}">
      <dgm:prSet phldrT="[Text]" custT="1"/>
      <dgm:spPr/>
      <dgm:t>
        <a:bodyPr/>
        <a:lstStyle/>
        <a:p>
          <a:r>
            <a:rPr lang="en-US" sz="1800" dirty="0" err="1" smtClean="0"/>
            <a:t>Inisialisasi</a:t>
          </a:r>
          <a:r>
            <a:rPr lang="en-US" sz="1800" dirty="0" smtClean="0"/>
            <a:t> </a:t>
          </a:r>
          <a:r>
            <a:rPr lang="en-US" sz="1800" dirty="0" err="1" smtClean="0"/>
            <a:t>Bobot</a:t>
          </a:r>
          <a:r>
            <a:rPr lang="en-US" sz="1800" dirty="0" smtClean="0"/>
            <a:t> (Nguyen </a:t>
          </a:r>
          <a:r>
            <a:rPr lang="en-US" sz="1800" dirty="0" err="1" smtClean="0"/>
            <a:t>Widrow</a:t>
          </a:r>
          <a:r>
            <a:rPr lang="en-US" sz="1800" dirty="0" smtClean="0"/>
            <a:t>) </a:t>
          </a:r>
          <a:endParaRPr lang="en-US" sz="1800" dirty="0"/>
        </a:p>
      </dgm:t>
    </dgm:pt>
    <dgm:pt modelId="{B719F04A-30F1-4ED1-83E2-A04EF09EE47D}" type="parTrans" cxnId="{C520D797-32BC-4425-AFD6-5311C9A80865}">
      <dgm:prSet/>
      <dgm:spPr/>
      <dgm:t>
        <a:bodyPr/>
        <a:lstStyle/>
        <a:p>
          <a:endParaRPr lang="en-US"/>
        </a:p>
      </dgm:t>
    </dgm:pt>
    <dgm:pt modelId="{71E6C432-FE3C-40A1-8601-F97FA439CA57}" type="sibTrans" cxnId="{C520D797-32BC-4425-AFD6-5311C9A80865}">
      <dgm:prSet/>
      <dgm:spPr/>
      <dgm:t>
        <a:bodyPr/>
        <a:lstStyle/>
        <a:p>
          <a:endParaRPr lang="en-US"/>
        </a:p>
      </dgm:t>
    </dgm:pt>
    <dgm:pt modelId="{0D77B85D-CC52-4970-B0C0-B1FAF0CB6F98}">
      <dgm:prSet phldrT="[Text]" custT="1"/>
      <dgm:spPr/>
      <dgm:t>
        <a:bodyPr/>
        <a:lstStyle/>
        <a:p>
          <a:r>
            <a:rPr lang="en-US" sz="2400" dirty="0" smtClean="0"/>
            <a:t>Training Data RBF</a:t>
          </a:r>
          <a:endParaRPr lang="en-US" sz="2400" dirty="0"/>
        </a:p>
      </dgm:t>
    </dgm:pt>
    <dgm:pt modelId="{C58078DE-09FD-4B17-93C8-AFB59E4A9E28}" type="parTrans" cxnId="{81736480-5CA3-4273-8BCB-0FCD41E26CA8}">
      <dgm:prSet/>
      <dgm:spPr/>
      <dgm:t>
        <a:bodyPr/>
        <a:lstStyle/>
        <a:p>
          <a:endParaRPr lang="en-US"/>
        </a:p>
      </dgm:t>
    </dgm:pt>
    <dgm:pt modelId="{D802114B-D6D8-4D84-9321-ED55CEA54CEA}" type="sibTrans" cxnId="{81736480-5CA3-4273-8BCB-0FCD41E26CA8}">
      <dgm:prSet/>
      <dgm:spPr/>
      <dgm:t>
        <a:bodyPr/>
        <a:lstStyle/>
        <a:p>
          <a:endParaRPr lang="en-US"/>
        </a:p>
      </dgm:t>
    </dgm:pt>
    <dgm:pt modelId="{59F281E8-EAE2-42E4-94DB-49E54592F622}">
      <dgm:prSet phldrT="[Text]" custT="1"/>
      <dgm:spPr/>
      <dgm:t>
        <a:bodyPr/>
        <a:lstStyle/>
        <a:p>
          <a:r>
            <a:rPr lang="en-US" sz="2400" dirty="0" smtClean="0"/>
            <a:t>Testing Data</a:t>
          </a:r>
          <a:endParaRPr lang="en-US" sz="2400" dirty="0"/>
        </a:p>
      </dgm:t>
    </dgm:pt>
    <dgm:pt modelId="{389D37A6-2ECE-4092-A6B0-F4BA12C4FA33}" type="parTrans" cxnId="{CD99C51B-5C72-4504-96D3-1B5686B230A8}">
      <dgm:prSet/>
      <dgm:spPr/>
      <dgm:t>
        <a:bodyPr/>
        <a:lstStyle/>
        <a:p>
          <a:endParaRPr lang="en-US"/>
        </a:p>
      </dgm:t>
    </dgm:pt>
    <dgm:pt modelId="{905D1087-64E4-4CF5-A510-B52475714C89}" type="sibTrans" cxnId="{CD99C51B-5C72-4504-96D3-1B5686B230A8}">
      <dgm:prSet/>
      <dgm:spPr/>
      <dgm:t>
        <a:bodyPr/>
        <a:lstStyle/>
        <a:p>
          <a:endParaRPr lang="en-US"/>
        </a:p>
      </dgm:t>
    </dgm:pt>
    <dgm:pt modelId="{48CD28A2-7CA0-4DA3-B748-7ADACCFDFC01}">
      <dgm:prSet phldrT="[Text]" custT="1"/>
      <dgm:spPr/>
      <dgm:t>
        <a:bodyPr/>
        <a:lstStyle/>
        <a:p>
          <a:r>
            <a:rPr lang="en-US" sz="2400" dirty="0" err="1" smtClean="0"/>
            <a:t>Analisa</a:t>
          </a:r>
          <a:r>
            <a:rPr lang="en-US" sz="2400" dirty="0" smtClean="0"/>
            <a:t> </a:t>
          </a:r>
          <a:r>
            <a:rPr lang="en-US" sz="2400" dirty="0" err="1" smtClean="0"/>
            <a:t>Hasil</a:t>
          </a:r>
          <a:endParaRPr lang="en-US" sz="2400" dirty="0"/>
        </a:p>
      </dgm:t>
    </dgm:pt>
    <dgm:pt modelId="{07CFEED2-B2A9-4C88-8A2A-58A720F96290}" type="parTrans" cxnId="{7C224D85-2847-4CBD-A992-D88D05D7EE18}">
      <dgm:prSet/>
      <dgm:spPr/>
      <dgm:t>
        <a:bodyPr/>
        <a:lstStyle/>
        <a:p>
          <a:endParaRPr lang="en-US"/>
        </a:p>
      </dgm:t>
    </dgm:pt>
    <dgm:pt modelId="{8833BB31-50E7-450F-88D4-D8ED67B38638}" type="sibTrans" cxnId="{7C224D85-2847-4CBD-A992-D88D05D7EE18}">
      <dgm:prSet/>
      <dgm:spPr/>
      <dgm:t>
        <a:bodyPr/>
        <a:lstStyle/>
        <a:p>
          <a:endParaRPr lang="en-US"/>
        </a:p>
      </dgm:t>
    </dgm:pt>
    <dgm:pt modelId="{10FCB58C-AB08-4AC9-A100-4DC6E6D998CB}" type="pres">
      <dgm:prSet presAssocID="{08FDAC8E-4980-4996-B8C2-2BC8AD3893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70C9F2-4C6E-40A6-831B-D24F97DB540B}" type="pres">
      <dgm:prSet presAssocID="{13CC17C7-3E08-475D-BD3D-941C07CBBC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231D0-27D0-451A-8A7E-92F3F15733DE}" type="pres">
      <dgm:prSet presAssocID="{CF0BDEC2-3B3A-4C5B-84B1-49F916FFDFD9}" presName="parTxOnlySpace" presStyleCnt="0"/>
      <dgm:spPr/>
    </dgm:pt>
    <dgm:pt modelId="{AEAE70A4-0BAC-40C2-9500-18986CA8196D}" type="pres">
      <dgm:prSet presAssocID="{659992A6-8A4E-4166-B451-773AE5628AC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5C5C5-276D-4F46-A043-CFED98CB1004}" type="pres">
      <dgm:prSet presAssocID="{71E6C432-FE3C-40A1-8601-F97FA439CA57}" presName="parTxOnlySpace" presStyleCnt="0"/>
      <dgm:spPr/>
    </dgm:pt>
    <dgm:pt modelId="{C2E8ED4F-73EE-427C-B300-EF4D9D5B4F36}" type="pres">
      <dgm:prSet presAssocID="{0D77B85D-CC52-4970-B0C0-B1FAF0CB6F9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68A15E-5805-4359-9C87-5D7FEDB287D8}" type="pres">
      <dgm:prSet presAssocID="{D802114B-D6D8-4D84-9321-ED55CEA54CEA}" presName="parTxOnlySpace" presStyleCnt="0"/>
      <dgm:spPr/>
    </dgm:pt>
    <dgm:pt modelId="{2E61F8C2-25A5-4E8D-A120-2F1C8BD8D33E}" type="pres">
      <dgm:prSet presAssocID="{59F281E8-EAE2-42E4-94DB-49E54592F62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AEE32-E107-443D-880E-E03638F0E0E0}" type="pres">
      <dgm:prSet presAssocID="{905D1087-64E4-4CF5-A510-B52475714C89}" presName="parTxOnlySpace" presStyleCnt="0"/>
      <dgm:spPr/>
    </dgm:pt>
    <dgm:pt modelId="{4EEBCE8D-9677-4E42-A066-9E78D7E0BC7C}" type="pres">
      <dgm:prSet presAssocID="{48CD28A2-7CA0-4DA3-B748-7ADACCFDFC0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736480-5CA3-4273-8BCB-0FCD41E26CA8}" srcId="{08FDAC8E-4980-4996-B8C2-2BC8AD3893B5}" destId="{0D77B85D-CC52-4970-B0C0-B1FAF0CB6F98}" srcOrd="2" destOrd="0" parTransId="{C58078DE-09FD-4B17-93C8-AFB59E4A9E28}" sibTransId="{D802114B-D6D8-4D84-9321-ED55CEA54CEA}"/>
    <dgm:cxn modelId="{6F8D7D41-7FAF-4A2C-A542-19C1E0264913}" type="presOf" srcId="{08FDAC8E-4980-4996-B8C2-2BC8AD3893B5}" destId="{10FCB58C-AB08-4AC9-A100-4DC6E6D998CB}" srcOrd="0" destOrd="0" presId="urn:microsoft.com/office/officeart/2005/8/layout/chevron1"/>
    <dgm:cxn modelId="{4CD55B81-10D8-4A4B-B7B0-C5928AB6C992}" srcId="{08FDAC8E-4980-4996-B8C2-2BC8AD3893B5}" destId="{13CC17C7-3E08-475D-BD3D-941C07CBBCE6}" srcOrd="0" destOrd="0" parTransId="{3E64E370-1C13-4D9D-99D3-C7FDF3060FF7}" sibTransId="{CF0BDEC2-3B3A-4C5B-84B1-49F916FFDFD9}"/>
    <dgm:cxn modelId="{E1394D6F-4F75-47BE-B5DE-024DBE4D38A5}" type="presOf" srcId="{48CD28A2-7CA0-4DA3-B748-7ADACCFDFC01}" destId="{4EEBCE8D-9677-4E42-A066-9E78D7E0BC7C}" srcOrd="0" destOrd="0" presId="urn:microsoft.com/office/officeart/2005/8/layout/chevron1"/>
    <dgm:cxn modelId="{CD99C51B-5C72-4504-96D3-1B5686B230A8}" srcId="{08FDAC8E-4980-4996-B8C2-2BC8AD3893B5}" destId="{59F281E8-EAE2-42E4-94DB-49E54592F622}" srcOrd="3" destOrd="0" parTransId="{389D37A6-2ECE-4092-A6B0-F4BA12C4FA33}" sibTransId="{905D1087-64E4-4CF5-A510-B52475714C89}"/>
    <dgm:cxn modelId="{7C224D85-2847-4CBD-A992-D88D05D7EE18}" srcId="{08FDAC8E-4980-4996-B8C2-2BC8AD3893B5}" destId="{48CD28A2-7CA0-4DA3-B748-7ADACCFDFC01}" srcOrd="4" destOrd="0" parTransId="{07CFEED2-B2A9-4C88-8A2A-58A720F96290}" sibTransId="{8833BB31-50E7-450F-88D4-D8ED67B38638}"/>
    <dgm:cxn modelId="{C933EF66-B230-4AB8-B48E-C47CEF958F31}" type="presOf" srcId="{59F281E8-EAE2-42E4-94DB-49E54592F622}" destId="{2E61F8C2-25A5-4E8D-A120-2F1C8BD8D33E}" srcOrd="0" destOrd="0" presId="urn:microsoft.com/office/officeart/2005/8/layout/chevron1"/>
    <dgm:cxn modelId="{699C959E-EC98-4813-B5F4-A42022D3CC7F}" type="presOf" srcId="{0D77B85D-CC52-4970-B0C0-B1FAF0CB6F98}" destId="{C2E8ED4F-73EE-427C-B300-EF4D9D5B4F36}" srcOrd="0" destOrd="0" presId="urn:microsoft.com/office/officeart/2005/8/layout/chevron1"/>
    <dgm:cxn modelId="{C520D797-32BC-4425-AFD6-5311C9A80865}" srcId="{08FDAC8E-4980-4996-B8C2-2BC8AD3893B5}" destId="{659992A6-8A4E-4166-B451-773AE5628AC1}" srcOrd="1" destOrd="0" parTransId="{B719F04A-30F1-4ED1-83E2-A04EF09EE47D}" sibTransId="{71E6C432-FE3C-40A1-8601-F97FA439CA57}"/>
    <dgm:cxn modelId="{DF249784-5DF9-47A0-9F70-B451A1A33E89}" type="presOf" srcId="{13CC17C7-3E08-475D-BD3D-941C07CBBCE6}" destId="{8370C9F2-4C6E-40A6-831B-D24F97DB540B}" srcOrd="0" destOrd="0" presId="urn:microsoft.com/office/officeart/2005/8/layout/chevron1"/>
    <dgm:cxn modelId="{425C85A5-4CCD-4BF8-AF86-0F19BEE484C2}" type="presOf" srcId="{659992A6-8A4E-4166-B451-773AE5628AC1}" destId="{AEAE70A4-0BAC-40C2-9500-18986CA8196D}" srcOrd="0" destOrd="0" presId="urn:microsoft.com/office/officeart/2005/8/layout/chevron1"/>
    <dgm:cxn modelId="{A2F8B5C1-F06E-48E3-94FC-4FBBF5875E27}" type="presParOf" srcId="{10FCB58C-AB08-4AC9-A100-4DC6E6D998CB}" destId="{8370C9F2-4C6E-40A6-831B-D24F97DB540B}" srcOrd="0" destOrd="0" presId="urn:microsoft.com/office/officeart/2005/8/layout/chevron1"/>
    <dgm:cxn modelId="{2D080BEB-9A50-4DA8-A640-AA2A224EEED7}" type="presParOf" srcId="{10FCB58C-AB08-4AC9-A100-4DC6E6D998CB}" destId="{765231D0-27D0-451A-8A7E-92F3F15733DE}" srcOrd="1" destOrd="0" presId="urn:microsoft.com/office/officeart/2005/8/layout/chevron1"/>
    <dgm:cxn modelId="{C7D8AA1F-56BE-4832-A8EC-44399D9E6BF3}" type="presParOf" srcId="{10FCB58C-AB08-4AC9-A100-4DC6E6D998CB}" destId="{AEAE70A4-0BAC-40C2-9500-18986CA8196D}" srcOrd="2" destOrd="0" presId="urn:microsoft.com/office/officeart/2005/8/layout/chevron1"/>
    <dgm:cxn modelId="{C8ED8002-38DA-4087-9BBA-44C15332AAB1}" type="presParOf" srcId="{10FCB58C-AB08-4AC9-A100-4DC6E6D998CB}" destId="{2605C5C5-276D-4F46-A043-CFED98CB1004}" srcOrd="3" destOrd="0" presId="urn:microsoft.com/office/officeart/2005/8/layout/chevron1"/>
    <dgm:cxn modelId="{29F00F11-CE11-4207-B1C2-7E978330926C}" type="presParOf" srcId="{10FCB58C-AB08-4AC9-A100-4DC6E6D998CB}" destId="{C2E8ED4F-73EE-427C-B300-EF4D9D5B4F36}" srcOrd="4" destOrd="0" presId="urn:microsoft.com/office/officeart/2005/8/layout/chevron1"/>
    <dgm:cxn modelId="{C42AF8C1-6296-41A8-ABF2-CC0E713B1F37}" type="presParOf" srcId="{10FCB58C-AB08-4AC9-A100-4DC6E6D998CB}" destId="{3268A15E-5805-4359-9C87-5D7FEDB287D8}" srcOrd="5" destOrd="0" presId="urn:microsoft.com/office/officeart/2005/8/layout/chevron1"/>
    <dgm:cxn modelId="{1F75F6B9-A469-4BFA-821C-EC6814C45432}" type="presParOf" srcId="{10FCB58C-AB08-4AC9-A100-4DC6E6D998CB}" destId="{2E61F8C2-25A5-4E8D-A120-2F1C8BD8D33E}" srcOrd="6" destOrd="0" presId="urn:microsoft.com/office/officeart/2005/8/layout/chevron1"/>
    <dgm:cxn modelId="{E4F402A8-4423-436E-9D98-F41A87A67F18}" type="presParOf" srcId="{10FCB58C-AB08-4AC9-A100-4DC6E6D998CB}" destId="{142AEE32-E107-443D-880E-E03638F0E0E0}" srcOrd="7" destOrd="0" presId="urn:microsoft.com/office/officeart/2005/8/layout/chevron1"/>
    <dgm:cxn modelId="{2749DE99-FA10-4F62-B743-7DC48C6DD886}" type="presParOf" srcId="{10FCB58C-AB08-4AC9-A100-4DC6E6D998CB}" destId="{4EEBCE8D-9677-4E42-A066-9E78D7E0BC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FDAC8E-4980-4996-B8C2-2BC8AD3893B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3CC17C7-3E08-475D-BD3D-941C07CBBCE6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400" dirty="0" err="1" smtClean="0">
              <a:solidFill>
                <a:schemeClr val="bg1"/>
              </a:solidFill>
            </a:rPr>
            <a:t>Inisialisasi</a:t>
          </a:r>
          <a:r>
            <a:rPr lang="en-US" sz="2400" dirty="0" smtClean="0">
              <a:solidFill>
                <a:schemeClr val="bg1"/>
              </a:solidFill>
            </a:rPr>
            <a:t> Data</a:t>
          </a:r>
          <a:endParaRPr lang="en-US" sz="2400" dirty="0">
            <a:solidFill>
              <a:schemeClr val="bg1"/>
            </a:solidFill>
          </a:endParaRPr>
        </a:p>
      </dgm:t>
    </dgm:pt>
    <dgm:pt modelId="{3E64E370-1C13-4D9D-99D3-C7FDF3060FF7}" type="parTrans" cxnId="{4CD55B81-10D8-4A4B-B7B0-C5928AB6C992}">
      <dgm:prSet/>
      <dgm:spPr/>
      <dgm:t>
        <a:bodyPr/>
        <a:lstStyle/>
        <a:p>
          <a:endParaRPr lang="en-US"/>
        </a:p>
      </dgm:t>
    </dgm:pt>
    <dgm:pt modelId="{CF0BDEC2-3B3A-4C5B-84B1-49F916FFDFD9}" type="sibTrans" cxnId="{4CD55B81-10D8-4A4B-B7B0-C5928AB6C992}">
      <dgm:prSet/>
      <dgm:spPr/>
      <dgm:t>
        <a:bodyPr/>
        <a:lstStyle/>
        <a:p>
          <a:endParaRPr lang="en-US"/>
        </a:p>
      </dgm:t>
    </dgm:pt>
    <dgm:pt modelId="{659992A6-8A4E-4166-B451-773AE5628AC1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400" dirty="0" err="1" smtClean="0">
              <a:solidFill>
                <a:schemeClr val="bg1"/>
              </a:solidFill>
            </a:rPr>
            <a:t>Inisialisasi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Bobot</a:t>
          </a:r>
          <a:r>
            <a:rPr lang="en-US" sz="2400" dirty="0" smtClean="0">
              <a:solidFill>
                <a:schemeClr val="bg1"/>
              </a:solidFill>
            </a:rPr>
            <a:t> (OLS) </a:t>
          </a:r>
          <a:endParaRPr lang="en-US" sz="2400" dirty="0">
            <a:solidFill>
              <a:schemeClr val="bg1"/>
            </a:solidFill>
          </a:endParaRPr>
        </a:p>
      </dgm:t>
    </dgm:pt>
    <dgm:pt modelId="{B719F04A-30F1-4ED1-83E2-A04EF09EE47D}" type="parTrans" cxnId="{C520D797-32BC-4425-AFD6-5311C9A80865}">
      <dgm:prSet/>
      <dgm:spPr/>
      <dgm:t>
        <a:bodyPr/>
        <a:lstStyle/>
        <a:p>
          <a:endParaRPr lang="en-US"/>
        </a:p>
      </dgm:t>
    </dgm:pt>
    <dgm:pt modelId="{71E6C432-FE3C-40A1-8601-F97FA439CA57}" type="sibTrans" cxnId="{C520D797-32BC-4425-AFD6-5311C9A80865}">
      <dgm:prSet/>
      <dgm:spPr/>
      <dgm:t>
        <a:bodyPr/>
        <a:lstStyle/>
        <a:p>
          <a:endParaRPr lang="en-US"/>
        </a:p>
      </dgm:t>
    </dgm:pt>
    <dgm:pt modelId="{0D77B85D-CC52-4970-B0C0-B1FAF0CB6F98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Training Data RBF</a:t>
          </a:r>
          <a:endParaRPr lang="en-US" sz="2400" dirty="0">
            <a:solidFill>
              <a:schemeClr val="bg1"/>
            </a:solidFill>
          </a:endParaRPr>
        </a:p>
      </dgm:t>
    </dgm:pt>
    <dgm:pt modelId="{C58078DE-09FD-4B17-93C8-AFB59E4A9E28}" type="parTrans" cxnId="{81736480-5CA3-4273-8BCB-0FCD41E26CA8}">
      <dgm:prSet/>
      <dgm:spPr/>
      <dgm:t>
        <a:bodyPr/>
        <a:lstStyle/>
        <a:p>
          <a:endParaRPr lang="en-US"/>
        </a:p>
      </dgm:t>
    </dgm:pt>
    <dgm:pt modelId="{D802114B-D6D8-4D84-9321-ED55CEA54CEA}" type="sibTrans" cxnId="{81736480-5CA3-4273-8BCB-0FCD41E26CA8}">
      <dgm:prSet/>
      <dgm:spPr/>
      <dgm:t>
        <a:bodyPr/>
        <a:lstStyle/>
        <a:p>
          <a:endParaRPr lang="en-US"/>
        </a:p>
      </dgm:t>
    </dgm:pt>
    <dgm:pt modelId="{59F281E8-EAE2-42E4-94DB-49E54592F622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400" dirty="0" smtClean="0">
              <a:solidFill>
                <a:schemeClr val="bg1"/>
              </a:solidFill>
            </a:rPr>
            <a:t>Testing Data</a:t>
          </a:r>
          <a:endParaRPr lang="en-US" sz="2400" dirty="0">
            <a:solidFill>
              <a:schemeClr val="bg1"/>
            </a:solidFill>
          </a:endParaRPr>
        </a:p>
      </dgm:t>
    </dgm:pt>
    <dgm:pt modelId="{389D37A6-2ECE-4092-A6B0-F4BA12C4FA33}" type="parTrans" cxnId="{CD99C51B-5C72-4504-96D3-1B5686B230A8}">
      <dgm:prSet/>
      <dgm:spPr/>
      <dgm:t>
        <a:bodyPr/>
        <a:lstStyle/>
        <a:p>
          <a:endParaRPr lang="en-US"/>
        </a:p>
      </dgm:t>
    </dgm:pt>
    <dgm:pt modelId="{905D1087-64E4-4CF5-A510-B52475714C89}" type="sibTrans" cxnId="{CD99C51B-5C72-4504-96D3-1B5686B230A8}">
      <dgm:prSet/>
      <dgm:spPr/>
      <dgm:t>
        <a:bodyPr/>
        <a:lstStyle/>
        <a:p>
          <a:endParaRPr lang="en-US"/>
        </a:p>
      </dgm:t>
    </dgm:pt>
    <dgm:pt modelId="{48CD28A2-7CA0-4DA3-B748-7ADACCFDFC01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400" dirty="0" err="1" smtClean="0">
              <a:solidFill>
                <a:schemeClr val="bg1"/>
              </a:solidFill>
            </a:rPr>
            <a:t>Analisa</a:t>
          </a:r>
          <a:r>
            <a:rPr lang="en-US" sz="2400" dirty="0" smtClean="0">
              <a:solidFill>
                <a:schemeClr val="bg1"/>
              </a:solidFill>
            </a:rPr>
            <a:t> </a:t>
          </a:r>
          <a:r>
            <a:rPr lang="en-US" sz="2400" dirty="0" err="1" smtClean="0">
              <a:solidFill>
                <a:schemeClr val="bg1"/>
              </a:solidFill>
            </a:rPr>
            <a:t>Hasil</a:t>
          </a:r>
          <a:endParaRPr lang="en-US" sz="2400" dirty="0">
            <a:solidFill>
              <a:schemeClr val="bg1"/>
            </a:solidFill>
          </a:endParaRPr>
        </a:p>
      </dgm:t>
    </dgm:pt>
    <dgm:pt modelId="{07CFEED2-B2A9-4C88-8A2A-58A720F96290}" type="parTrans" cxnId="{7C224D85-2847-4CBD-A992-D88D05D7EE18}">
      <dgm:prSet/>
      <dgm:spPr/>
      <dgm:t>
        <a:bodyPr/>
        <a:lstStyle/>
        <a:p>
          <a:endParaRPr lang="en-US"/>
        </a:p>
      </dgm:t>
    </dgm:pt>
    <dgm:pt modelId="{8833BB31-50E7-450F-88D4-D8ED67B38638}" type="sibTrans" cxnId="{7C224D85-2847-4CBD-A992-D88D05D7EE18}">
      <dgm:prSet/>
      <dgm:spPr/>
      <dgm:t>
        <a:bodyPr/>
        <a:lstStyle/>
        <a:p>
          <a:endParaRPr lang="en-US"/>
        </a:p>
      </dgm:t>
    </dgm:pt>
    <dgm:pt modelId="{A2C1DDE6-9046-4F99-8292-0EB1D4F24FED}" type="pres">
      <dgm:prSet presAssocID="{08FDAC8E-4980-4996-B8C2-2BC8AD3893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7859F8-55DB-4BC8-ADC4-80257289B347}" type="pres">
      <dgm:prSet presAssocID="{13CC17C7-3E08-475D-BD3D-941C07CBBC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E8690-4AB4-40E0-9EF3-01DF6C657AAE}" type="pres">
      <dgm:prSet presAssocID="{CF0BDEC2-3B3A-4C5B-84B1-49F916FFDFD9}" presName="parTxOnlySpace" presStyleCnt="0"/>
      <dgm:spPr/>
    </dgm:pt>
    <dgm:pt modelId="{2764DA3C-08A1-4089-9049-8C7F235123A2}" type="pres">
      <dgm:prSet presAssocID="{659992A6-8A4E-4166-B451-773AE5628AC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93ACE-04D6-4012-8FA4-0726CDF3BB3B}" type="pres">
      <dgm:prSet presAssocID="{71E6C432-FE3C-40A1-8601-F97FA439CA57}" presName="parTxOnlySpace" presStyleCnt="0"/>
      <dgm:spPr/>
    </dgm:pt>
    <dgm:pt modelId="{8531122F-02D5-4563-AE93-108691081954}" type="pres">
      <dgm:prSet presAssocID="{0D77B85D-CC52-4970-B0C0-B1FAF0CB6F9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B08F8D-0570-44B6-ACBA-EBBCEEDC4551}" type="pres">
      <dgm:prSet presAssocID="{D802114B-D6D8-4D84-9321-ED55CEA54CEA}" presName="parTxOnlySpace" presStyleCnt="0"/>
      <dgm:spPr/>
    </dgm:pt>
    <dgm:pt modelId="{D5F68686-D49A-4C95-B931-BC3CC18DBB12}" type="pres">
      <dgm:prSet presAssocID="{59F281E8-EAE2-42E4-94DB-49E54592F62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BDF4C-61D4-4357-9427-9D6808581D47}" type="pres">
      <dgm:prSet presAssocID="{905D1087-64E4-4CF5-A510-B52475714C89}" presName="parTxOnlySpace" presStyleCnt="0"/>
      <dgm:spPr/>
    </dgm:pt>
    <dgm:pt modelId="{7B0F5FBD-9D10-40D3-B366-7E301D638E68}" type="pres">
      <dgm:prSet presAssocID="{48CD28A2-7CA0-4DA3-B748-7ADACCFDFC0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9FD817-A3D1-4745-BE67-23F3626FE989}" type="presOf" srcId="{08FDAC8E-4980-4996-B8C2-2BC8AD3893B5}" destId="{A2C1DDE6-9046-4F99-8292-0EB1D4F24FED}" srcOrd="0" destOrd="0" presId="urn:microsoft.com/office/officeart/2005/8/layout/chevron1"/>
    <dgm:cxn modelId="{7C224D85-2847-4CBD-A992-D88D05D7EE18}" srcId="{08FDAC8E-4980-4996-B8C2-2BC8AD3893B5}" destId="{48CD28A2-7CA0-4DA3-B748-7ADACCFDFC01}" srcOrd="4" destOrd="0" parTransId="{07CFEED2-B2A9-4C88-8A2A-58A720F96290}" sibTransId="{8833BB31-50E7-450F-88D4-D8ED67B38638}"/>
    <dgm:cxn modelId="{F958F9BF-333D-4433-8491-A3E390660E1E}" type="presOf" srcId="{48CD28A2-7CA0-4DA3-B748-7ADACCFDFC01}" destId="{7B0F5FBD-9D10-40D3-B366-7E301D638E68}" srcOrd="0" destOrd="0" presId="urn:microsoft.com/office/officeart/2005/8/layout/chevron1"/>
    <dgm:cxn modelId="{588663B1-825B-4F49-9E46-E2BA000C5AE7}" type="presOf" srcId="{59F281E8-EAE2-42E4-94DB-49E54592F622}" destId="{D5F68686-D49A-4C95-B931-BC3CC18DBB12}" srcOrd="0" destOrd="0" presId="urn:microsoft.com/office/officeart/2005/8/layout/chevron1"/>
    <dgm:cxn modelId="{CD99C51B-5C72-4504-96D3-1B5686B230A8}" srcId="{08FDAC8E-4980-4996-B8C2-2BC8AD3893B5}" destId="{59F281E8-EAE2-42E4-94DB-49E54592F622}" srcOrd="3" destOrd="0" parTransId="{389D37A6-2ECE-4092-A6B0-F4BA12C4FA33}" sibTransId="{905D1087-64E4-4CF5-A510-B52475714C89}"/>
    <dgm:cxn modelId="{81736480-5CA3-4273-8BCB-0FCD41E26CA8}" srcId="{08FDAC8E-4980-4996-B8C2-2BC8AD3893B5}" destId="{0D77B85D-CC52-4970-B0C0-B1FAF0CB6F98}" srcOrd="2" destOrd="0" parTransId="{C58078DE-09FD-4B17-93C8-AFB59E4A9E28}" sibTransId="{D802114B-D6D8-4D84-9321-ED55CEA54CEA}"/>
    <dgm:cxn modelId="{7AC8F782-8AE4-4528-9CD8-EC0BC2103B51}" type="presOf" srcId="{659992A6-8A4E-4166-B451-773AE5628AC1}" destId="{2764DA3C-08A1-4089-9049-8C7F235123A2}" srcOrd="0" destOrd="0" presId="urn:microsoft.com/office/officeart/2005/8/layout/chevron1"/>
    <dgm:cxn modelId="{E06E494F-05FE-4626-9CEE-F255AFA306CB}" type="presOf" srcId="{13CC17C7-3E08-475D-BD3D-941C07CBBCE6}" destId="{2F7859F8-55DB-4BC8-ADC4-80257289B347}" srcOrd="0" destOrd="0" presId="urn:microsoft.com/office/officeart/2005/8/layout/chevron1"/>
    <dgm:cxn modelId="{C520D797-32BC-4425-AFD6-5311C9A80865}" srcId="{08FDAC8E-4980-4996-B8C2-2BC8AD3893B5}" destId="{659992A6-8A4E-4166-B451-773AE5628AC1}" srcOrd="1" destOrd="0" parTransId="{B719F04A-30F1-4ED1-83E2-A04EF09EE47D}" sibTransId="{71E6C432-FE3C-40A1-8601-F97FA439CA57}"/>
    <dgm:cxn modelId="{3F789DFF-789D-4FA5-89A4-543A2D31C418}" type="presOf" srcId="{0D77B85D-CC52-4970-B0C0-B1FAF0CB6F98}" destId="{8531122F-02D5-4563-AE93-108691081954}" srcOrd="0" destOrd="0" presId="urn:microsoft.com/office/officeart/2005/8/layout/chevron1"/>
    <dgm:cxn modelId="{4CD55B81-10D8-4A4B-B7B0-C5928AB6C992}" srcId="{08FDAC8E-4980-4996-B8C2-2BC8AD3893B5}" destId="{13CC17C7-3E08-475D-BD3D-941C07CBBCE6}" srcOrd="0" destOrd="0" parTransId="{3E64E370-1C13-4D9D-99D3-C7FDF3060FF7}" sibTransId="{CF0BDEC2-3B3A-4C5B-84B1-49F916FFDFD9}"/>
    <dgm:cxn modelId="{60418BC1-7259-41D8-A30D-74ABA3B1DD99}" type="presParOf" srcId="{A2C1DDE6-9046-4F99-8292-0EB1D4F24FED}" destId="{2F7859F8-55DB-4BC8-ADC4-80257289B347}" srcOrd="0" destOrd="0" presId="urn:microsoft.com/office/officeart/2005/8/layout/chevron1"/>
    <dgm:cxn modelId="{97CCF01B-F53D-4A33-B19C-8104979919D1}" type="presParOf" srcId="{A2C1DDE6-9046-4F99-8292-0EB1D4F24FED}" destId="{88DE8690-4AB4-40E0-9EF3-01DF6C657AAE}" srcOrd="1" destOrd="0" presId="urn:microsoft.com/office/officeart/2005/8/layout/chevron1"/>
    <dgm:cxn modelId="{A7DB005E-57C6-4125-8340-31B2F07CCF21}" type="presParOf" srcId="{A2C1DDE6-9046-4F99-8292-0EB1D4F24FED}" destId="{2764DA3C-08A1-4089-9049-8C7F235123A2}" srcOrd="2" destOrd="0" presId="urn:microsoft.com/office/officeart/2005/8/layout/chevron1"/>
    <dgm:cxn modelId="{11288A08-B1B5-4A48-833B-E5A4B48C0AE0}" type="presParOf" srcId="{A2C1DDE6-9046-4F99-8292-0EB1D4F24FED}" destId="{4FB93ACE-04D6-4012-8FA4-0726CDF3BB3B}" srcOrd="3" destOrd="0" presId="urn:microsoft.com/office/officeart/2005/8/layout/chevron1"/>
    <dgm:cxn modelId="{1EE5B4A9-DAA7-414A-9037-4CF335145727}" type="presParOf" srcId="{A2C1DDE6-9046-4F99-8292-0EB1D4F24FED}" destId="{8531122F-02D5-4563-AE93-108691081954}" srcOrd="4" destOrd="0" presId="urn:microsoft.com/office/officeart/2005/8/layout/chevron1"/>
    <dgm:cxn modelId="{B55E01BD-36D1-4DD7-8CB0-481E7CBE95E2}" type="presParOf" srcId="{A2C1DDE6-9046-4F99-8292-0EB1D4F24FED}" destId="{5EB08F8D-0570-44B6-ACBA-EBBCEEDC4551}" srcOrd="5" destOrd="0" presId="urn:microsoft.com/office/officeart/2005/8/layout/chevron1"/>
    <dgm:cxn modelId="{15C61227-92D0-48E0-8C48-C39CF77BBB60}" type="presParOf" srcId="{A2C1DDE6-9046-4F99-8292-0EB1D4F24FED}" destId="{D5F68686-D49A-4C95-B931-BC3CC18DBB12}" srcOrd="6" destOrd="0" presId="urn:microsoft.com/office/officeart/2005/8/layout/chevron1"/>
    <dgm:cxn modelId="{5CB04C99-A034-4B9E-978F-FE1A0144E9B9}" type="presParOf" srcId="{A2C1DDE6-9046-4F99-8292-0EB1D4F24FED}" destId="{C91BDF4C-61D4-4357-9427-9D6808581D47}" srcOrd="7" destOrd="0" presId="urn:microsoft.com/office/officeart/2005/8/layout/chevron1"/>
    <dgm:cxn modelId="{D04C2D77-8FB4-4660-AC8B-ED371D2BC6CC}" type="presParOf" srcId="{A2C1DDE6-9046-4F99-8292-0EB1D4F24FED}" destId="{7B0F5FBD-9D10-40D3-B366-7E301D638E6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A4D38E-97D9-4EA6-BD62-9A9C433572FE}" type="doc">
      <dgm:prSet loTypeId="urn:microsoft.com/office/officeart/2005/8/layout/hProcess9" loCatId="process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CF83DF78-CB9C-4D49-A86D-73BA56DB1DF7}">
      <dgm:prSet phldrT="[Text]"/>
      <dgm:spPr/>
      <dgm:t>
        <a:bodyPr/>
        <a:lstStyle/>
        <a:p>
          <a:r>
            <a:rPr lang="en-US" dirty="0" err="1" smtClean="0"/>
            <a:t>Pengambilan</a:t>
          </a:r>
          <a:r>
            <a:rPr lang="en-US" dirty="0" smtClean="0"/>
            <a:t> Data Set PPR</a:t>
          </a:r>
          <a:endParaRPr lang="en-US" dirty="0"/>
        </a:p>
      </dgm:t>
    </dgm:pt>
    <dgm:pt modelId="{06436EB9-D294-427B-9ABA-886AEB5DDA15}" type="parTrans" cxnId="{A1413115-655A-4502-8A33-5A4DC8FA678F}">
      <dgm:prSet/>
      <dgm:spPr/>
      <dgm:t>
        <a:bodyPr/>
        <a:lstStyle/>
        <a:p>
          <a:endParaRPr lang="en-US"/>
        </a:p>
      </dgm:t>
    </dgm:pt>
    <dgm:pt modelId="{7C7E642F-67A0-4508-A86E-D5DA2A3DE08B}" type="sibTrans" cxnId="{A1413115-655A-4502-8A33-5A4DC8FA678F}">
      <dgm:prSet/>
      <dgm:spPr/>
      <dgm:t>
        <a:bodyPr/>
        <a:lstStyle/>
        <a:p>
          <a:endParaRPr lang="en-US"/>
        </a:p>
      </dgm:t>
    </dgm:pt>
    <dgm:pt modelId="{FBEB5321-3D32-4FD9-A77C-AAB88DD15AB0}">
      <dgm:prSet phldrT="[Text]"/>
      <dgm:spPr/>
      <dgm:t>
        <a:bodyPr/>
        <a:lstStyle/>
        <a:p>
          <a:r>
            <a:rPr lang="en-US" dirty="0" err="1" smtClean="0"/>
            <a:t>Normalisasi</a:t>
          </a:r>
          <a:r>
            <a:rPr lang="en-US" dirty="0" smtClean="0"/>
            <a:t> Data </a:t>
          </a:r>
          <a:endParaRPr lang="en-US" dirty="0"/>
        </a:p>
      </dgm:t>
    </dgm:pt>
    <dgm:pt modelId="{24C795E3-DFA8-454C-9418-51D17BAF2CC2}" type="parTrans" cxnId="{80004D27-DDCB-4779-ACAC-EC8B1B96DC74}">
      <dgm:prSet/>
      <dgm:spPr/>
      <dgm:t>
        <a:bodyPr/>
        <a:lstStyle/>
        <a:p>
          <a:endParaRPr lang="en-US"/>
        </a:p>
      </dgm:t>
    </dgm:pt>
    <dgm:pt modelId="{5D503801-FB0F-4F9F-8210-BA116A5131A7}" type="sibTrans" cxnId="{80004D27-DDCB-4779-ACAC-EC8B1B96DC74}">
      <dgm:prSet/>
      <dgm:spPr/>
      <dgm:t>
        <a:bodyPr/>
        <a:lstStyle/>
        <a:p>
          <a:endParaRPr lang="en-US"/>
        </a:p>
      </dgm:t>
    </dgm:pt>
    <dgm:pt modelId="{BB98FC83-C244-441E-A8B1-154C0D3B9906}">
      <dgm:prSet phldrT="[Text]"/>
      <dgm:spPr/>
      <dgm:t>
        <a:bodyPr/>
        <a:lstStyle/>
        <a:p>
          <a:r>
            <a:rPr lang="en-US" dirty="0" smtClean="0"/>
            <a:t>Training </a:t>
          </a:r>
          <a:r>
            <a:rPr lang="en-US" dirty="0" err="1" smtClean="0"/>
            <a:t>Identifikasi</a:t>
          </a:r>
          <a:r>
            <a:rPr lang="en-US" dirty="0" smtClean="0"/>
            <a:t> RBF</a:t>
          </a:r>
          <a:endParaRPr lang="en-US" dirty="0"/>
        </a:p>
      </dgm:t>
    </dgm:pt>
    <dgm:pt modelId="{7B0B0C55-60D7-4130-8E05-CEAB38B0BC83}" type="parTrans" cxnId="{93E99A32-E931-4BC8-84AA-6D6C76C2C607}">
      <dgm:prSet/>
      <dgm:spPr/>
      <dgm:t>
        <a:bodyPr/>
        <a:lstStyle/>
        <a:p>
          <a:endParaRPr lang="en-US"/>
        </a:p>
      </dgm:t>
    </dgm:pt>
    <dgm:pt modelId="{86C10ED1-299E-414C-8DB9-E98069937C7A}" type="sibTrans" cxnId="{93E99A32-E931-4BC8-84AA-6D6C76C2C607}">
      <dgm:prSet/>
      <dgm:spPr/>
      <dgm:t>
        <a:bodyPr/>
        <a:lstStyle/>
        <a:p>
          <a:endParaRPr lang="en-US"/>
        </a:p>
      </dgm:t>
    </dgm:pt>
    <dgm:pt modelId="{1E8C67E5-2F10-4AC3-81D0-A349A1B0459B}">
      <dgm:prSet phldrT="[Text]"/>
      <dgm:spPr/>
      <dgm:t>
        <a:bodyPr/>
        <a:lstStyle/>
        <a:p>
          <a:r>
            <a:rPr lang="en-US" dirty="0" smtClean="0"/>
            <a:t>Testing Data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Bobot</a:t>
          </a:r>
          <a:r>
            <a:rPr lang="en-US" dirty="0" smtClean="0"/>
            <a:t> </a:t>
          </a:r>
          <a:r>
            <a:rPr lang="en-US" dirty="0" err="1" smtClean="0"/>
            <a:t>Pelatihan</a:t>
          </a:r>
          <a:endParaRPr lang="en-US" dirty="0"/>
        </a:p>
      </dgm:t>
    </dgm:pt>
    <dgm:pt modelId="{F7AEBE51-8F98-45EC-8B5C-BBEAC5C6A282}" type="parTrans" cxnId="{18F13F58-59A6-4D0D-9730-47CCE411CA4A}">
      <dgm:prSet/>
      <dgm:spPr/>
      <dgm:t>
        <a:bodyPr/>
        <a:lstStyle/>
        <a:p>
          <a:endParaRPr lang="en-US"/>
        </a:p>
      </dgm:t>
    </dgm:pt>
    <dgm:pt modelId="{4042DBED-5C91-44D6-8857-0166BD5108C6}" type="sibTrans" cxnId="{18F13F58-59A6-4D0D-9730-47CCE411CA4A}">
      <dgm:prSet/>
      <dgm:spPr/>
      <dgm:t>
        <a:bodyPr/>
        <a:lstStyle/>
        <a:p>
          <a:endParaRPr lang="en-US"/>
        </a:p>
      </dgm:t>
    </dgm:pt>
    <dgm:pt modelId="{8AC8839E-0842-4D64-92E2-CA92DF347F1E}" type="pres">
      <dgm:prSet presAssocID="{65A4D38E-97D9-4EA6-BD62-9A9C433572F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97E2E0-5719-4552-9E13-5601D6E31FEF}" type="pres">
      <dgm:prSet presAssocID="{65A4D38E-97D9-4EA6-BD62-9A9C433572FE}" presName="arrow" presStyleLbl="bgShp" presStyleIdx="0" presStyleCnt="1"/>
      <dgm:spPr/>
    </dgm:pt>
    <dgm:pt modelId="{FD6D7EA5-436D-4742-B5E4-73C85F7FBED8}" type="pres">
      <dgm:prSet presAssocID="{65A4D38E-97D9-4EA6-BD62-9A9C433572FE}" presName="linearProcess" presStyleCnt="0"/>
      <dgm:spPr/>
    </dgm:pt>
    <dgm:pt modelId="{E00D40AE-A166-4FBF-B10B-27C7857B47A5}" type="pres">
      <dgm:prSet presAssocID="{CF83DF78-CB9C-4D49-A86D-73BA56DB1DF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1F973-7C98-47CA-87A3-8071EEE8F0A7}" type="pres">
      <dgm:prSet presAssocID="{7C7E642F-67A0-4508-A86E-D5DA2A3DE08B}" presName="sibTrans" presStyleCnt="0"/>
      <dgm:spPr/>
    </dgm:pt>
    <dgm:pt modelId="{9D5ED00A-51BE-4CD5-B221-005C4908040A}" type="pres">
      <dgm:prSet presAssocID="{FBEB5321-3D32-4FD9-A77C-AAB88DD15AB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C5209-299F-4FCD-A238-3F1CAF69EA6B}" type="pres">
      <dgm:prSet presAssocID="{5D503801-FB0F-4F9F-8210-BA116A5131A7}" presName="sibTrans" presStyleCnt="0"/>
      <dgm:spPr/>
    </dgm:pt>
    <dgm:pt modelId="{195F5045-B1D3-45B1-B997-BFA17CB6D768}" type="pres">
      <dgm:prSet presAssocID="{BB98FC83-C244-441E-A8B1-154C0D3B990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4D9A2A-C087-4AAB-87AE-1072B888064F}" type="pres">
      <dgm:prSet presAssocID="{86C10ED1-299E-414C-8DB9-E98069937C7A}" presName="sibTrans" presStyleCnt="0"/>
      <dgm:spPr/>
    </dgm:pt>
    <dgm:pt modelId="{D446C3FA-897A-4855-B57E-389CD02F561B}" type="pres">
      <dgm:prSet presAssocID="{1E8C67E5-2F10-4AC3-81D0-A349A1B0459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F13F58-59A6-4D0D-9730-47CCE411CA4A}" srcId="{65A4D38E-97D9-4EA6-BD62-9A9C433572FE}" destId="{1E8C67E5-2F10-4AC3-81D0-A349A1B0459B}" srcOrd="3" destOrd="0" parTransId="{F7AEBE51-8F98-45EC-8B5C-BBEAC5C6A282}" sibTransId="{4042DBED-5C91-44D6-8857-0166BD5108C6}"/>
    <dgm:cxn modelId="{EB15ED54-286A-4142-874F-F4876A51EC47}" type="presOf" srcId="{1E8C67E5-2F10-4AC3-81D0-A349A1B0459B}" destId="{D446C3FA-897A-4855-B57E-389CD02F561B}" srcOrd="0" destOrd="0" presId="urn:microsoft.com/office/officeart/2005/8/layout/hProcess9"/>
    <dgm:cxn modelId="{66C7ADCD-D028-4D60-9633-C441BAA33842}" type="presOf" srcId="{65A4D38E-97D9-4EA6-BD62-9A9C433572FE}" destId="{8AC8839E-0842-4D64-92E2-CA92DF347F1E}" srcOrd="0" destOrd="0" presId="urn:microsoft.com/office/officeart/2005/8/layout/hProcess9"/>
    <dgm:cxn modelId="{D6CC90CE-28F5-4424-9CC1-163AC1A1BDEC}" type="presOf" srcId="{CF83DF78-CB9C-4D49-A86D-73BA56DB1DF7}" destId="{E00D40AE-A166-4FBF-B10B-27C7857B47A5}" srcOrd="0" destOrd="0" presId="urn:microsoft.com/office/officeart/2005/8/layout/hProcess9"/>
    <dgm:cxn modelId="{A1413115-655A-4502-8A33-5A4DC8FA678F}" srcId="{65A4D38E-97D9-4EA6-BD62-9A9C433572FE}" destId="{CF83DF78-CB9C-4D49-A86D-73BA56DB1DF7}" srcOrd="0" destOrd="0" parTransId="{06436EB9-D294-427B-9ABA-886AEB5DDA15}" sibTransId="{7C7E642F-67A0-4508-A86E-D5DA2A3DE08B}"/>
    <dgm:cxn modelId="{2B36A988-1313-438C-87DA-A2E411C45F32}" type="presOf" srcId="{BB98FC83-C244-441E-A8B1-154C0D3B9906}" destId="{195F5045-B1D3-45B1-B997-BFA17CB6D768}" srcOrd="0" destOrd="0" presId="urn:microsoft.com/office/officeart/2005/8/layout/hProcess9"/>
    <dgm:cxn modelId="{93E99A32-E931-4BC8-84AA-6D6C76C2C607}" srcId="{65A4D38E-97D9-4EA6-BD62-9A9C433572FE}" destId="{BB98FC83-C244-441E-A8B1-154C0D3B9906}" srcOrd="2" destOrd="0" parTransId="{7B0B0C55-60D7-4130-8E05-CEAB38B0BC83}" sibTransId="{86C10ED1-299E-414C-8DB9-E98069937C7A}"/>
    <dgm:cxn modelId="{80004D27-DDCB-4779-ACAC-EC8B1B96DC74}" srcId="{65A4D38E-97D9-4EA6-BD62-9A9C433572FE}" destId="{FBEB5321-3D32-4FD9-A77C-AAB88DD15AB0}" srcOrd="1" destOrd="0" parTransId="{24C795E3-DFA8-454C-9418-51D17BAF2CC2}" sibTransId="{5D503801-FB0F-4F9F-8210-BA116A5131A7}"/>
    <dgm:cxn modelId="{0EED5B11-2527-4B08-9524-5E869B7A3A23}" type="presOf" srcId="{FBEB5321-3D32-4FD9-A77C-AAB88DD15AB0}" destId="{9D5ED00A-51BE-4CD5-B221-005C4908040A}" srcOrd="0" destOrd="0" presId="urn:microsoft.com/office/officeart/2005/8/layout/hProcess9"/>
    <dgm:cxn modelId="{C6053CF7-6F87-4AA9-8261-9730A53970BA}" type="presParOf" srcId="{8AC8839E-0842-4D64-92E2-CA92DF347F1E}" destId="{1C97E2E0-5719-4552-9E13-5601D6E31FEF}" srcOrd="0" destOrd="0" presId="urn:microsoft.com/office/officeart/2005/8/layout/hProcess9"/>
    <dgm:cxn modelId="{F5BCFAF2-F30F-4F5A-B9C6-2B57E9538FCD}" type="presParOf" srcId="{8AC8839E-0842-4D64-92E2-CA92DF347F1E}" destId="{FD6D7EA5-436D-4742-B5E4-73C85F7FBED8}" srcOrd="1" destOrd="0" presId="urn:microsoft.com/office/officeart/2005/8/layout/hProcess9"/>
    <dgm:cxn modelId="{7A6F5893-20F9-4C68-83BE-E2F4C3237A6B}" type="presParOf" srcId="{FD6D7EA5-436D-4742-B5E4-73C85F7FBED8}" destId="{E00D40AE-A166-4FBF-B10B-27C7857B47A5}" srcOrd="0" destOrd="0" presId="urn:microsoft.com/office/officeart/2005/8/layout/hProcess9"/>
    <dgm:cxn modelId="{41A026E4-851A-483D-9E7E-74B6526AE835}" type="presParOf" srcId="{FD6D7EA5-436D-4742-B5E4-73C85F7FBED8}" destId="{4221F973-7C98-47CA-87A3-8071EEE8F0A7}" srcOrd="1" destOrd="0" presId="urn:microsoft.com/office/officeart/2005/8/layout/hProcess9"/>
    <dgm:cxn modelId="{5320B64B-A572-4D87-861E-825D410CA90B}" type="presParOf" srcId="{FD6D7EA5-436D-4742-B5E4-73C85F7FBED8}" destId="{9D5ED00A-51BE-4CD5-B221-005C4908040A}" srcOrd="2" destOrd="0" presId="urn:microsoft.com/office/officeart/2005/8/layout/hProcess9"/>
    <dgm:cxn modelId="{DDACC7D4-60E5-488F-AAD3-3CC33F71D372}" type="presParOf" srcId="{FD6D7EA5-436D-4742-B5E4-73C85F7FBED8}" destId="{7F4C5209-299F-4FCD-A238-3F1CAF69EA6B}" srcOrd="3" destOrd="0" presId="urn:microsoft.com/office/officeart/2005/8/layout/hProcess9"/>
    <dgm:cxn modelId="{523775A5-12A9-44EC-A09C-5DAC13B9C55B}" type="presParOf" srcId="{FD6D7EA5-436D-4742-B5E4-73C85F7FBED8}" destId="{195F5045-B1D3-45B1-B997-BFA17CB6D768}" srcOrd="4" destOrd="0" presId="urn:microsoft.com/office/officeart/2005/8/layout/hProcess9"/>
    <dgm:cxn modelId="{E11C8EE4-E18C-45DC-A323-D1B682AECE62}" type="presParOf" srcId="{FD6D7EA5-436D-4742-B5E4-73C85F7FBED8}" destId="{BE4D9A2A-C087-4AAB-87AE-1072B888064F}" srcOrd="5" destOrd="0" presId="urn:microsoft.com/office/officeart/2005/8/layout/hProcess9"/>
    <dgm:cxn modelId="{65307F72-D508-40FF-B3DE-7DE1A0E4ED97}" type="presParOf" srcId="{FD6D7EA5-436D-4742-B5E4-73C85F7FBED8}" destId="{D446C3FA-897A-4855-B57E-389CD02F561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F0D449C-E4BA-4E5E-9E43-0FF86D294486}" type="doc">
      <dgm:prSet loTypeId="urn:microsoft.com/office/officeart/2005/8/layout/hProcess9" loCatId="process" qsTypeId="urn:microsoft.com/office/officeart/2005/8/quickstyle/simple5" qsCatId="simple" csTypeId="urn:microsoft.com/office/officeart/2005/8/colors/accent2_4" csCatId="accent2" phldr="1"/>
      <dgm:spPr/>
    </dgm:pt>
    <dgm:pt modelId="{2EDF65A2-19AA-4900-B024-3F9C8245A5A4}">
      <dgm:prSet phldrT="[Text]"/>
      <dgm:spPr/>
      <dgm:t>
        <a:bodyPr/>
        <a:lstStyle/>
        <a:p>
          <a:r>
            <a:rPr lang="en-US" dirty="0" err="1" smtClean="0"/>
            <a:t>Pengambilan</a:t>
          </a:r>
          <a:r>
            <a:rPr lang="en-US" dirty="0" smtClean="0"/>
            <a:t> Data Set PPR</a:t>
          </a:r>
          <a:endParaRPr lang="en-US" dirty="0"/>
        </a:p>
      </dgm:t>
    </dgm:pt>
    <dgm:pt modelId="{D92ED028-1AF7-4473-8CE0-1D61FB6F1644}" type="parTrans" cxnId="{A3811D4A-1BA9-43C8-B4A5-4616E1B27FC8}">
      <dgm:prSet/>
      <dgm:spPr/>
      <dgm:t>
        <a:bodyPr/>
        <a:lstStyle/>
        <a:p>
          <a:endParaRPr lang="en-US"/>
        </a:p>
      </dgm:t>
    </dgm:pt>
    <dgm:pt modelId="{92BBDA1A-979D-42BD-8D03-9A019BFC4C9D}" type="sibTrans" cxnId="{A3811D4A-1BA9-43C8-B4A5-4616E1B27FC8}">
      <dgm:prSet/>
      <dgm:spPr/>
      <dgm:t>
        <a:bodyPr/>
        <a:lstStyle/>
        <a:p>
          <a:endParaRPr lang="en-US"/>
        </a:p>
      </dgm:t>
    </dgm:pt>
    <dgm:pt modelId="{1E364C93-17B8-48F6-B67C-72F32602E364}">
      <dgm:prSet phldrT="[Text]"/>
      <dgm:spPr/>
      <dgm:t>
        <a:bodyPr/>
        <a:lstStyle/>
        <a:p>
          <a:r>
            <a:rPr lang="en-US" dirty="0" err="1" smtClean="0"/>
            <a:t>Normalisasi</a:t>
          </a:r>
          <a:r>
            <a:rPr lang="en-US" dirty="0" smtClean="0"/>
            <a:t> Data</a:t>
          </a:r>
          <a:endParaRPr lang="en-US" dirty="0"/>
        </a:p>
      </dgm:t>
    </dgm:pt>
    <dgm:pt modelId="{0F7E43B1-058F-4B47-A72B-3140B6C6BFF9}" type="parTrans" cxnId="{E34B0179-91E0-49B8-B987-4E0F1CE6A7B0}">
      <dgm:prSet/>
      <dgm:spPr/>
      <dgm:t>
        <a:bodyPr/>
        <a:lstStyle/>
        <a:p>
          <a:endParaRPr lang="en-US"/>
        </a:p>
      </dgm:t>
    </dgm:pt>
    <dgm:pt modelId="{65D35F30-8A16-42BE-9218-D4D0C542690D}" type="sibTrans" cxnId="{E34B0179-91E0-49B8-B987-4E0F1CE6A7B0}">
      <dgm:prSet/>
      <dgm:spPr/>
      <dgm:t>
        <a:bodyPr/>
        <a:lstStyle/>
        <a:p>
          <a:endParaRPr lang="en-US"/>
        </a:p>
      </dgm:t>
    </dgm:pt>
    <dgm:pt modelId="{5368193B-D4E6-4DEC-B1E7-A712AFEA754B}">
      <dgm:prSet phldrT="[Text]"/>
      <dgm:spPr/>
      <dgm:t>
        <a:bodyPr/>
        <a:lstStyle/>
        <a:p>
          <a:r>
            <a:rPr lang="en-US" dirty="0" smtClean="0"/>
            <a:t>Training Invers RBF </a:t>
          </a:r>
          <a:endParaRPr lang="en-US" dirty="0"/>
        </a:p>
      </dgm:t>
    </dgm:pt>
    <dgm:pt modelId="{B84380B0-0AA4-450D-A098-5A296C06A501}" type="parTrans" cxnId="{7E3AAB45-A7F9-43E6-94C6-028A4A5139C6}">
      <dgm:prSet/>
      <dgm:spPr/>
      <dgm:t>
        <a:bodyPr/>
        <a:lstStyle/>
        <a:p>
          <a:endParaRPr lang="en-US"/>
        </a:p>
      </dgm:t>
    </dgm:pt>
    <dgm:pt modelId="{9FB384D2-0F69-4A5A-B737-6250DD0C8576}" type="sibTrans" cxnId="{7E3AAB45-A7F9-43E6-94C6-028A4A5139C6}">
      <dgm:prSet/>
      <dgm:spPr/>
      <dgm:t>
        <a:bodyPr/>
        <a:lstStyle/>
        <a:p>
          <a:endParaRPr lang="en-US"/>
        </a:p>
      </dgm:t>
    </dgm:pt>
    <dgm:pt modelId="{3362D189-B62D-4FBC-977C-0C5307B40A2D}">
      <dgm:prSet phldrT="[Text]"/>
      <dgm:spPr/>
      <dgm:t>
        <a:bodyPr/>
        <a:lstStyle/>
        <a:p>
          <a:r>
            <a:rPr lang="en-US" dirty="0" smtClean="0"/>
            <a:t>Testing Data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Bobot</a:t>
          </a:r>
          <a:r>
            <a:rPr lang="en-US" dirty="0" smtClean="0"/>
            <a:t> </a:t>
          </a:r>
          <a:r>
            <a:rPr lang="en-US" dirty="0" err="1" smtClean="0"/>
            <a:t>Pelatihan</a:t>
          </a:r>
          <a:r>
            <a:rPr lang="en-US" dirty="0" smtClean="0"/>
            <a:t> </a:t>
          </a:r>
          <a:endParaRPr lang="en-US" dirty="0"/>
        </a:p>
      </dgm:t>
    </dgm:pt>
    <dgm:pt modelId="{58F3AC06-429A-4C6C-BEFC-80006E84DA3F}" type="parTrans" cxnId="{C1BB2968-5881-40DB-94F8-E286FE688833}">
      <dgm:prSet/>
      <dgm:spPr/>
      <dgm:t>
        <a:bodyPr/>
        <a:lstStyle/>
        <a:p>
          <a:endParaRPr lang="en-US"/>
        </a:p>
      </dgm:t>
    </dgm:pt>
    <dgm:pt modelId="{165AADA7-D174-448A-BF6A-36819F452F4A}" type="sibTrans" cxnId="{C1BB2968-5881-40DB-94F8-E286FE688833}">
      <dgm:prSet/>
      <dgm:spPr/>
      <dgm:t>
        <a:bodyPr/>
        <a:lstStyle/>
        <a:p>
          <a:endParaRPr lang="en-US"/>
        </a:p>
      </dgm:t>
    </dgm:pt>
    <dgm:pt modelId="{18151371-E2EA-4762-AAA4-EBE515F9510E}" type="pres">
      <dgm:prSet presAssocID="{9F0D449C-E4BA-4E5E-9E43-0FF86D294486}" presName="CompostProcess" presStyleCnt="0">
        <dgm:presLayoutVars>
          <dgm:dir/>
          <dgm:resizeHandles val="exact"/>
        </dgm:presLayoutVars>
      </dgm:prSet>
      <dgm:spPr/>
    </dgm:pt>
    <dgm:pt modelId="{535971E9-35C8-4352-99B0-D3D44ABBE7A9}" type="pres">
      <dgm:prSet presAssocID="{9F0D449C-E4BA-4E5E-9E43-0FF86D294486}" presName="arrow" presStyleLbl="bgShp" presStyleIdx="0" presStyleCnt="1"/>
      <dgm:spPr/>
    </dgm:pt>
    <dgm:pt modelId="{B0BFA6C4-3213-4F38-A0B5-683880C963AA}" type="pres">
      <dgm:prSet presAssocID="{9F0D449C-E4BA-4E5E-9E43-0FF86D294486}" presName="linearProcess" presStyleCnt="0"/>
      <dgm:spPr/>
    </dgm:pt>
    <dgm:pt modelId="{D7CEA9B9-8E85-4DA7-8396-4FBC46285AC5}" type="pres">
      <dgm:prSet presAssocID="{2EDF65A2-19AA-4900-B024-3F9C8245A5A4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16ABC-12D6-4622-A354-EFBCDC78183A}" type="pres">
      <dgm:prSet presAssocID="{92BBDA1A-979D-42BD-8D03-9A019BFC4C9D}" presName="sibTrans" presStyleCnt="0"/>
      <dgm:spPr/>
    </dgm:pt>
    <dgm:pt modelId="{AE3DDFF0-FA43-43E1-AE34-3FE311BCB160}" type="pres">
      <dgm:prSet presAssocID="{1E364C93-17B8-48F6-B67C-72F32602E36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84D16-1B58-4E79-B68C-4BCD57CC325E}" type="pres">
      <dgm:prSet presAssocID="{65D35F30-8A16-42BE-9218-D4D0C542690D}" presName="sibTrans" presStyleCnt="0"/>
      <dgm:spPr/>
    </dgm:pt>
    <dgm:pt modelId="{F1E91002-AB04-4988-8A84-029C144C3297}" type="pres">
      <dgm:prSet presAssocID="{5368193B-D4E6-4DEC-B1E7-A712AFEA754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6B1C5-FCC8-48A1-8193-0FD4E9F3F498}" type="pres">
      <dgm:prSet presAssocID="{9FB384D2-0F69-4A5A-B737-6250DD0C8576}" presName="sibTrans" presStyleCnt="0"/>
      <dgm:spPr/>
    </dgm:pt>
    <dgm:pt modelId="{83C7FA9C-DC20-4717-8845-995E8C3BF7DD}" type="pres">
      <dgm:prSet presAssocID="{3362D189-B62D-4FBC-977C-0C5307B40A2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BB2968-5881-40DB-94F8-E286FE688833}" srcId="{9F0D449C-E4BA-4E5E-9E43-0FF86D294486}" destId="{3362D189-B62D-4FBC-977C-0C5307B40A2D}" srcOrd="3" destOrd="0" parTransId="{58F3AC06-429A-4C6C-BEFC-80006E84DA3F}" sibTransId="{165AADA7-D174-448A-BF6A-36819F452F4A}"/>
    <dgm:cxn modelId="{A3811D4A-1BA9-43C8-B4A5-4616E1B27FC8}" srcId="{9F0D449C-E4BA-4E5E-9E43-0FF86D294486}" destId="{2EDF65A2-19AA-4900-B024-3F9C8245A5A4}" srcOrd="0" destOrd="0" parTransId="{D92ED028-1AF7-4473-8CE0-1D61FB6F1644}" sibTransId="{92BBDA1A-979D-42BD-8D03-9A019BFC4C9D}"/>
    <dgm:cxn modelId="{CB843557-19F2-4EF9-B34A-47BB5CBA3BF0}" type="presOf" srcId="{9F0D449C-E4BA-4E5E-9E43-0FF86D294486}" destId="{18151371-E2EA-4762-AAA4-EBE515F9510E}" srcOrd="0" destOrd="0" presId="urn:microsoft.com/office/officeart/2005/8/layout/hProcess9"/>
    <dgm:cxn modelId="{FDC9F430-9FBC-46A5-AFBE-9B308ADF3BB1}" type="presOf" srcId="{2EDF65A2-19AA-4900-B024-3F9C8245A5A4}" destId="{D7CEA9B9-8E85-4DA7-8396-4FBC46285AC5}" srcOrd="0" destOrd="0" presId="urn:microsoft.com/office/officeart/2005/8/layout/hProcess9"/>
    <dgm:cxn modelId="{BDC371F5-C0AF-4E11-ACA6-B06995AB018B}" type="presOf" srcId="{1E364C93-17B8-48F6-B67C-72F32602E364}" destId="{AE3DDFF0-FA43-43E1-AE34-3FE311BCB160}" srcOrd="0" destOrd="0" presId="urn:microsoft.com/office/officeart/2005/8/layout/hProcess9"/>
    <dgm:cxn modelId="{1FFBF60D-9D61-404A-9DC7-12C2793CB5D6}" type="presOf" srcId="{5368193B-D4E6-4DEC-B1E7-A712AFEA754B}" destId="{F1E91002-AB04-4988-8A84-029C144C3297}" srcOrd="0" destOrd="0" presId="urn:microsoft.com/office/officeart/2005/8/layout/hProcess9"/>
    <dgm:cxn modelId="{E34B0179-91E0-49B8-B987-4E0F1CE6A7B0}" srcId="{9F0D449C-E4BA-4E5E-9E43-0FF86D294486}" destId="{1E364C93-17B8-48F6-B67C-72F32602E364}" srcOrd="1" destOrd="0" parTransId="{0F7E43B1-058F-4B47-A72B-3140B6C6BFF9}" sibTransId="{65D35F30-8A16-42BE-9218-D4D0C542690D}"/>
    <dgm:cxn modelId="{7E3AAB45-A7F9-43E6-94C6-028A4A5139C6}" srcId="{9F0D449C-E4BA-4E5E-9E43-0FF86D294486}" destId="{5368193B-D4E6-4DEC-B1E7-A712AFEA754B}" srcOrd="2" destOrd="0" parTransId="{B84380B0-0AA4-450D-A098-5A296C06A501}" sibTransId="{9FB384D2-0F69-4A5A-B737-6250DD0C8576}"/>
    <dgm:cxn modelId="{7CF0A563-63DA-4C52-A25E-669AC04F09F7}" type="presOf" srcId="{3362D189-B62D-4FBC-977C-0C5307B40A2D}" destId="{83C7FA9C-DC20-4717-8845-995E8C3BF7DD}" srcOrd="0" destOrd="0" presId="urn:microsoft.com/office/officeart/2005/8/layout/hProcess9"/>
    <dgm:cxn modelId="{DDD769D0-A155-4487-8489-7533DB365041}" type="presParOf" srcId="{18151371-E2EA-4762-AAA4-EBE515F9510E}" destId="{535971E9-35C8-4352-99B0-D3D44ABBE7A9}" srcOrd="0" destOrd="0" presId="urn:microsoft.com/office/officeart/2005/8/layout/hProcess9"/>
    <dgm:cxn modelId="{5FFDB7E6-B0EA-4AB2-A615-6127D0FA7AD2}" type="presParOf" srcId="{18151371-E2EA-4762-AAA4-EBE515F9510E}" destId="{B0BFA6C4-3213-4F38-A0B5-683880C963AA}" srcOrd="1" destOrd="0" presId="urn:microsoft.com/office/officeart/2005/8/layout/hProcess9"/>
    <dgm:cxn modelId="{80B6F21C-436D-47F9-9D64-5568D25C4A1B}" type="presParOf" srcId="{B0BFA6C4-3213-4F38-A0B5-683880C963AA}" destId="{D7CEA9B9-8E85-4DA7-8396-4FBC46285AC5}" srcOrd="0" destOrd="0" presId="urn:microsoft.com/office/officeart/2005/8/layout/hProcess9"/>
    <dgm:cxn modelId="{43A16E1A-70F3-47F8-B275-CCF66610EB44}" type="presParOf" srcId="{B0BFA6C4-3213-4F38-A0B5-683880C963AA}" destId="{CE716ABC-12D6-4622-A354-EFBCDC78183A}" srcOrd="1" destOrd="0" presId="urn:microsoft.com/office/officeart/2005/8/layout/hProcess9"/>
    <dgm:cxn modelId="{8DDEF394-F0BF-44ED-B4A0-8BE09A69C10B}" type="presParOf" srcId="{B0BFA6C4-3213-4F38-A0B5-683880C963AA}" destId="{AE3DDFF0-FA43-43E1-AE34-3FE311BCB160}" srcOrd="2" destOrd="0" presId="urn:microsoft.com/office/officeart/2005/8/layout/hProcess9"/>
    <dgm:cxn modelId="{C5D850B2-B9A4-4B21-9317-A4B526758B7F}" type="presParOf" srcId="{B0BFA6C4-3213-4F38-A0B5-683880C963AA}" destId="{22884D16-1B58-4E79-B68C-4BCD57CC325E}" srcOrd="3" destOrd="0" presId="urn:microsoft.com/office/officeart/2005/8/layout/hProcess9"/>
    <dgm:cxn modelId="{81EB3559-FB57-4B63-ABCC-F880B75D7BD5}" type="presParOf" srcId="{B0BFA6C4-3213-4F38-A0B5-683880C963AA}" destId="{F1E91002-AB04-4988-8A84-029C144C3297}" srcOrd="4" destOrd="0" presId="urn:microsoft.com/office/officeart/2005/8/layout/hProcess9"/>
    <dgm:cxn modelId="{4D67078B-9B53-43AF-A180-3A2480AD9414}" type="presParOf" srcId="{B0BFA6C4-3213-4F38-A0B5-683880C963AA}" destId="{ED86B1C5-FCC8-48A1-8193-0FD4E9F3F498}" srcOrd="5" destOrd="0" presId="urn:microsoft.com/office/officeart/2005/8/layout/hProcess9"/>
    <dgm:cxn modelId="{4C6EF5EC-94DE-434C-AF3F-FDF849AABC49}" type="presParOf" srcId="{B0BFA6C4-3213-4F38-A0B5-683880C963AA}" destId="{83C7FA9C-DC20-4717-8845-995E8C3BF7D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185D2-5FDF-4BDA-8A22-09D8DAC5DFFF}">
      <dsp:nvSpPr>
        <dsp:cNvPr id="0" name=""/>
        <dsp:cNvSpPr/>
      </dsp:nvSpPr>
      <dsp:spPr>
        <a:xfrm>
          <a:off x="0" y="2096"/>
          <a:ext cx="11452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9FFF0-17D1-4BB1-9A24-552CA8DD8646}">
      <dsp:nvSpPr>
        <dsp:cNvPr id="0" name=""/>
        <dsp:cNvSpPr/>
      </dsp:nvSpPr>
      <dsp:spPr>
        <a:xfrm>
          <a:off x="0" y="2096"/>
          <a:ext cx="1549915" cy="1429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Inisialisasi</a:t>
          </a:r>
          <a:endParaRPr lang="en-US" sz="2600" kern="1200" dirty="0"/>
        </a:p>
      </dsp:txBody>
      <dsp:txXfrm>
        <a:off x="0" y="2096"/>
        <a:ext cx="1549915" cy="1429638"/>
      </dsp:txXfrm>
    </dsp:sp>
    <dsp:sp modelId="{BF30CF7E-470E-4F8C-9928-351FC9CC08ED}">
      <dsp:nvSpPr>
        <dsp:cNvPr id="0" name=""/>
        <dsp:cNvSpPr/>
      </dsp:nvSpPr>
      <dsp:spPr>
        <a:xfrm>
          <a:off x="1721708" y="67016"/>
          <a:ext cx="8990495" cy="1298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Inisialisasi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vektor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pewakil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secara</a:t>
          </a:r>
          <a:r>
            <a:rPr lang="en-US" sz="1600" kern="1200" dirty="0" smtClean="0"/>
            <a:t> random </a:t>
          </a:r>
          <a:r>
            <a:rPr lang="en-US" sz="1600" kern="1200" dirty="0" err="1" smtClean="0"/>
            <a:t>sebanyak</a:t>
          </a:r>
          <a:r>
            <a:rPr lang="en-US" sz="1600" kern="1200" dirty="0" smtClean="0"/>
            <a:t> </a:t>
          </a:r>
          <a:r>
            <a:rPr lang="en-US" sz="1600" i="1" kern="1200" dirty="0" smtClean="0"/>
            <a:t>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kelas</a:t>
          </a:r>
          <a:endParaRPr lang="en-US" sz="1600" kern="1200" dirty="0"/>
        </a:p>
      </dsp:txBody>
      <dsp:txXfrm>
        <a:off x="1721708" y="67016"/>
        <a:ext cx="8990495" cy="1298402"/>
      </dsp:txXfrm>
    </dsp:sp>
    <dsp:sp modelId="{DB00066A-453C-4218-9C72-8549E1814600}">
      <dsp:nvSpPr>
        <dsp:cNvPr id="0" name=""/>
        <dsp:cNvSpPr/>
      </dsp:nvSpPr>
      <dsp:spPr>
        <a:xfrm>
          <a:off x="1549915" y="1365418"/>
          <a:ext cx="9162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D12E9-FEF4-42FC-B78C-1A52AC87CD3B}">
      <dsp:nvSpPr>
        <dsp:cNvPr id="0" name=""/>
        <dsp:cNvSpPr/>
      </dsp:nvSpPr>
      <dsp:spPr>
        <a:xfrm>
          <a:off x="0" y="1431734"/>
          <a:ext cx="11452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AE27E-4E00-4868-A2CA-EF8C51D4A1A6}">
      <dsp:nvSpPr>
        <dsp:cNvPr id="0" name=""/>
        <dsp:cNvSpPr/>
      </dsp:nvSpPr>
      <dsp:spPr>
        <a:xfrm>
          <a:off x="0" y="1431734"/>
          <a:ext cx="1741934" cy="1429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Perhitungan</a:t>
          </a:r>
          <a:r>
            <a:rPr lang="en-US" sz="2600" kern="1200" dirty="0" smtClean="0"/>
            <a:t> </a:t>
          </a:r>
          <a:r>
            <a:rPr lang="en-US" sz="2600" i="1" kern="1200" dirty="0" smtClean="0"/>
            <a:t>Likelihood</a:t>
          </a:r>
          <a:endParaRPr lang="en-US" sz="2600" i="1" kern="1200" dirty="0"/>
        </a:p>
      </dsp:txBody>
      <dsp:txXfrm>
        <a:off x="0" y="1431734"/>
        <a:ext cx="1741934" cy="1429638"/>
      </dsp:txXfrm>
    </dsp:sp>
    <dsp:sp modelId="{AA153903-6B46-4A85-9D41-7FFC10B3D430}">
      <dsp:nvSpPr>
        <dsp:cNvPr id="0" name=""/>
        <dsp:cNvSpPr/>
      </dsp:nvSpPr>
      <dsp:spPr>
        <a:xfrm>
          <a:off x="1913727" y="1448540"/>
          <a:ext cx="8990495" cy="33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Menghitung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kemiripan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antara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vektor</a:t>
          </a:r>
          <a:r>
            <a:rPr lang="en-US" sz="1600" kern="1200" dirty="0" smtClean="0"/>
            <a:t> input </a:t>
          </a:r>
          <a:r>
            <a:rPr lang="en-US" sz="1600" kern="1200" dirty="0" err="1" smtClean="0"/>
            <a:t>dan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vektor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pewakil</a:t>
          </a:r>
          <a:endParaRPr lang="en-US" sz="1600" kern="1200" dirty="0"/>
        </a:p>
      </dsp:txBody>
      <dsp:txXfrm>
        <a:off x="1913727" y="1448540"/>
        <a:ext cx="8990495" cy="336118"/>
      </dsp:txXfrm>
    </dsp:sp>
    <dsp:sp modelId="{3EE295E8-1956-46E7-830D-CD90536CC38E}">
      <dsp:nvSpPr>
        <dsp:cNvPr id="0" name=""/>
        <dsp:cNvSpPr/>
      </dsp:nvSpPr>
      <dsp:spPr>
        <a:xfrm>
          <a:off x="1741934" y="1784659"/>
          <a:ext cx="9162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8DB0D-6AF2-4DD4-ABB3-87306DB1664E}">
      <dsp:nvSpPr>
        <dsp:cNvPr id="0" name=""/>
        <dsp:cNvSpPr/>
      </dsp:nvSpPr>
      <dsp:spPr>
        <a:xfrm>
          <a:off x="1913727" y="1801465"/>
          <a:ext cx="8990495" cy="33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Tentukan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vektor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pemenang</a:t>
          </a:r>
          <a:endParaRPr lang="en-US" sz="1600" kern="1200" dirty="0"/>
        </a:p>
      </dsp:txBody>
      <dsp:txXfrm>
        <a:off x="1913727" y="1801465"/>
        <a:ext cx="8990495" cy="336118"/>
      </dsp:txXfrm>
    </dsp:sp>
    <dsp:sp modelId="{F6683B4B-1E27-4F5E-9541-92FDF3FC3191}">
      <dsp:nvSpPr>
        <dsp:cNvPr id="0" name=""/>
        <dsp:cNvSpPr/>
      </dsp:nvSpPr>
      <dsp:spPr>
        <a:xfrm>
          <a:off x="1741934" y="2137583"/>
          <a:ext cx="9162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42F08-3AFB-4DF5-AC9D-DDDA71178EE8}">
      <dsp:nvSpPr>
        <dsp:cNvPr id="0" name=""/>
        <dsp:cNvSpPr/>
      </dsp:nvSpPr>
      <dsp:spPr>
        <a:xfrm>
          <a:off x="1913727" y="2154389"/>
          <a:ext cx="8990495" cy="33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Penyesuaian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nilai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vektor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pewakil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baru</a:t>
          </a:r>
          <a:endParaRPr lang="en-US" sz="1600" kern="1200" dirty="0"/>
        </a:p>
      </dsp:txBody>
      <dsp:txXfrm>
        <a:off x="1913727" y="2154389"/>
        <a:ext cx="8990495" cy="336118"/>
      </dsp:txXfrm>
    </dsp:sp>
    <dsp:sp modelId="{1E5A0D11-540A-46F0-84B4-29BA4A68FFE8}">
      <dsp:nvSpPr>
        <dsp:cNvPr id="0" name=""/>
        <dsp:cNvSpPr/>
      </dsp:nvSpPr>
      <dsp:spPr>
        <a:xfrm>
          <a:off x="1741934" y="2490508"/>
          <a:ext cx="9162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2A9D7-00CA-4C82-A77B-136FE77C5759}">
      <dsp:nvSpPr>
        <dsp:cNvPr id="0" name=""/>
        <dsp:cNvSpPr/>
      </dsp:nvSpPr>
      <dsp:spPr>
        <a:xfrm>
          <a:off x="1913727" y="2507314"/>
          <a:ext cx="8990495" cy="33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Penyesuaian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nilai</a:t>
          </a:r>
          <a:r>
            <a:rPr lang="en-US" sz="1600" kern="1200" dirty="0" smtClean="0"/>
            <a:t> alpha</a:t>
          </a:r>
          <a:endParaRPr lang="en-US" sz="1600" kern="1200" dirty="0"/>
        </a:p>
      </dsp:txBody>
      <dsp:txXfrm>
        <a:off x="1913727" y="2507314"/>
        <a:ext cx="8990495" cy="336118"/>
      </dsp:txXfrm>
    </dsp:sp>
    <dsp:sp modelId="{88E418B9-6B4E-4CD1-B507-419146C70B19}">
      <dsp:nvSpPr>
        <dsp:cNvPr id="0" name=""/>
        <dsp:cNvSpPr/>
      </dsp:nvSpPr>
      <dsp:spPr>
        <a:xfrm>
          <a:off x="1741934" y="2843432"/>
          <a:ext cx="9162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F0112-9CDD-4FCE-AF36-59ADE59624F7}">
      <dsp:nvSpPr>
        <dsp:cNvPr id="0" name=""/>
        <dsp:cNvSpPr/>
      </dsp:nvSpPr>
      <dsp:spPr>
        <a:xfrm>
          <a:off x="0" y="2861373"/>
          <a:ext cx="11452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8C17-009C-4719-9EFD-D1BDA4B095FB}">
      <dsp:nvSpPr>
        <dsp:cNvPr id="0" name=""/>
        <dsp:cNvSpPr/>
      </dsp:nvSpPr>
      <dsp:spPr>
        <a:xfrm>
          <a:off x="0" y="2861373"/>
          <a:ext cx="1641355" cy="1429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Uji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kondisi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henti</a:t>
          </a:r>
          <a:endParaRPr lang="en-US" sz="2600" kern="1200" dirty="0"/>
        </a:p>
      </dsp:txBody>
      <dsp:txXfrm>
        <a:off x="0" y="2861373"/>
        <a:ext cx="1641355" cy="1429638"/>
      </dsp:txXfrm>
    </dsp:sp>
    <dsp:sp modelId="{3D67114F-D339-4DDE-86D4-7ED4289CA5CD}">
      <dsp:nvSpPr>
        <dsp:cNvPr id="0" name=""/>
        <dsp:cNvSpPr/>
      </dsp:nvSpPr>
      <dsp:spPr>
        <a:xfrm>
          <a:off x="1813148" y="2926293"/>
          <a:ext cx="8990495" cy="1298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Disaat</a:t>
          </a:r>
          <a:r>
            <a:rPr lang="en-US" sz="1600" kern="1200" dirty="0" smtClean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𝛼</m:t>
              </m:r>
            </m:oMath>
          </a14:m>
          <a:r>
            <a:rPr lang="en-US" sz="1600" kern="1200" dirty="0" smtClean="0"/>
            <a:t>= 0.01</a:t>
          </a:r>
          <a:endParaRPr lang="en-US" sz="1600" kern="1200" dirty="0"/>
        </a:p>
      </dsp:txBody>
      <dsp:txXfrm>
        <a:off x="1813148" y="2926293"/>
        <a:ext cx="8990495" cy="1298402"/>
      </dsp:txXfrm>
    </dsp:sp>
    <dsp:sp modelId="{49D4CDE9-761E-47B8-BDF0-784F6330F257}">
      <dsp:nvSpPr>
        <dsp:cNvPr id="0" name=""/>
        <dsp:cNvSpPr/>
      </dsp:nvSpPr>
      <dsp:spPr>
        <a:xfrm>
          <a:off x="1641355" y="4224695"/>
          <a:ext cx="91622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DF438-6983-4FDF-A9E2-787B56D72647}">
      <dsp:nvSpPr>
        <dsp:cNvPr id="0" name=""/>
        <dsp:cNvSpPr/>
      </dsp:nvSpPr>
      <dsp:spPr>
        <a:xfrm>
          <a:off x="0" y="2756953"/>
          <a:ext cx="10748962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C22EA-B9A5-4E19-A7F3-54F2F23A1128}">
      <dsp:nvSpPr>
        <dsp:cNvPr id="0" name=""/>
        <dsp:cNvSpPr/>
      </dsp:nvSpPr>
      <dsp:spPr>
        <a:xfrm>
          <a:off x="0" y="906323"/>
          <a:ext cx="10748962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4AD61-8728-4465-9F94-34974EA8B205}">
      <dsp:nvSpPr>
        <dsp:cNvPr id="0" name=""/>
        <dsp:cNvSpPr/>
      </dsp:nvSpPr>
      <dsp:spPr>
        <a:xfrm>
          <a:off x="2794730" y="2443"/>
          <a:ext cx="7954231" cy="903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Inisialisasi</a:t>
          </a:r>
          <a:r>
            <a:rPr lang="en-US" sz="3600" kern="1200" dirty="0" smtClean="0"/>
            <a:t> </a:t>
          </a:r>
          <a:endParaRPr lang="en-US" sz="3600" kern="1200" dirty="0"/>
        </a:p>
      </dsp:txBody>
      <dsp:txXfrm>
        <a:off x="2794730" y="2443"/>
        <a:ext cx="7954231" cy="903879"/>
      </dsp:txXfrm>
    </dsp:sp>
    <dsp:sp modelId="{C67698FE-68C2-4466-BB8C-C6AAA7E0CC09}">
      <dsp:nvSpPr>
        <dsp:cNvPr id="0" name=""/>
        <dsp:cNvSpPr/>
      </dsp:nvSpPr>
      <dsp:spPr>
        <a:xfrm>
          <a:off x="0" y="2443"/>
          <a:ext cx="2794730" cy="903879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Langkah</a:t>
          </a:r>
          <a:r>
            <a:rPr lang="en-US" sz="3600" kern="1200" dirty="0" smtClean="0"/>
            <a:t> 0</a:t>
          </a:r>
          <a:endParaRPr lang="en-US" sz="3600" kern="1200" dirty="0"/>
        </a:p>
      </dsp:txBody>
      <dsp:txXfrm>
        <a:off x="44132" y="46575"/>
        <a:ext cx="2706466" cy="859747"/>
      </dsp:txXfrm>
    </dsp:sp>
    <dsp:sp modelId="{DB537591-93E9-4529-86AF-71801E1ECB73}">
      <dsp:nvSpPr>
        <dsp:cNvPr id="0" name=""/>
        <dsp:cNvSpPr/>
      </dsp:nvSpPr>
      <dsp:spPr>
        <a:xfrm>
          <a:off x="0" y="906323"/>
          <a:ext cx="10748962" cy="901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Inisialisasi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Bobot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dan</a:t>
          </a:r>
          <a:r>
            <a:rPr lang="en-US" sz="2400" kern="1200" dirty="0" smtClean="0"/>
            <a:t> Bias 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Inisialisasi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Vektor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Pewakil</a:t>
          </a:r>
          <a:endParaRPr lang="en-US" sz="2400" kern="1200" dirty="0"/>
        </a:p>
      </dsp:txBody>
      <dsp:txXfrm>
        <a:off x="0" y="906323"/>
        <a:ext cx="10748962" cy="901556"/>
      </dsp:txXfrm>
    </dsp:sp>
    <dsp:sp modelId="{274D6F7C-3223-4953-87D3-49E887D06A53}">
      <dsp:nvSpPr>
        <dsp:cNvPr id="0" name=""/>
        <dsp:cNvSpPr/>
      </dsp:nvSpPr>
      <dsp:spPr>
        <a:xfrm>
          <a:off x="2794730" y="1853073"/>
          <a:ext cx="7954231" cy="903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Unsupervised Learning</a:t>
          </a:r>
          <a:endParaRPr lang="en-US" sz="3600" kern="1200" dirty="0"/>
        </a:p>
      </dsp:txBody>
      <dsp:txXfrm>
        <a:off x="2794730" y="1853073"/>
        <a:ext cx="7954231" cy="903879"/>
      </dsp:txXfrm>
    </dsp:sp>
    <dsp:sp modelId="{BC4D036B-8527-473C-876F-7B93B661E452}">
      <dsp:nvSpPr>
        <dsp:cNvPr id="0" name=""/>
        <dsp:cNvSpPr/>
      </dsp:nvSpPr>
      <dsp:spPr>
        <a:xfrm>
          <a:off x="0" y="1853073"/>
          <a:ext cx="2794730" cy="90387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Langkah</a:t>
          </a:r>
          <a:r>
            <a:rPr lang="en-US" sz="3600" kern="1200" dirty="0" smtClean="0"/>
            <a:t> 1</a:t>
          </a:r>
          <a:endParaRPr lang="en-US" sz="3600" kern="1200" dirty="0"/>
        </a:p>
      </dsp:txBody>
      <dsp:txXfrm>
        <a:off x="44132" y="1897205"/>
        <a:ext cx="2706466" cy="859747"/>
      </dsp:txXfrm>
    </dsp:sp>
    <dsp:sp modelId="{A038000B-661A-4261-BD4C-04A5ED38B6C5}">
      <dsp:nvSpPr>
        <dsp:cNvPr id="0" name=""/>
        <dsp:cNvSpPr/>
      </dsp:nvSpPr>
      <dsp:spPr>
        <a:xfrm>
          <a:off x="0" y="2756953"/>
          <a:ext cx="10748962" cy="180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Dengan</a:t>
          </a:r>
          <a:r>
            <a:rPr lang="en-US" sz="2800" kern="1200" dirty="0" smtClean="0"/>
            <a:t> SOM, </a:t>
          </a:r>
          <a:r>
            <a:rPr lang="en-US" sz="2800" kern="1200" dirty="0" err="1" smtClean="0"/>
            <a:t>menentukan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nilai</a:t>
          </a:r>
          <a:r>
            <a:rPr lang="en-US" sz="2800" kern="1200" dirty="0" smtClean="0"/>
            <a:t> Cluster Center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Menentukan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nilai</a:t>
          </a:r>
          <a:r>
            <a:rPr lang="en-US" sz="2800" kern="1200" dirty="0" smtClean="0"/>
            <a:t> Spread </a:t>
          </a:r>
          <a:r>
            <a:rPr lang="en-US" sz="2800" kern="1200" dirty="0" err="1" smtClean="0"/>
            <a:t>untuk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setiap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kluster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Menentukan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keluaran</a:t>
          </a:r>
          <a:r>
            <a:rPr lang="en-US" sz="2800" kern="1200" dirty="0" smtClean="0"/>
            <a:t> Hidden Layer</a:t>
          </a:r>
          <a:endParaRPr lang="en-US" sz="2800" kern="1200" dirty="0"/>
        </a:p>
      </dsp:txBody>
      <dsp:txXfrm>
        <a:off x="0" y="2756953"/>
        <a:ext cx="10748962" cy="1808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3A012-80D7-4CAA-9591-C0A4FAE5101F}">
      <dsp:nvSpPr>
        <dsp:cNvPr id="0" name=""/>
        <dsp:cNvSpPr/>
      </dsp:nvSpPr>
      <dsp:spPr>
        <a:xfrm>
          <a:off x="0" y="3307466"/>
          <a:ext cx="1097756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C22EA-B9A5-4E19-A7F3-54F2F23A1128}">
      <dsp:nvSpPr>
        <dsp:cNvPr id="0" name=""/>
        <dsp:cNvSpPr/>
      </dsp:nvSpPr>
      <dsp:spPr>
        <a:xfrm>
          <a:off x="0" y="817583"/>
          <a:ext cx="10977561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4AD61-8728-4465-9F94-34974EA8B205}">
      <dsp:nvSpPr>
        <dsp:cNvPr id="0" name=""/>
        <dsp:cNvSpPr/>
      </dsp:nvSpPr>
      <dsp:spPr>
        <a:xfrm>
          <a:off x="2854166" y="1309"/>
          <a:ext cx="8123395" cy="81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78105" rIns="78105" bIns="78105" numCol="1" spcCol="1270" anchor="b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Supervised Learning </a:t>
          </a:r>
          <a:r>
            <a:rPr lang="en-US" sz="4100" kern="1200" dirty="0" err="1" smtClean="0"/>
            <a:t>FeedForward</a:t>
          </a:r>
          <a:endParaRPr lang="en-US" sz="4100" kern="1200" dirty="0"/>
        </a:p>
      </dsp:txBody>
      <dsp:txXfrm>
        <a:off x="2854166" y="1309"/>
        <a:ext cx="8123395" cy="816274"/>
      </dsp:txXfrm>
    </dsp:sp>
    <dsp:sp modelId="{C67698FE-68C2-4466-BB8C-C6AAA7E0CC09}">
      <dsp:nvSpPr>
        <dsp:cNvPr id="0" name=""/>
        <dsp:cNvSpPr/>
      </dsp:nvSpPr>
      <dsp:spPr>
        <a:xfrm>
          <a:off x="0" y="1309"/>
          <a:ext cx="2854166" cy="8162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Langkah</a:t>
          </a:r>
          <a:r>
            <a:rPr lang="en-US" sz="4700" kern="1200" dirty="0" smtClean="0"/>
            <a:t> 2</a:t>
          </a:r>
          <a:endParaRPr lang="en-US" sz="4700" kern="1200" dirty="0"/>
        </a:p>
      </dsp:txBody>
      <dsp:txXfrm>
        <a:off x="39854" y="41163"/>
        <a:ext cx="2774458" cy="776420"/>
      </dsp:txXfrm>
    </dsp:sp>
    <dsp:sp modelId="{DB537591-93E9-4529-86AF-71801E1ECB73}">
      <dsp:nvSpPr>
        <dsp:cNvPr id="0" name=""/>
        <dsp:cNvSpPr/>
      </dsp:nvSpPr>
      <dsp:spPr>
        <a:xfrm>
          <a:off x="0" y="817583"/>
          <a:ext cx="10977561" cy="163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78105" rIns="78105" bIns="78105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/>
            <a:t>Menghitung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Nilai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Keluaran</a:t>
          </a:r>
          <a:r>
            <a:rPr lang="en-US" sz="3200" kern="1200" dirty="0" smtClean="0"/>
            <a:t> Output Layer</a:t>
          </a:r>
          <a:endParaRPr lang="en-US" sz="3200" kern="1200" dirty="0"/>
        </a:p>
      </dsp:txBody>
      <dsp:txXfrm>
        <a:off x="0" y="817583"/>
        <a:ext cx="10977561" cy="1632794"/>
      </dsp:txXfrm>
    </dsp:sp>
    <dsp:sp modelId="{A32AB22A-ADA1-4304-BBBE-46F52E2FDB57}">
      <dsp:nvSpPr>
        <dsp:cNvPr id="0" name=""/>
        <dsp:cNvSpPr/>
      </dsp:nvSpPr>
      <dsp:spPr>
        <a:xfrm>
          <a:off x="2854166" y="2491191"/>
          <a:ext cx="8123395" cy="81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78105" rIns="78105" bIns="78105" numCol="1" spcCol="1270" anchor="b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Supervised Learning </a:t>
          </a:r>
          <a:r>
            <a:rPr lang="en-US" sz="4100" kern="1200" dirty="0" err="1" smtClean="0"/>
            <a:t>Backpropagation</a:t>
          </a:r>
          <a:endParaRPr lang="en-US" sz="4100" kern="1200" dirty="0"/>
        </a:p>
      </dsp:txBody>
      <dsp:txXfrm>
        <a:off x="2854166" y="2491191"/>
        <a:ext cx="8123395" cy="816274"/>
      </dsp:txXfrm>
    </dsp:sp>
    <dsp:sp modelId="{F9D66C84-654F-477A-BDE6-FE4339DDE989}">
      <dsp:nvSpPr>
        <dsp:cNvPr id="0" name=""/>
        <dsp:cNvSpPr/>
      </dsp:nvSpPr>
      <dsp:spPr>
        <a:xfrm>
          <a:off x="0" y="2491191"/>
          <a:ext cx="2854166" cy="8162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 smtClean="0"/>
            <a:t>Langkah</a:t>
          </a:r>
          <a:r>
            <a:rPr lang="en-US" sz="4700" kern="1200" dirty="0" smtClean="0"/>
            <a:t> 3</a:t>
          </a:r>
          <a:endParaRPr lang="en-US" sz="4700" kern="1200" dirty="0"/>
        </a:p>
      </dsp:txBody>
      <dsp:txXfrm>
        <a:off x="39854" y="2531045"/>
        <a:ext cx="2774458" cy="776420"/>
      </dsp:txXfrm>
    </dsp:sp>
    <dsp:sp modelId="{C8EDA927-79B3-427C-90BC-3D668EEB9A04}">
      <dsp:nvSpPr>
        <dsp:cNvPr id="0" name=""/>
        <dsp:cNvSpPr/>
      </dsp:nvSpPr>
      <dsp:spPr>
        <a:xfrm>
          <a:off x="0" y="3307466"/>
          <a:ext cx="10977561" cy="1632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/>
            <a:t>Menghitung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koreksi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nilai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bobot</a:t>
          </a:r>
          <a:r>
            <a:rPr lang="en-US" sz="3200" kern="1200" dirty="0" smtClean="0"/>
            <a:t> </a:t>
          </a:r>
          <a:endParaRPr lang="en-US" sz="3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 </a:t>
          </a:r>
          <a:r>
            <a:rPr lang="en-US" sz="3200" kern="1200" dirty="0" err="1" smtClean="0"/>
            <a:t>Menghitung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koreksi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nilai</a:t>
          </a:r>
          <a:r>
            <a:rPr lang="en-US" sz="3200" kern="1200" dirty="0" smtClean="0"/>
            <a:t> bias</a:t>
          </a:r>
          <a:endParaRPr lang="en-US" sz="2000" kern="1200" dirty="0"/>
        </a:p>
      </dsp:txBody>
      <dsp:txXfrm>
        <a:off x="0" y="3307466"/>
        <a:ext cx="10977561" cy="1632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B4648-CFF4-45A2-B599-6073FA2B01B9}">
      <dsp:nvSpPr>
        <dsp:cNvPr id="0" name=""/>
        <dsp:cNvSpPr/>
      </dsp:nvSpPr>
      <dsp:spPr>
        <a:xfrm>
          <a:off x="0" y="5023058"/>
          <a:ext cx="10886122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7F789-A8F5-4C96-8560-F85CC2E03C0F}">
      <dsp:nvSpPr>
        <dsp:cNvPr id="0" name=""/>
        <dsp:cNvSpPr/>
      </dsp:nvSpPr>
      <dsp:spPr>
        <a:xfrm>
          <a:off x="0" y="2865691"/>
          <a:ext cx="10886122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687BC-1F5C-4008-BBFA-DD1786757BC1}">
      <dsp:nvSpPr>
        <dsp:cNvPr id="0" name=""/>
        <dsp:cNvSpPr/>
      </dsp:nvSpPr>
      <dsp:spPr>
        <a:xfrm>
          <a:off x="0" y="708324"/>
          <a:ext cx="10886122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C69E7-9E4F-4591-BFCE-0B5C7E4642DC}">
      <dsp:nvSpPr>
        <dsp:cNvPr id="0" name=""/>
        <dsp:cNvSpPr/>
      </dsp:nvSpPr>
      <dsp:spPr>
        <a:xfrm>
          <a:off x="2830391" y="1061"/>
          <a:ext cx="8055730" cy="707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Supervised Learning </a:t>
          </a:r>
          <a:r>
            <a:rPr lang="en-US" sz="3300" kern="1200" dirty="0" err="1" smtClean="0"/>
            <a:t>Backpropagation</a:t>
          </a:r>
          <a:r>
            <a:rPr lang="en-US" sz="3300" kern="1200" dirty="0" smtClean="0"/>
            <a:t> </a:t>
          </a:r>
          <a:r>
            <a:rPr lang="en-US" sz="2400" i="1" kern="1200" dirty="0" smtClean="0"/>
            <a:t>(cont’d)</a:t>
          </a:r>
          <a:endParaRPr lang="en-US" sz="2400" i="1" kern="1200" dirty="0"/>
        </a:p>
      </dsp:txBody>
      <dsp:txXfrm>
        <a:off x="2830391" y="1061"/>
        <a:ext cx="8055730" cy="707263"/>
      </dsp:txXfrm>
    </dsp:sp>
    <dsp:sp modelId="{28A54D10-5823-4AC8-896D-55D386938D59}">
      <dsp:nvSpPr>
        <dsp:cNvPr id="0" name=""/>
        <dsp:cNvSpPr/>
      </dsp:nvSpPr>
      <dsp:spPr>
        <a:xfrm>
          <a:off x="0" y="1061"/>
          <a:ext cx="2830391" cy="7072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Langkah</a:t>
          </a:r>
          <a:r>
            <a:rPr lang="en-US" sz="3600" kern="1200" dirty="0" smtClean="0"/>
            <a:t> 3</a:t>
          </a:r>
          <a:endParaRPr lang="en-US" sz="3600" kern="1200" dirty="0"/>
        </a:p>
      </dsp:txBody>
      <dsp:txXfrm>
        <a:off x="34532" y="35593"/>
        <a:ext cx="2761327" cy="672731"/>
      </dsp:txXfrm>
    </dsp:sp>
    <dsp:sp modelId="{3A75A7BC-C293-4B97-8049-F27C8A8C6DB7}">
      <dsp:nvSpPr>
        <dsp:cNvPr id="0" name=""/>
        <dsp:cNvSpPr/>
      </dsp:nvSpPr>
      <dsp:spPr>
        <a:xfrm>
          <a:off x="0" y="708324"/>
          <a:ext cx="10886122" cy="141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Menghitung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koreksi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nilai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tengah</a:t>
          </a:r>
          <a:r>
            <a:rPr lang="en-US" sz="2800" kern="1200" dirty="0" smtClean="0"/>
            <a:t> (cluster center)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Menghitung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koreksi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lebar</a:t>
          </a:r>
          <a:r>
            <a:rPr lang="en-US" sz="2800" kern="1200" dirty="0" smtClean="0"/>
            <a:t> data (spread)</a:t>
          </a:r>
          <a:endParaRPr lang="en-US" sz="2800" kern="1200" dirty="0"/>
        </a:p>
      </dsp:txBody>
      <dsp:txXfrm>
        <a:off x="0" y="708324"/>
        <a:ext cx="10886122" cy="1414739"/>
      </dsp:txXfrm>
    </dsp:sp>
    <dsp:sp modelId="{E53A1E63-97F3-4807-9CC0-45EE523591D9}">
      <dsp:nvSpPr>
        <dsp:cNvPr id="0" name=""/>
        <dsp:cNvSpPr/>
      </dsp:nvSpPr>
      <dsp:spPr>
        <a:xfrm>
          <a:off x="2830391" y="2728659"/>
          <a:ext cx="8055730" cy="707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Update </a:t>
          </a:r>
          <a:r>
            <a:rPr lang="en-US" sz="3600" kern="1200" dirty="0" err="1" smtClean="0"/>
            <a:t>nilai</a:t>
          </a:r>
          <a:r>
            <a:rPr lang="en-US" sz="3600" kern="1200" dirty="0" smtClean="0"/>
            <a:t> Parameter </a:t>
          </a:r>
          <a:r>
            <a:rPr lang="en-US" sz="3600" kern="1200" dirty="0" err="1" smtClean="0"/>
            <a:t>Pembelajaran</a:t>
          </a:r>
          <a:endParaRPr lang="en-US" sz="3600" kern="1200" dirty="0"/>
        </a:p>
      </dsp:txBody>
      <dsp:txXfrm>
        <a:off x="2830391" y="2728659"/>
        <a:ext cx="8055730" cy="707263"/>
      </dsp:txXfrm>
    </dsp:sp>
    <dsp:sp modelId="{42D4AF33-478C-4549-8916-6012DF7FEA5A}">
      <dsp:nvSpPr>
        <dsp:cNvPr id="0" name=""/>
        <dsp:cNvSpPr/>
      </dsp:nvSpPr>
      <dsp:spPr>
        <a:xfrm>
          <a:off x="0" y="2896401"/>
          <a:ext cx="2830391" cy="7072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Langkah</a:t>
          </a:r>
          <a:r>
            <a:rPr lang="en-US" sz="3200" kern="1200" dirty="0" smtClean="0"/>
            <a:t> 4</a:t>
          </a:r>
          <a:endParaRPr lang="en-US" sz="3200" kern="1200" dirty="0"/>
        </a:p>
      </dsp:txBody>
      <dsp:txXfrm>
        <a:off x="34532" y="2930933"/>
        <a:ext cx="2761327" cy="672731"/>
      </dsp:txXfrm>
    </dsp:sp>
    <dsp:sp modelId="{DB21AF30-6CF2-4AB8-9355-191C95D04BF0}">
      <dsp:nvSpPr>
        <dsp:cNvPr id="0" name=""/>
        <dsp:cNvSpPr/>
      </dsp:nvSpPr>
      <dsp:spPr>
        <a:xfrm>
          <a:off x="0" y="2865691"/>
          <a:ext cx="10886122" cy="141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 dirty="0"/>
        </a:p>
      </dsp:txBody>
      <dsp:txXfrm>
        <a:off x="0" y="2865691"/>
        <a:ext cx="10886122" cy="1414739"/>
      </dsp:txXfrm>
    </dsp:sp>
    <dsp:sp modelId="{DBCFC494-E5FF-489D-9AED-49432E3280B3}">
      <dsp:nvSpPr>
        <dsp:cNvPr id="0" name=""/>
        <dsp:cNvSpPr/>
      </dsp:nvSpPr>
      <dsp:spPr>
        <a:xfrm>
          <a:off x="2830391" y="4315795"/>
          <a:ext cx="8055730" cy="707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Uji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kondisi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Henti</a:t>
          </a:r>
          <a:r>
            <a:rPr lang="en-US" sz="3600" kern="1200" dirty="0" smtClean="0"/>
            <a:t> (Error </a:t>
          </a:r>
          <a:r>
            <a:rPr lang="en-US" sz="3600" kern="1200" dirty="0" err="1" smtClean="0"/>
            <a:t>atau</a:t>
          </a:r>
          <a:r>
            <a:rPr lang="en-US" sz="3600" kern="1200" dirty="0" smtClean="0"/>
            <a:t> Epoch)</a:t>
          </a:r>
          <a:endParaRPr lang="en-US" sz="3600" kern="1200" dirty="0"/>
        </a:p>
      </dsp:txBody>
      <dsp:txXfrm>
        <a:off x="2830391" y="4315795"/>
        <a:ext cx="8055730" cy="707263"/>
      </dsp:txXfrm>
    </dsp:sp>
    <dsp:sp modelId="{1B51FFDC-1712-4E0E-AAA7-F4B17525F524}">
      <dsp:nvSpPr>
        <dsp:cNvPr id="0" name=""/>
        <dsp:cNvSpPr/>
      </dsp:nvSpPr>
      <dsp:spPr>
        <a:xfrm>
          <a:off x="0" y="4315795"/>
          <a:ext cx="2830391" cy="70726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/>
        </a:solidFill>
        <a:ln w="158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Langkah</a:t>
          </a:r>
          <a:r>
            <a:rPr lang="en-US" sz="3200" kern="1200" dirty="0" smtClean="0"/>
            <a:t> 5</a:t>
          </a:r>
          <a:endParaRPr lang="en-US" sz="3200" kern="1200" dirty="0"/>
        </a:p>
      </dsp:txBody>
      <dsp:txXfrm>
        <a:off x="34532" y="4350327"/>
        <a:ext cx="2761327" cy="672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0C9F2-4C6E-40A6-831B-D24F97DB540B}">
      <dsp:nvSpPr>
        <dsp:cNvPr id="0" name=""/>
        <dsp:cNvSpPr/>
      </dsp:nvSpPr>
      <dsp:spPr>
        <a:xfrm>
          <a:off x="2651" y="966396"/>
          <a:ext cx="2359390" cy="943756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Inisialisasi</a:t>
          </a:r>
          <a:r>
            <a:rPr lang="en-US" sz="2000" kern="1200" dirty="0" smtClean="0"/>
            <a:t> Data</a:t>
          </a:r>
          <a:endParaRPr lang="en-US" sz="2000" kern="1200" dirty="0"/>
        </a:p>
      </dsp:txBody>
      <dsp:txXfrm>
        <a:off x="474529" y="966396"/>
        <a:ext cx="1415634" cy="943756"/>
      </dsp:txXfrm>
    </dsp:sp>
    <dsp:sp modelId="{AEAE70A4-0BAC-40C2-9500-18986CA8196D}">
      <dsp:nvSpPr>
        <dsp:cNvPr id="0" name=""/>
        <dsp:cNvSpPr/>
      </dsp:nvSpPr>
      <dsp:spPr>
        <a:xfrm>
          <a:off x="2126102" y="966396"/>
          <a:ext cx="2359390" cy="943756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252130"/>
                <a:satOff val="-11230"/>
                <a:lumOff val="2030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252130"/>
                <a:satOff val="-11230"/>
                <a:lumOff val="2030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Inisialisasi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Bobot</a:t>
          </a:r>
          <a:r>
            <a:rPr lang="en-US" sz="1800" kern="1200" dirty="0" smtClean="0"/>
            <a:t> (Nguyen </a:t>
          </a:r>
          <a:r>
            <a:rPr lang="en-US" sz="1800" kern="1200" dirty="0" err="1" smtClean="0"/>
            <a:t>Widrow</a:t>
          </a:r>
          <a:r>
            <a:rPr lang="en-US" sz="1800" kern="1200" dirty="0" smtClean="0"/>
            <a:t>) </a:t>
          </a:r>
          <a:endParaRPr lang="en-US" sz="1800" kern="1200" dirty="0"/>
        </a:p>
      </dsp:txBody>
      <dsp:txXfrm>
        <a:off x="2597980" y="966396"/>
        <a:ext cx="1415634" cy="943756"/>
      </dsp:txXfrm>
    </dsp:sp>
    <dsp:sp modelId="{C2E8ED4F-73EE-427C-B300-EF4D9D5B4F36}">
      <dsp:nvSpPr>
        <dsp:cNvPr id="0" name=""/>
        <dsp:cNvSpPr/>
      </dsp:nvSpPr>
      <dsp:spPr>
        <a:xfrm>
          <a:off x="4249554" y="966396"/>
          <a:ext cx="2359390" cy="943756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504259"/>
                <a:satOff val="-22460"/>
                <a:lumOff val="406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504259"/>
                <a:satOff val="-22460"/>
                <a:lumOff val="406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Training Data RBF</a:t>
          </a:r>
          <a:endParaRPr lang="en-US" sz="2400" kern="1200" dirty="0"/>
        </a:p>
      </dsp:txBody>
      <dsp:txXfrm>
        <a:off x="4721432" y="966396"/>
        <a:ext cx="1415634" cy="943756"/>
      </dsp:txXfrm>
    </dsp:sp>
    <dsp:sp modelId="{2E61F8C2-25A5-4E8D-A120-2F1C8BD8D33E}">
      <dsp:nvSpPr>
        <dsp:cNvPr id="0" name=""/>
        <dsp:cNvSpPr/>
      </dsp:nvSpPr>
      <dsp:spPr>
        <a:xfrm>
          <a:off x="6373006" y="966396"/>
          <a:ext cx="2359390" cy="943756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504259"/>
                <a:satOff val="-22460"/>
                <a:lumOff val="406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504259"/>
                <a:satOff val="-22460"/>
                <a:lumOff val="406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Testing Data</a:t>
          </a:r>
          <a:endParaRPr lang="en-US" sz="2400" kern="1200" dirty="0"/>
        </a:p>
      </dsp:txBody>
      <dsp:txXfrm>
        <a:off x="6844884" y="966396"/>
        <a:ext cx="1415634" cy="943756"/>
      </dsp:txXfrm>
    </dsp:sp>
    <dsp:sp modelId="{4EEBCE8D-9677-4E42-A066-9E78D7E0BC7C}">
      <dsp:nvSpPr>
        <dsp:cNvPr id="0" name=""/>
        <dsp:cNvSpPr/>
      </dsp:nvSpPr>
      <dsp:spPr>
        <a:xfrm>
          <a:off x="8496458" y="966396"/>
          <a:ext cx="2359390" cy="943756"/>
        </a:xfrm>
        <a:prstGeom prst="chevron">
          <a:avLst/>
        </a:prstGeom>
        <a:gradFill rotWithShape="0">
          <a:gsLst>
            <a:gs pos="0">
              <a:schemeClr val="accent2">
                <a:shade val="50000"/>
                <a:hueOff val="252130"/>
                <a:satOff val="-11230"/>
                <a:lumOff val="2030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252130"/>
                <a:satOff val="-11230"/>
                <a:lumOff val="2030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Analisa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Hasil</a:t>
          </a:r>
          <a:endParaRPr lang="en-US" sz="2400" kern="1200" dirty="0"/>
        </a:p>
      </dsp:txBody>
      <dsp:txXfrm>
        <a:off x="8968336" y="966396"/>
        <a:ext cx="1415634" cy="943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859F8-55DB-4BC8-ADC4-80257289B347}">
      <dsp:nvSpPr>
        <dsp:cNvPr id="0" name=""/>
        <dsp:cNvSpPr/>
      </dsp:nvSpPr>
      <dsp:spPr>
        <a:xfrm>
          <a:off x="2659" y="923664"/>
          <a:ext cx="2366676" cy="946670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Inisialisasi</a:t>
          </a:r>
          <a:r>
            <a:rPr lang="en-US" sz="2400" kern="1200" dirty="0" smtClean="0">
              <a:solidFill>
                <a:schemeClr val="bg1"/>
              </a:solidFill>
            </a:rPr>
            <a:t> Data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75994" y="923664"/>
        <a:ext cx="1420006" cy="946670"/>
      </dsp:txXfrm>
    </dsp:sp>
    <dsp:sp modelId="{2764DA3C-08A1-4089-9049-8C7F235123A2}">
      <dsp:nvSpPr>
        <dsp:cNvPr id="0" name=""/>
        <dsp:cNvSpPr/>
      </dsp:nvSpPr>
      <dsp:spPr>
        <a:xfrm>
          <a:off x="2132667" y="923664"/>
          <a:ext cx="2366676" cy="946670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Inisialisasi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Bobot</a:t>
          </a:r>
          <a:r>
            <a:rPr lang="en-US" sz="2400" kern="1200" dirty="0" smtClean="0">
              <a:solidFill>
                <a:schemeClr val="bg1"/>
              </a:solidFill>
            </a:rPr>
            <a:t> (OLS)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606002" y="923664"/>
        <a:ext cx="1420006" cy="946670"/>
      </dsp:txXfrm>
    </dsp:sp>
    <dsp:sp modelId="{8531122F-02D5-4563-AE93-108691081954}">
      <dsp:nvSpPr>
        <dsp:cNvPr id="0" name=""/>
        <dsp:cNvSpPr/>
      </dsp:nvSpPr>
      <dsp:spPr>
        <a:xfrm>
          <a:off x="4262675" y="923664"/>
          <a:ext cx="2366676" cy="946670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Training Data RBF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4736010" y="923664"/>
        <a:ext cx="1420006" cy="946670"/>
      </dsp:txXfrm>
    </dsp:sp>
    <dsp:sp modelId="{D5F68686-D49A-4C95-B931-BC3CC18DBB12}">
      <dsp:nvSpPr>
        <dsp:cNvPr id="0" name=""/>
        <dsp:cNvSpPr/>
      </dsp:nvSpPr>
      <dsp:spPr>
        <a:xfrm>
          <a:off x="6392684" y="923664"/>
          <a:ext cx="2366676" cy="946670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</a:rPr>
            <a:t>Testing Data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6866019" y="923664"/>
        <a:ext cx="1420006" cy="946670"/>
      </dsp:txXfrm>
    </dsp:sp>
    <dsp:sp modelId="{7B0F5FBD-9D10-40D3-B366-7E301D638E68}">
      <dsp:nvSpPr>
        <dsp:cNvPr id="0" name=""/>
        <dsp:cNvSpPr/>
      </dsp:nvSpPr>
      <dsp:spPr>
        <a:xfrm>
          <a:off x="8522692" y="923664"/>
          <a:ext cx="2366676" cy="946670"/>
        </a:xfrm>
        <a:prstGeom prst="chevron">
          <a:avLst/>
        </a:prstGeom>
        <a:solidFill>
          <a:srgbClr val="C00000"/>
        </a:solidFill>
        <a:ln w="15875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bg1"/>
              </a:solidFill>
            </a:rPr>
            <a:t>Analisa</a:t>
          </a:r>
          <a:r>
            <a:rPr lang="en-US" sz="2400" kern="1200" dirty="0" smtClean="0">
              <a:solidFill>
                <a:schemeClr val="bg1"/>
              </a:solidFill>
            </a:rPr>
            <a:t> </a:t>
          </a:r>
          <a:r>
            <a:rPr lang="en-US" sz="2400" kern="1200" dirty="0" err="1" smtClean="0">
              <a:solidFill>
                <a:schemeClr val="bg1"/>
              </a:solidFill>
            </a:rPr>
            <a:t>Hasil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8996027" y="923664"/>
        <a:ext cx="1420006" cy="9466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7E2E0-5719-4552-9E13-5601D6E31FEF}">
      <dsp:nvSpPr>
        <dsp:cNvPr id="0" name=""/>
        <dsp:cNvSpPr/>
      </dsp:nvSpPr>
      <dsp:spPr>
        <a:xfrm>
          <a:off x="745924" y="0"/>
          <a:ext cx="8453816" cy="2331951"/>
        </a:xfrm>
        <a:prstGeom prst="rightArrow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0D40AE-A166-4FBF-B10B-27C7857B47A5}">
      <dsp:nvSpPr>
        <dsp:cNvPr id="0" name=""/>
        <dsp:cNvSpPr/>
      </dsp:nvSpPr>
      <dsp:spPr>
        <a:xfrm>
          <a:off x="2124" y="699585"/>
          <a:ext cx="2391567" cy="93278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Pengambilan</a:t>
          </a:r>
          <a:r>
            <a:rPr lang="en-US" sz="2000" kern="1200" dirty="0" smtClean="0"/>
            <a:t> Data Set PPR</a:t>
          </a:r>
          <a:endParaRPr lang="en-US" sz="2000" kern="1200" dirty="0"/>
        </a:p>
      </dsp:txBody>
      <dsp:txXfrm>
        <a:off x="47659" y="745120"/>
        <a:ext cx="2300497" cy="841710"/>
      </dsp:txXfrm>
    </dsp:sp>
    <dsp:sp modelId="{9D5ED00A-51BE-4CD5-B221-005C4908040A}">
      <dsp:nvSpPr>
        <dsp:cNvPr id="0" name=""/>
        <dsp:cNvSpPr/>
      </dsp:nvSpPr>
      <dsp:spPr>
        <a:xfrm>
          <a:off x="2518741" y="699585"/>
          <a:ext cx="2391567" cy="93278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315162"/>
                <a:satOff val="-14037"/>
                <a:lumOff val="25386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315162"/>
                <a:satOff val="-14037"/>
                <a:lumOff val="25386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50000"/>
              <a:hueOff val="315162"/>
              <a:satOff val="-14037"/>
              <a:lumOff val="25386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Normalisasi</a:t>
          </a:r>
          <a:r>
            <a:rPr lang="en-US" sz="2000" kern="1200" dirty="0" smtClean="0"/>
            <a:t> Data </a:t>
          </a:r>
          <a:endParaRPr lang="en-US" sz="2000" kern="1200" dirty="0"/>
        </a:p>
      </dsp:txBody>
      <dsp:txXfrm>
        <a:off x="2564276" y="745120"/>
        <a:ext cx="2300497" cy="841710"/>
      </dsp:txXfrm>
    </dsp:sp>
    <dsp:sp modelId="{195F5045-B1D3-45B1-B997-BFA17CB6D768}">
      <dsp:nvSpPr>
        <dsp:cNvPr id="0" name=""/>
        <dsp:cNvSpPr/>
      </dsp:nvSpPr>
      <dsp:spPr>
        <a:xfrm>
          <a:off x="5035357" y="699585"/>
          <a:ext cx="2391567" cy="93278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630324"/>
                <a:satOff val="-28075"/>
                <a:lumOff val="50772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630324"/>
                <a:satOff val="-28075"/>
                <a:lumOff val="50772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50000"/>
              <a:hueOff val="630324"/>
              <a:satOff val="-28075"/>
              <a:lumOff val="50772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</a:t>
          </a:r>
          <a:r>
            <a:rPr lang="en-US" sz="2000" kern="1200" dirty="0" err="1" smtClean="0"/>
            <a:t>Identifikasi</a:t>
          </a:r>
          <a:r>
            <a:rPr lang="en-US" sz="2000" kern="1200" dirty="0" smtClean="0"/>
            <a:t> RBF</a:t>
          </a:r>
          <a:endParaRPr lang="en-US" sz="2000" kern="1200" dirty="0"/>
        </a:p>
      </dsp:txBody>
      <dsp:txXfrm>
        <a:off x="5080892" y="745120"/>
        <a:ext cx="2300497" cy="841710"/>
      </dsp:txXfrm>
    </dsp:sp>
    <dsp:sp modelId="{D446C3FA-897A-4855-B57E-389CD02F561B}">
      <dsp:nvSpPr>
        <dsp:cNvPr id="0" name=""/>
        <dsp:cNvSpPr/>
      </dsp:nvSpPr>
      <dsp:spPr>
        <a:xfrm>
          <a:off x="7551974" y="699585"/>
          <a:ext cx="2391567" cy="93278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315162"/>
                <a:satOff val="-14037"/>
                <a:lumOff val="25386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315162"/>
                <a:satOff val="-14037"/>
                <a:lumOff val="25386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50000"/>
              <a:hueOff val="315162"/>
              <a:satOff val="-14037"/>
              <a:lumOff val="25386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Testing Data </a:t>
          </a:r>
          <a:r>
            <a:rPr lang="en-US" sz="2000" kern="1200" dirty="0" err="1" smtClean="0"/>
            <a:t>dengan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Bobot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Pelatihan</a:t>
          </a:r>
          <a:endParaRPr lang="en-US" sz="2000" kern="1200" dirty="0"/>
        </a:p>
      </dsp:txBody>
      <dsp:txXfrm>
        <a:off x="7597509" y="745120"/>
        <a:ext cx="2300497" cy="8417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971E9-35C8-4352-99B0-D3D44ABBE7A9}">
      <dsp:nvSpPr>
        <dsp:cNvPr id="0" name=""/>
        <dsp:cNvSpPr/>
      </dsp:nvSpPr>
      <dsp:spPr>
        <a:xfrm>
          <a:off x="765809" y="0"/>
          <a:ext cx="8679180" cy="2341118"/>
        </a:xfrm>
        <a:prstGeom prst="rightArrow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CEA9B9-8E85-4DA7-8396-4FBC46285AC5}">
      <dsp:nvSpPr>
        <dsp:cNvPr id="0" name=""/>
        <dsp:cNvSpPr/>
      </dsp:nvSpPr>
      <dsp:spPr>
        <a:xfrm>
          <a:off x="7914" y="702335"/>
          <a:ext cx="2450398" cy="93644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5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Pengambilan</a:t>
          </a:r>
          <a:r>
            <a:rPr lang="en-US" sz="2100" kern="1200" dirty="0" smtClean="0"/>
            <a:t> Data Set PPR</a:t>
          </a:r>
          <a:endParaRPr lang="en-US" sz="2100" kern="1200" dirty="0"/>
        </a:p>
      </dsp:txBody>
      <dsp:txXfrm>
        <a:off x="53628" y="748049"/>
        <a:ext cx="2358970" cy="845019"/>
      </dsp:txXfrm>
    </dsp:sp>
    <dsp:sp modelId="{AE3DDFF0-FA43-43E1-AE34-3FE311BCB160}">
      <dsp:nvSpPr>
        <dsp:cNvPr id="0" name=""/>
        <dsp:cNvSpPr/>
      </dsp:nvSpPr>
      <dsp:spPr>
        <a:xfrm>
          <a:off x="2589438" y="702335"/>
          <a:ext cx="2450398" cy="93644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315162"/>
                <a:satOff val="-14037"/>
                <a:lumOff val="25386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315162"/>
                <a:satOff val="-14037"/>
                <a:lumOff val="25386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50000"/>
              <a:hueOff val="315162"/>
              <a:satOff val="-14037"/>
              <a:lumOff val="25386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Normalisasi</a:t>
          </a:r>
          <a:r>
            <a:rPr lang="en-US" sz="2100" kern="1200" dirty="0" smtClean="0"/>
            <a:t> Data</a:t>
          </a:r>
          <a:endParaRPr lang="en-US" sz="2100" kern="1200" dirty="0"/>
        </a:p>
      </dsp:txBody>
      <dsp:txXfrm>
        <a:off x="2635152" y="748049"/>
        <a:ext cx="2358970" cy="845019"/>
      </dsp:txXfrm>
    </dsp:sp>
    <dsp:sp modelId="{F1E91002-AB04-4988-8A84-029C144C3297}">
      <dsp:nvSpPr>
        <dsp:cNvPr id="0" name=""/>
        <dsp:cNvSpPr/>
      </dsp:nvSpPr>
      <dsp:spPr>
        <a:xfrm>
          <a:off x="5170962" y="702335"/>
          <a:ext cx="2450398" cy="93644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630324"/>
                <a:satOff val="-28075"/>
                <a:lumOff val="50772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630324"/>
                <a:satOff val="-28075"/>
                <a:lumOff val="50772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50000"/>
              <a:hueOff val="630324"/>
              <a:satOff val="-28075"/>
              <a:lumOff val="50772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Training Invers RBF </a:t>
          </a:r>
          <a:endParaRPr lang="en-US" sz="2100" kern="1200" dirty="0"/>
        </a:p>
      </dsp:txBody>
      <dsp:txXfrm>
        <a:off x="5216676" y="748049"/>
        <a:ext cx="2358970" cy="845019"/>
      </dsp:txXfrm>
    </dsp:sp>
    <dsp:sp modelId="{83C7FA9C-DC20-4717-8845-995E8C3BF7DD}">
      <dsp:nvSpPr>
        <dsp:cNvPr id="0" name=""/>
        <dsp:cNvSpPr/>
      </dsp:nvSpPr>
      <dsp:spPr>
        <a:xfrm>
          <a:off x="7752486" y="702335"/>
          <a:ext cx="2450398" cy="936447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315162"/>
                <a:satOff val="-14037"/>
                <a:lumOff val="25386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shade val="50000"/>
                <a:hueOff val="315162"/>
                <a:satOff val="-14037"/>
                <a:lumOff val="25386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50000"/>
              <a:hueOff val="315162"/>
              <a:satOff val="-14037"/>
              <a:lumOff val="25386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Testing Data </a:t>
          </a:r>
          <a:r>
            <a:rPr lang="en-US" sz="2100" kern="1200" dirty="0" err="1" smtClean="0"/>
            <a:t>dengan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Bobot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Pelatihan</a:t>
          </a: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7798200" y="748049"/>
        <a:ext cx="2358970" cy="8450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4B709-32AC-4290-AAE9-D8EA3951C8A4}">
      <dsp:nvSpPr>
        <dsp:cNvPr id="0" name=""/>
        <dsp:cNvSpPr/>
      </dsp:nvSpPr>
      <dsp:spPr>
        <a:xfrm>
          <a:off x="3385" y="0"/>
          <a:ext cx="3397125" cy="990600"/>
        </a:xfrm>
        <a:prstGeom prst="homePlate">
          <a:avLst/>
        </a:prstGeom>
        <a:solidFill>
          <a:srgbClr val="335B74"/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Pengambilan</a:t>
          </a:r>
          <a:r>
            <a:rPr lang="en-US" sz="2300" kern="1200" dirty="0" smtClean="0"/>
            <a:t> Data Set PPR</a:t>
          </a:r>
        </a:p>
      </dsp:txBody>
      <dsp:txXfrm>
        <a:off x="3385" y="0"/>
        <a:ext cx="3149475" cy="990600"/>
      </dsp:txXfrm>
    </dsp:sp>
    <dsp:sp modelId="{A6D195AE-1010-4DA6-886D-FCFDFAFFDAE2}">
      <dsp:nvSpPr>
        <dsp:cNvPr id="0" name=""/>
        <dsp:cNvSpPr/>
      </dsp:nvSpPr>
      <dsp:spPr>
        <a:xfrm>
          <a:off x="2721086" y="0"/>
          <a:ext cx="3397125" cy="9906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Normalisasi</a:t>
          </a:r>
          <a:r>
            <a:rPr lang="en-US" sz="2300" kern="1200" dirty="0" smtClean="0"/>
            <a:t> Data</a:t>
          </a:r>
          <a:endParaRPr lang="en-US" sz="2300" kern="1200" dirty="0"/>
        </a:p>
      </dsp:txBody>
      <dsp:txXfrm>
        <a:off x="3216386" y="0"/>
        <a:ext cx="2406525" cy="990600"/>
      </dsp:txXfrm>
    </dsp:sp>
    <dsp:sp modelId="{F884120D-D89B-4933-8D0C-3C7B57F104EF}">
      <dsp:nvSpPr>
        <dsp:cNvPr id="0" name=""/>
        <dsp:cNvSpPr/>
      </dsp:nvSpPr>
      <dsp:spPr>
        <a:xfrm>
          <a:off x="5438787" y="0"/>
          <a:ext cx="3397125" cy="9906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Pengambilan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Bobot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Hasil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Identifikasi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Invers</a:t>
          </a:r>
          <a:endParaRPr lang="en-US" sz="2000" kern="1200" dirty="0"/>
        </a:p>
      </dsp:txBody>
      <dsp:txXfrm>
        <a:off x="5934087" y="0"/>
        <a:ext cx="2406525" cy="990600"/>
      </dsp:txXfrm>
    </dsp:sp>
    <dsp:sp modelId="{55EC74D4-158B-4A9C-A765-0434B748309D}">
      <dsp:nvSpPr>
        <dsp:cNvPr id="0" name=""/>
        <dsp:cNvSpPr/>
      </dsp:nvSpPr>
      <dsp:spPr>
        <a:xfrm>
          <a:off x="8156488" y="0"/>
          <a:ext cx="3397125" cy="9906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Testing Data </a:t>
          </a:r>
          <a:r>
            <a:rPr lang="en-US" sz="2300" kern="1200" dirty="0" err="1" smtClean="0"/>
            <a:t>dengan</a:t>
          </a:r>
          <a:r>
            <a:rPr lang="en-US" sz="2300" kern="1200" dirty="0" smtClean="0"/>
            <a:t> Direct Inverse</a:t>
          </a:r>
          <a:endParaRPr lang="en-US" sz="2300" kern="1200" dirty="0"/>
        </a:p>
      </dsp:txBody>
      <dsp:txXfrm>
        <a:off x="8651788" y="0"/>
        <a:ext cx="2406525" cy="99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800"/>
            </a:lvl4pPr>
            <a:lvl5pPr marL="1828754" indent="0" algn="ctr">
              <a:buNone/>
              <a:defRPr sz="1800"/>
            </a:lvl5pPr>
            <a:lvl6pPr marL="2285943" indent="0" algn="ctr">
              <a:buNone/>
              <a:defRPr sz="1800"/>
            </a:lvl6pPr>
            <a:lvl7pPr marL="2743131" indent="0" algn="ctr">
              <a:buNone/>
              <a:defRPr sz="1800"/>
            </a:lvl7pPr>
            <a:lvl8pPr marL="3200320" indent="0" algn="ctr">
              <a:buNone/>
              <a:defRPr sz="1800"/>
            </a:lvl8pPr>
            <a:lvl9pPr marL="3657509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258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3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0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5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6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54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2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45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9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35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89922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4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36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17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0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5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27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66407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30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22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0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11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71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34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38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4327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18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6861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7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96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2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6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69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45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45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21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6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0B3E-6CC6-4C68-91D2-0A14C3E5B212}" type="datetimeFigureOut">
              <a:rPr lang="en-US" smtClean="0"/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09C357-7BD5-459A-BFB7-4DD61D590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5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5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9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96" y="2570601"/>
            <a:ext cx="7315200" cy="325526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/>
              <a:t>Analisis</a:t>
            </a:r>
            <a:r>
              <a:rPr lang="en-US" sz="4800" b="1" dirty="0"/>
              <a:t> </a:t>
            </a:r>
            <a:r>
              <a:rPr lang="en-US" sz="4800" b="1" dirty="0" err="1"/>
              <a:t>Jaringan</a:t>
            </a:r>
            <a:r>
              <a:rPr lang="en-US" sz="4800" b="1" dirty="0"/>
              <a:t> </a:t>
            </a:r>
            <a:r>
              <a:rPr lang="en-US" sz="4800" b="1" dirty="0" err="1"/>
              <a:t>Saraf</a:t>
            </a:r>
            <a:r>
              <a:rPr lang="en-US" sz="4800" b="1" dirty="0"/>
              <a:t> </a:t>
            </a:r>
            <a:r>
              <a:rPr lang="en-US" sz="4800" b="1" dirty="0" err="1"/>
              <a:t>Tiruan</a:t>
            </a:r>
            <a:r>
              <a:rPr lang="en-US" sz="4800" b="1" dirty="0"/>
              <a:t> Radial Basis Function </a:t>
            </a:r>
            <a:r>
              <a:rPr lang="en-US" sz="4800" b="1" dirty="0" err="1"/>
              <a:t>untuk</a:t>
            </a:r>
            <a:r>
              <a:rPr lang="en-US" sz="4800" b="1" dirty="0"/>
              <a:t> </a:t>
            </a:r>
            <a:r>
              <a:rPr lang="en-US" sz="4800" b="1" dirty="0" err="1"/>
              <a:t>Identifikasi</a:t>
            </a:r>
            <a:r>
              <a:rPr lang="en-US" sz="4800" b="1" dirty="0"/>
              <a:t> </a:t>
            </a:r>
            <a:r>
              <a:rPr lang="en-US" sz="4800" b="1" dirty="0" err="1"/>
              <a:t>dan</a:t>
            </a:r>
            <a:r>
              <a:rPr lang="en-US" sz="4800" b="1" dirty="0"/>
              <a:t> </a:t>
            </a:r>
            <a:r>
              <a:rPr lang="en-US" sz="4800" b="1" dirty="0" err="1"/>
              <a:t>Perancangan</a:t>
            </a:r>
            <a:r>
              <a:rPr lang="en-US" sz="4800" b="1" dirty="0"/>
              <a:t> </a:t>
            </a:r>
            <a:r>
              <a:rPr lang="en-US" sz="4800" b="1" dirty="0" err="1"/>
              <a:t>Struktur</a:t>
            </a:r>
            <a:r>
              <a:rPr lang="en-US" sz="4800" b="1" dirty="0"/>
              <a:t> </a:t>
            </a:r>
            <a:r>
              <a:rPr lang="en-US" sz="4800" b="1" dirty="0" err="1"/>
              <a:t>Kendali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679" y="1675077"/>
            <a:ext cx="3497037" cy="89552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w Cen MT" panose="020B0602020104020603" pitchFamily="34" charset="0"/>
              </a:rPr>
              <a:t>ANNISAA PRIMADINI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w Cen MT" panose="020B0602020104020603" pitchFamily="34" charset="0"/>
              </a:rPr>
              <a:t>1006675171</a:t>
            </a:r>
            <a:endParaRPr lang="en-US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2" descr="http://3.bp.blogspot.com/-iAHB9QiL--0/ThMzQ4YrE2I/AAAAAAAAAec/1GiZ_e5hsXo/s1600/makara-bi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97" y="286833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96400" y="4994868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Tw Cen MT" panose="020B0602020104020603" pitchFamily="34" charset="0"/>
              </a:rPr>
              <a:t>Departemen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Teknik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Elektro</a:t>
            </a:r>
            <a:endParaRPr lang="en-US" sz="1200" dirty="0">
              <a:latin typeface="Tw Cen MT" panose="020B0602020104020603" pitchFamily="34" charset="0"/>
            </a:endParaRPr>
          </a:p>
          <a:p>
            <a:pPr algn="ctr"/>
            <a:r>
              <a:rPr lang="en-US" sz="1200" dirty="0" err="1">
                <a:latin typeface="Tw Cen MT" panose="020B0602020104020603" pitchFamily="34" charset="0"/>
              </a:rPr>
              <a:t>Fakultas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Teknik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</a:p>
          <a:p>
            <a:pPr algn="ctr"/>
            <a:r>
              <a:rPr lang="en-US" sz="1200" dirty="0" err="1">
                <a:latin typeface="Tw Cen MT" panose="020B0602020104020603" pitchFamily="34" charset="0"/>
              </a:rPr>
              <a:t>Universitas</a:t>
            </a:r>
            <a:r>
              <a:rPr lang="en-US" sz="1200" dirty="0">
                <a:latin typeface="Tw Cen MT" panose="020B0602020104020603" pitchFamily="34" charset="0"/>
              </a:rPr>
              <a:t> Indonesia</a:t>
            </a:r>
          </a:p>
          <a:p>
            <a:pPr algn="ctr"/>
            <a:r>
              <a:rPr lang="en-US" sz="1200" dirty="0">
                <a:latin typeface="Tw Cen MT" panose="020B0602020104020603" pitchFamily="34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92006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RBF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102741"/>
              </p:ext>
            </p:extLst>
          </p:nvPr>
        </p:nvGraphicFramePr>
        <p:xfrm>
          <a:off x="703898" y="1856232"/>
          <a:ext cx="10748962" cy="456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39172" y="5920346"/>
                <a:ext cx="2152128" cy="473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72" y="5920346"/>
                <a:ext cx="2152128" cy="4737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57638" y="4696595"/>
                <a:ext cx="2203808" cy="485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8" y="4696595"/>
                <a:ext cx="2203808" cy="485005"/>
              </a:xfrm>
              <a:prstGeom prst="rect">
                <a:avLst/>
              </a:prstGeom>
              <a:blipFill rotWithShape="0">
                <a:blip r:embed="rId8"/>
                <a:stretch>
                  <a:fillRect t="-78750" r="-8864" b="-12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257638" y="5224194"/>
                <a:ext cx="3293722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38" y="5224194"/>
                <a:ext cx="3293722" cy="11699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4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359288"/>
            <a:ext cx="9720072" cy="1499616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smtClean="0"/>
              <a:t>RBF </a:t>
            </a:r>
            <a:r>
              <a:rPr lang="en-US" sz="2000" i="1" cap="none" dirty="0" smtClean="0"/>
              <a:t>(cont’d)</a:t>
            </a:r>
            <a:endParaRPr lang="en-US" sz="2000" i="1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42436"/>
              </p:ext>
            </p:extLst>
          </p:nvPr>
        </p:nvGraphicFramePr>
        <p:xfrm>
          <a:off x="1023938" y="1619250"/>
          <a:ext cx="10977562" cy="4941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92356" y="3225194"/>
                <a:ext cx="3207288" cy="407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𝑜𝑙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𝑚𝑙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356" y="3225194"/>
                <a:ext cx="3207288" cy="407612"/>
              </a:xfrm>
              <a:prstGeom prst="rect">
                <a:avLst/>
              </a:prstGeom>
              <a:blipFill rotWithShape="0">
                <a:blip r:embed="rId7"/>
                <a:stretch>
                  <a:fillRect t="-105970" b="-16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68501" y="3632806"/>
                <a:ext cx="2031325" cy="507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	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501" y="3632806"/>
                <a:ext cx="2031325" cy="507960"/>
              </a:xfrm>
              <a:prstGeom prst="rect">
                <a:avLst/>
              </a:prstGeom>
              <a:blipFill rotWithShape="0">
                <a:blip r:embed="rId8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45875" y="5844218"/>
                <a:ext cx="1938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𝑚𝑙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75" y="5844218"/>
                <a:ext cx="193828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53881" y="6321978"/>
                <a:ext cx="1522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81" y="6321978"/>
                <a:ext cx="152227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884163" y="5814018"/>
                <a:ext cx="387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	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63" y="5814018"/>
                <a:ext cx="387798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84163" y="6321978"/>
                <a:ext cx="2723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63" y="6321978"/>
                <a:ext cx="2723438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2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968" y="323123"/>
            <a:ext cx="9720072" cy="1499616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smtClean="0"/>
              <a:t>RBF </a:t>
            </a:r>
            <a:r>
              <a:rPr lang="en-US" sz="2000" i="1" cap="none" dirty="0" smtClean="0"/>
              <a:t>(cont’d)</a:t>
            </a:r>
            <a:endParaRPr lang="en-US" sz="2000" i="1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02756"/>
              </p:ext>
            </p:extLst>
          </p:nvPr>
        </p:nvGraphicFramePr>
        <p:xfrm>
          <a:off x="1023938" y="1536700"/>
          <a:ext cx="10886122" cy="5024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77411" y="5005968"/>
                <a:ext cx="2379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𝑚𝑙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𝑚𝑙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𝑚𝑙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11" y="5005968"/>
                <a:ext cx="237969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77411" y="5399389"/>
                <a:ext cx="2954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	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11" y="5399389"/>
                <a:ext cx="295465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32066" y="5005968"/>
                <a:ext cx="1450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∆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066" y="5005968"/>
                <a:ext cx="145052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32066" y="5399389"/>
                <a:ext cx="1487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066" y="5399389"/>
                <a:ext cx="148720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13144" y="3105258"/>
                <a:ext cx="2031325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	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44" y="3105258"/>
                <a:ext cx="2031325" cy="499560"/>
              </a:xfrm>
              <a:prstGeom prst="rect">
                <a:avLst/>
              </a:prstGeom>
              <a:blipFill rotWithShape="0"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413144" y="3714635"/>
                <a:ext cx="1434560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𝜕𝜎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44" y="3714635"/>
                <a:ext cx="1434560" cy="499560"/>
              </a:xfrm>
              <a:prstGeom prst="rect">
                <a:avLst/>
              </a:prstGeom>
              <a:blipFill rotWithShape="0"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23317" y="2919438"/>
                <a:ext cx="5462841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∗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𝑚𝑙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∗−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17" y="2919438"/>
                <a:ext cx="5462841" cy="87120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19100" y="3504319"/>
                <a:ext cx="9476751" cy="740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marR="0" indent="45720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𝑚𝑙</m:t>
                            </m:r>
                          </m:sub>
                        </m:sSub>
                      </m:e>
                    </m:nary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𝑍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∗−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	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504319"/>
                <a:ext cx="9476751" cy="7401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9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RBF NN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409992"/>
              </p:ext>
            </p:extLst>
          </p:nvPr>
        </p:nvGraphicFramePr>
        <p:xfrm>
          <a:off x="800100" y="1397000"/>
          <a:ext cx="10858500" cy="287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273663"/>
              </p:ext>
            </p:extLst>
          </p:nvPr>
        </p:nvGraphicFramePr>
        <p:xfrm>
          <a:off x="762000" y="3962400"/>
          <a:ext cx="10892028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127000" y="3949700"/>
            <a:ext cx="11836400" cy="50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0729" y="2084832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729" y="4319032"/>
            <a:ext cx="45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- 1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8013937"/>
                  </p:ext>
                </p:extLst>
              </p:nvPr>
            </p:nvGraphicFramePr>
            <p:xfrm>
              <a:off x="630238" y="1955800"/>
              <a:ext cx="10863262" cy="46445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57696"/>
                    <a:gridCol w="6305566"/>
                  </a:tblGrid>
                  <a:tr h="36146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solidFill>
                                <a:schemeClr val="bg1"/>
                              </a:solidFill>
                            </a:rPr>
                            <a:t>Eksperimen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1462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Jenis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Percobaan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Klasifikasi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Data Iris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menggunakan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RBF- NN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dengan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Bobot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Nguyen-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Widrow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1462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Tujuan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Percobaan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Mengetahui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performa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RBF-NN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dengan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Nguyen -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Widrow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76129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Nguyen -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Widrow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1462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Cluster SOM yang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digunakan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1462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Kondisi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Henti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= 0.01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atau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Epoch = 10000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671743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Laju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54075" indent="-285750">
                            <a:buFontTx/>
                            <a:buChar char="-"/>
                            <a:tabLst>
                              <a:tab pos="800100" algn="l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=0.1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ea typeface="Cambria Math"/>
                            </a:rPr>
                            <a:t> – 0.9</a:t>
                          </a:r>
                        </a:p>
                        <a:p>
                          <a:pPr marL="854075" indent="-285750">
                            <a:buFontTx/>
                            <a:buChar char="-"/>
                            <a:tabLst>
                              <a:tab pos="800100" algn="l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=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=0.1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*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oMath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90365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Penarikan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Kesimpulan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Recognition Rate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Epoch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Waktu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terhadap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variasi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nilai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alpha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8013937"/>
                  </p:ext>
                </p:extLst>
              </p:nvPr>
            </p:nvGraphicFramePr>
            <p:xfrm>
              <a:off x="630238" y="1955800"/>
              <a:ext cx="10863262" cy="46445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57696"/>
                    <a:gridCol w="6305566"/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solidFill>
                                <a:schemeClr val="bg1"/>
                              </a:solidFill>
                            </a:rPr>
                            <a:t>Eksperimen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Jenis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Percobaan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Klasifikasi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Data Iris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menggunakan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RBF- NN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dengan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Bobot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Nguyen-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Widrow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Tujuan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Percobaan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Mengetahui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performa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RBF-NN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dengan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Nguyen -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Widrow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76129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Nguyen -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Widrow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Cluster SOM yang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digunakan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Kondisi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Henti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= 0.01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atau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Epoch = 10000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671743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Laju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280" marR="81280">
                        <a:blipFill rotWithShape="0">
                          <a:blip r:embed="rId2"/>
                          <a:stretch>
                            <a:fillRect l="-72367" t="-416216" r="-386" b="-190090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Penarikan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Kesimpulan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Recognition Rate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Epoch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Waktu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terhadap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variasi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nilai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alpha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13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797282"/>
            <a:ext cx="9720072" cy="6642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Iris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151692"/>
              </p:ext>
            </p:extLst>
          </p:nvPr>
        </p:nvGraphicFramePr>
        <p:xfrm>
          <a:off x="927100" y="1747766"/>
          <a:ext cx="10439399" cy="4399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762000" y="1276834"/>
            <a:ext cx="995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Nguyen - </a:t>
            </a:r>
            <a:r>
              <a:rPr lang="en-US" dirty="0" err="1" smtClean="0"/>
              <a:t>Widrow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8980937"/>
                  </p:ext>
                </p:extLst>
              </p:nvPr>
            </p:nvGraphicFramePr>
            <p:xfrm>
              <a:off x="3022600" y="6096000"/>
              <a:ext cx="5892800" cy="274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9233"/>
                    <a:gridCol w="547275"/>
                    <a:gridCol w="591854"/>
                    <a:gridCol w="694785"/>
                    <a:gridCol w="566121"/>
                    <a:gridCol w="617586"/>
                    <a:gridCol w="566121"/>
                    <a:gridCol w="653005"/>
                    <a:gridCol w="548410"/>
                    <a:gridCol w="548410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97.4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97.3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97.93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98.53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98.27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97.47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96.93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96.8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96.73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8980937"/>
                  </p:ext>
                </p:extLst>
              </p:nvPr>
            </p:nvGraphicFramePr>
            <p:xfrm>
              <a:off x="3022600" y="6096000"/>
              <a:ext cx="5892800" cy="274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59233"/>
                    <a:gridCol w="547275"/>
                    <a:gridCol w="591854"/>
                    <a:gridCol w="694785"/>
                    <a:gridCol w="566121"/>
                    <a:gridCol w="617586"/>
                    <a:gridCol w="566121"/>
                    <a:gridCol w="653005"/>
                    <a:gridCol w="548410"/>
                    <a:gridCol w="548410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087" t="-4444" r="-956522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97.4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97.3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97.93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98.53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98.27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97.47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96.93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96.8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96.73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33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7400" y="797282"/>
            <a:ext cx="9720072" cy="6642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Iris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0" y="1276834"/>
            <a:ext cx="995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Nguyen - </a:t>
            </a:r>
            <a:r>
              <a:rPr lang="en-US" dirty="0" err="1" smtClean="0"/>
              <a:t>Widrow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980086"/>
              </p:ext>
            </p:extLst>
          </p:nvPr>
        </p:nvGraphicFramePr>
        <p:xfrm>
          <a:off x="1244600" y="1646166"/>
          <a:ext cx="10375899" cy="4094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7507583"/>
                  </p:ext>
                </p:extLst>
              </p:nvPr>
            </p:nvGraphicFramePr>
            <p:xfrm>
              <a:off x="3428998" y="5664200"/>
              <a:ext cx="5765802" cy="5029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3380"/>
                    <a:gridCol w="583924"/>
                    <a:gridCol w="573017"/>
                    <a:gridCol w="573017"/>
                    <a:gridCol w="573744"/>
                    <a:gridCol w="573744"/>
                    <a:gridCol w="573744"/>
                    <a:gridCol w="573744"/>
                    <a:gridCol w="573744"/>
                    <a:gridCol w="573744"/>
                  </a:tblGrid>
                  <a:tr h="2678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9.99E-03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9.99E-03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9.99E-03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1.00E-02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9.52E-03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1.18E-02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1.37E-02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1.60E-02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1.63E-02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7507583"/>
                  </p:ext>
                </p:extLst>
              </p:nvPr>
            </p:nvGraphicFramePr>
            <p:xfrm>
              <a:off x="3428998" y="5664200"/>
              <a:ext cx="5765802" cy="47523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93380"/>
                    <a:gridCol w="583924"/>
                    <a:gridCol w="573017"/>
                    <a:gridCol w="573017"/>
                    <a:gridCol w="573744"/>
                    <a:gridCol w="573744"/>
                    <a:gridCol w="573744"/>
                    <a:gridCol w="573744"/>
                    <a:gridCol w="573744"/>
                    <a:gridCol w="573744"/>
                  </a:tblGrid>
                  <a:tr h="4752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369" marR="45369" marT="0" marB="0">
                        <a:blipFill rotWithShape="0">
                          <a:blip r:embed="rId4"/>
                          <a:stretch>
                            <a:fillRect l="-1031" t="-1266" r="-880412" b="-17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9.99E-03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9.99E-03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9.99E-03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1.00E-02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9.52E-03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1.18E-02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1.37E-02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1.60E-02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1.63E-02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29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14400" y="604980"/>
            <a:ext cx="9720072" cy="664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Data Iris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200" y="1084532"/>
            <a:ext cx="52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Nguyen - </a:t>
            </a:r>
            <a:r>
              <a:rPr lang="en-US" dirty="0" err="1" smtClean="0"/>
              <a:t>Widrow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373772"/>
              </p:ext>
            </p:extLst>
          </p:nvPr>
        </p:nvGraphicFramePr>
        <p:xfrm>
          <a:off x="330200" y="1662724"/>
          <a:ext cx="11747500" cy="4680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2047872"/>
                  </p:ext>
                </p:extLst>
              </p:nvPr>
            </p:nvGraphicFramePr>
            <p:xfrm>
              <a:off x="3017718" y="6259175"/>
              <a:ext cx="5877164" cy="274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4838"/>
                    <a:gridCol w="595202"/>
                    <a:gridCol w="584084"/>
                    <a:gridCol w="584084"/>
                    <a:gridCol w="584826"/>
                    <a:gridCol w="584826"/>
                    <a:gridCol w="584826"/>
                    <a:gridCol w="584826"/>
                    <a:gridCol w="584826"/>
                    <a:gridCol w="584826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570.1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336.5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296.9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400.7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1960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8522.5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10001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10001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10001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2047872"/>
                  </p:ext>
                </p:extLst>
              </p:nvPr>
            </p:nvGraphicFramePr>
            <p:xfrm>
              <a:off x="3017718" y="6259175"/>
              <a:ext cx="5877164" cy="274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04838"/>
                    <a:gridCol w="595202"/>
                    <a:gridCol w="584084"/>
                    <a:gridCol w="584084"/>
                    <a:gridCol w="584826"/>
                    <a:gridCol w="584826"/>
                    <a:gridCol w="584826"/>
                    <a:gridCol w="584826"/>
                    <a:gridCol w="584826"/>
                    <a:gridCol w="584826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2020" t="-2174" r="-878788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570.1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336.5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296.9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400.7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1960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8522.5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10001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10001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10001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9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87400" y="797282"/>
            <a:ext cx="9720072" cy="6642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Iris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0" y="1276834"/>
            <a:ext cx="995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Nguyen - </a:t>
            </a:r>
            <a:r>
              <a:rPr lang="en-US" dirty="0" err="1" smtClean="0"/>
              <a:t>Widrow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210621"/>
              </p:ext>
            </p:extLst>
          </p:nvPr>
        </p:nvGraphicFramePr>
        <p:xfrm>
          <a:off x="381000" y="1646166"/>
          <a:ext cx="11353800" cy="4068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257542"/>
                  </p:ext>
                </p:extLst>
              </p:nvPr>
            </p:nvGraphicFramePr>
            <p:xfrm>
              <a:off x="3213101" y="5613400"/>
              <a:ext cx="5714998" cy="274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3813"/>
                    <a:gridCol w="497362"/>
                    <a:gridCol w="621702"/>
                    <a:gridCol w="646570"/>
                    <a:gridCol w="596834"/>
                    <a:gridCol w="596834"/>
                    <a:gridCol w="596834"/>
                    <a:gridCol w="596834"/>
                    <a:gridCol w="646570"/>
                    <a:gridCol w="691645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34.52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21.8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17.99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25.03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79.44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129.7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150.0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159.03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155.29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4257542"/>
                  </p:ext>
                </p:extLst>
              </p:nvPr>
            </p:nvGraphicFramePr>
            <p:xfrm>
              <a:off x="3213101" y="5613400"/>
              <a:ext cx="5714998" cy="274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3813"/>
                    <a:gridCol w="497362"/>
                    <a:gridCol w="621702"/>
                    <a:gridCol w="646570"/>
                    <a:gridCol w="596834"/>
                    <a:gridCol w="596834"/>
                    <a:gridCol w="596834"/>
                    <a:gridCol w="596834"/>
                    <a:gridCol w="646570"/>
                    <a:gridCol w="691645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2703" t="-2174" r="-2445946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34.52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21.8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17.99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25.03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79.44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129.7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150.0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159.03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155.29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24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-2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5653921"/>
                  </p:ext>
                </p:extLst>
              </p:nvPr>
            </p:nvGraphicFramePr>
            <p:xfrm>
              <a:off x="630238" y="1955800"/>
              <a:ext cx="10863262" cy="4383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57696"/>
                    <a:gridCol w="6305566"/>
                  </a:tblGrid>
                  <a:tr h="36146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solidFill>
                                <a:schemeClr val="bg1"/>
                              </a:solidFill>
                            </a:rPr>
                            <a:t>Eksperimen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1462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Jenis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Percobaan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Klasifikasi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Data Iris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menggunakan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RBF- NN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dengan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Bobot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OLS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1462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Tujuan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Percobaan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Mengetahui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performa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RBF-NN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dengan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OLS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1462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Orthogonal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Least Square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1462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Cluster SOM yang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digunakan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1462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Kondisi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Henti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= 0.01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atau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Epoch = 10000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695542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Laju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854075" indent="-285750">
                            <a:buFontTx/>
                            <a:buChar char="-"/>
                            <a:tabLst>
                              <a:tab pos="800100" algn="l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=0.1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bg1"/>
                              </a:solidFill>
                              <a:ea typeface="Cambria Math"/>
                            </a:rPr>
                            <a:t> – 0.9</a:t>
                          </a:r>
                        </a:p>
                        <a:p>
                          <a:pPr marL="854075" indent="-285750">
                            <a:buFontTx/>
                            <a:buChar char="-"/>
                            <a:tabLst>
                              <a:tab pos="800100" algn="l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=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=0.01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*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oMath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90365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Penarikan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Kesimpulan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Recognition Rate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Epoch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Waktu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terhadap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variasi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nilai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alpha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5653921"/>
                  </p:ext>
                </p:extLst>
              </p:nvPr>
            </p:nvGraphicFramePr>
            <p:xfrm>
              <a:off x="630238" y="1955800"/>
              <a:ext cx="10863262" cy="4383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57696"/>
                    <a:gridCol w="6305566"/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solidFill>
                                <a:schemeClr val="bg1"/>
                              </a:solidFill>
                            </a:rPr>
                            <a:t>Eksperimen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Jenis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Percobaan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Klasifikasi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Data Iris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menggunakan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RBF- NN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dengan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Bobot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OLS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Tujuan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Percobaan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Mengetahui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performa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RBF-NN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dengan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OLS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Metode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Inisialisasi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Orthogonal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Least Square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Cluster SOM yang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digunakan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Kondisi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Henti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= 0.01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atau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Epoch = 10000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695542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Laju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280" marR="81280">
                        <a:blipFill rotWithShape="0">
                          <a:blip r:embed="rId2"/>
                          <a:stretch>
                            <a:fillRect l="-72367" t="-364912" r="-386" b="-185088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Penarikan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Kesimpulan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Recognition Rate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Epoch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Waktu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,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terhadap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variasi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nilai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alpha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18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NN </a:t>
            </a:r>
            <a:r>
              <a:rPr lang="en-US" i="1" dirty="0"/>
              <a:t>Radial Basis </a:t>
            </a:r>
            <a:r>
              <a:rPr lang="en-US" i="1" dirty="0" smtClean="0"/>
              <a:t>Function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obot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, </a:t>
            </a:r>
            <a:r>
              <a:rPr lang="en-US" dirty="0" err="1"/>
              <a:t>melalui</a:t>
            </a:r>
            <a:r>
              <a:rPr lang="en-US" dirty="0"/>
              <a:t> parameter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Mengaplikasikan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i="1" dirty="0"/>
              <a:t>Radial Basis Function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PPR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/>
              <a:t>Radial Basis Function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pengendali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PPR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797282"/>
            <a:ext cx="9720072" cy="6642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Iris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0" y="1276834"/>
            <a:ext cx="995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i="1" dirty="0" smtClean="0"/>
              <a:t>Orthogonal Least Square</a:t>
            </a:r>
            <a:endParaRPr lang="en-US" i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233165"/>
              </p:ext>
            </p:extLst>
          </p:nvPr>
        </p:nvGraphicFramePr>
        <p:xfrm>
          <a:off x="787400" y="1690687"/>
          <a:ext cx="10782299" cy="425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985552"/>
                  </p:ext>
                </p:extLst>
              </p:nvPr>
            </p:nvGraphicFramePr>
            <p:xfrm>
              <a:off x="2801938" y="5842001"/>
              <a:ext cx="6126162" cy="320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6356"/>
                    <a:gridCol w="674528"/>
                    <a:gridCol w="608830"/>
                    <a:gridCol w="608830"/>
                    <a:gridCol w="609603"/>
                    <a:gridCol w="609603"/>
                    <a:gridCol w="609603"/>
                    <a:gridCol w="609603"/>
                    <a:gridCol w="609603"/>
                    <a:gridCol w="609603"/>
                  </a:tblGrid>
                  <a:tr h="3048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95.933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96.467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95.67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93.467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79.733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86.467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62.2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69.6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52.4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0985552"/>
                  </p:ext>
                </p:extLst>
              </p:nvPr>
            </p:nvGraphicFramePr>
            <p:xfrm>
              <a:off x="2801938" y="5842001"/>
              <a:ext cx="6126162" cy="320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76356"/>
                    <a:gridCol w="674528"/>
                    <a:gridCol w="608830"/>
                    <a:gridCol w="608830"/>
                    <a:gridCol w="609603"/>
                    <a:gridCol w="609603"/>
                    <a:gridCol w="609603"/>
                    <a:gridCol w="609603"/>
                    <a:gridCol w="609603"/>
                    <a:gridCol w="609603"/>
                  </a:tblGrid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4883" marR="64883" marT="0" marB="0">
                        <a:blipFill rotWithShape="0">
                          <a:blip r:embed="rId4"/>
                          <a:stretch>
                            <a:fillRect l="-1053" t="-1887" r="-963158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95.933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96.467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95.67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93.467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79.733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86.467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62.2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69.6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52.4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4883" marR="64883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55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797282"/>
            <a:ext cx="9720072" cy="6642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Iris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0" y="1276834"/>
            <a:ext cx="995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i="1" dirty="0" smtClean="0"/>
              <a:t>Orthogonal Least Square</a:t>
            </a:r>
            <a:endParaRPr lang="en-US" i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168763"/>
              </p:ext>
            </p:extLst>
          </p:nvPr>
        </p:nvGraphicFramePr>
        <p:xfrm>
          <a:off x="622300" y="1689846"/>
          <a:ext cx="10845800" cy="4152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326789"/>
                  </p:ext>
                </p:extLst>
              </p:nvPr>
            </p:nvGraphicFramePr>
            <p:xfrm>
              <a:off x="3157538" y="5740400"/>
              <a:ext cx="5460371" cy="2514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1945"/>
                    <a:gridCol w="552992"/>
                    <a:gridCol w="542664"/>
                    <a:gridCol w="542664"/>
                    <a:gridCol w="543351"/>
                    <a:gridCol w="543351"/>
                    <a:gridCol w="543351"/>
                    <a:gridCol w="543351"/>
                    <a:gridCol w="543351"/>
                    <a:gridCol w="543351"/>
                  </a:tblGrid>
                  <a:tr h="1885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0.003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0.003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0.004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0.033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0.12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0.08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0.27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0.27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0.36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326789"/>
                  </p:ext>
                </p:extLst>
              </p:nvPr>
            </p:nvGraphicFramePr>
            <p:xfrm>
              <a:off x="3157538" y="5740400"/>
              <a:ext cx="5460371" cy="2514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1945"/>
                    <a:gridCol w="552992"/>
                    <a:gridCol w="542664"/>
                    <a:gridCol w="542664"/>
                    <a:gridCol w="543351"/>
                    <a:gridCol w="543351"/>
                    <a:gridCol w="543351"/>
                    <a:gridCol w="543351"/>
                    <a:gridCol w="543351"/>
                    <a:gridCol w="543351"/>
                  </a:tblGrid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141" marR="47141" marT="0" marB="0">
                        <a:blipFill rotWithShape="0">
                          <a:blip r:embed="rId4"/>
                          <a:stretch>
                            <a:fillRect l="-1087" t="-2381" r="-879348" b="-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0.003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0.003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0.004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0.033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0.12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0.08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0.27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0.27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0.36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7141" marR="47141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947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797282"/>
            <a:ext cx="9720072" cy="6642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Iris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0" y="1276834"/>
            <a:ext cx="995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i="1" dirty="0" smtClean="0"/>
              <a:t>Orthogonal Least Square</a:t>
            </a:r>
            <a:endParaRPr lang="en-US" i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084260"/>
              </p:ext>
            </p:extLst>
          </p:nvPr>
        </p:nvGraphicFramePr>
        <p:xfrm>
          <a:off x="685800" y="1646166"/>
          <a:ext cx="11036299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223133"/>
                  </p:ext>
                </p:extLst>
              </p:nvPr>
            </p:nvGraphicFramePr>
            <p:xfrm>
              <a:off x="2903538" y="5816600"/>
              <a:ext cx="6062659" cy="274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1362"/>
                    <a:gridCol w="482600"/>
                    <a:gridCol w="533400"/>
                    <a:gridCol w="508000"/>
                    <a:gridCol w="574803"/>
                    <a:gridCol w="655422"/>
                    <a:gridCol w="600804"/>
                    <a:gridCol w="655422"/>
                    <a:gridCol w="707563"/>
                    <a:gridCol w="603283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14.1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40.7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642.9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1250.2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3059.6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2134.4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9010.8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8693.8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9139.3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223133"/>
                  </p:ext>
                </p:extLst>
              </p:nvPr>
            </p:nvGraphicFramePr>
            <p:xfrm>
              <a:off x="2903538" y="5816600"/>
              <a:ext cx="6062659" cy="274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1362"/>
                    <a:gridCol w="482600"/>
                    <a:gridCol w="533400"/>
                    <a:gridCol w="508000"/>
                    <a:gridCol w="574803"/>
                    <a:gridCol w="655422"/>
                    <a:gridCol w="600804"/>
                    <a:gridCol w="655422"/>
                    <a:gridCol w="707563"/>
                    <a:gridCol w="603283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820" t="-2174" r="-718852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14.1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40.7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642.9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1250.2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3059.6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2134.4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9010.8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8693.8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9139.3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62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797282"/>
            <a:ext cx="9720072" cy="6642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Iris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62000" y="1276834"/>
            <a:ext cx="995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</a:t>
            </a:r>
            <a:r>
              <a:rPr lang="en-US" i="1" dirty="0" smtClean="0"/>
              <a:t>Orthogonal Least Square</a:t>
            </a:r>
            <a:endParaRPr lang="en-US" i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01663"/>
              </p:ext>
            </p:extLst>
          </p:nvPr>
        </p:nvGraphicFramePr>
        <p:xfrm>
          <a:off x="673100" y="1763712"/>
          <a:ext cx="11150600" cy="4002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812"/>
                  </p:ext>
                </p:extLst>
              </p:nvPr>
            </p:nvGraphicFramePr>
            <p:xfrm>
              <a:off x="3035299" y="5638801"/>
              <a:ext cx="5918199" cy="274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60255"/>
                    <a:gridCol w="682746"/>
                    <a:gridCol w="635000"/>
                    <a:gridCol w="533400"/>
                    <a:gridCol w="635000"/>
                    <a:gridCol w="609600"/>
                    <a:gridCol w="595471"/>
                    <a:gridCol w="588909"/>
                    <a:gridCol w="588909"/>
                    <a:gridCol w="588909"/>
                  </a:tblGrid>
                  <a:tr h="2540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0.458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1.107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18.51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37.37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86.83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56.25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272.96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261.25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292.04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812"/>
                  </p:ext>
                </p:extLst>
              </p:nvPr>
            </p:nvGraphicFramePr>
            <p:xfrm>
              <a:off x="3035299" y="5638801"/>
              <a:ext cx="5918199" cy="2743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60255"/>
                    <a:gridCol w="682746"/>
                    <a:gridCol w="635000"/>
                    <a:gridCol w="533400"/>
                    <a:gridCol w="635000"/>
                    <a:gridCol w="609600"/>
                    <a:gridCol w="595471"/>
                    <a:gridCol w="588909"/>
                    <a:gridCol w="588909"/>
                    <a:gridCol w="588909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369" marR="45369" marT="0" marB="0">
                        <a:blipFill rotWithShape="0">
                          <a:blip r:embed="rId4"/>
                          <a:stretch>
                            <a:fillRect l="-1316" t="-4348" r="-1184211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0.458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1.107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18.51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37.37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86.83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56.25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272.96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261.25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292.04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45369" marR="45369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50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Data iris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RBF-Nguye</a:t>
            </a:r>
            <a:r>
              <a:rPr lang="en-US" dirty="0" smtClean="0"/>
              <a:t>n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alpha 0,1-0,5,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alpha 0,1- 0,3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Parameter optimal RBF-Nguyen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alpha 0,3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RBF-OLS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merata</a:t>
            </a:r>
            <a:r>
              <a:rPr lang="en-US" dirty="0" smtClean="0"/>
              <a:t>, </a:t>
            </a:r>
            <a:r>
              <a:rPr lang="en-US" dirty="0" err="1" smtClean="0"/>
              <a:t>dikarenakan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yang </a:t>
            </a:r>
            <a:r>
              <a:rPr lang="en-US" dirty="0" err="1" smtClean="0"/>
              <a:t>cenderung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konvergen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performa</a:t>
            </a:r>
            <a:r>
              <a:rPr lang="en-US" dirty="0" smtClean="0"/>
              <a:t> RBF-OLS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alpha 0,1 - 0,3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parameter alpha </a:t>
            </a:r>
            <a:r>
              <a:rPr lang="en-US" dirty="0" err="1" smtClean="0"/>
              <a:t>optimalnya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0,1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Invers </a:t>
            </a:r>
            <a:r>
              <a:rPr lang="en-US" dirty="0" err="1" smtClean="0"/>
              <a:t>Menggunakan</a:t>
            </a:r>
            <a:r>
              <a:rPr lang="en-US" dirty="0" smtClean="0"/>
              <a:t> Radial Basis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Model Forward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2577" y="5505450"/>
                <a:ext cx="11664228" cy="1188740"/>
              </a:xfrm>
            </p:spPr>
            <p:txBody>
              <a:bodyPr/>
              <a:lstStyle/>
              <a:p>
                <a:r>
                  <a:rPr lang="en-US" dirty="0" smtClean="0"/>
                  <a:t>Digunakan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mengidentifikasi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sistem</a:t>
                </a:r>
                <a:r>
                  <a:rPr lang="en-US" dirty="0" smtClean="0"/>
                  <a:t> PPR</a:t>
                </a:r>
              </a:p>
              <a:p>
                <a:r>
                  <a:rPr lang="en-US" dirty="0" err="1" smtClean="0"/>
                  <a:t>Dengan</a:t>
                </a:r>
                <a:r>
                  <a:rPr lang="en-US" dirty="0" smtClean="0"/>
                  <a:t> data set input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𝑖𝑛𝑝𝑢𝑡𝑁𝑁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577" y="5505450"/>
                <a:ext cx="11664228" cy="1188740"/>
              </a:xfrm>
              <a:blipFill rotWithShape="0">
                <a:blip r:embed="rId2"/>
                <a:stretch>
                  <a:fillRect l="-314" t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6" r="6963" b="3409"/>
          <a:stretch/>
        </p:blipFill>
        <p:spPr bwMode="auto">
          <a:xfrm>
            <a:off x="670550" y="1818132"/>
            <a:ext cx="4125123" cy="3284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F:\Lecture\Semester 8\Skripsi\Draft\Gambar\Skematik iden 2.bmp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064" y="1818132"/>
            <a:ext cx="5175514" cy="3284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Model Invers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5619750"/>
                <a:ext cx="11391900" cy="939038"/>
              </a:xfrm>
            </p:spPr>
            <p:txBody>
              <a:bodyPr/>
              <a:lstStyle/>
              <a:p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perancangan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pengendali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sistem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Dengan</a:t>
                </a:r>
                <a:r>
                  <a:rPr lang="en-US" dirty="0" smtClean="0"/>
                  <a:t> data set input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𝑖𝑛𝑝𝑢𝑡𝑁𝑁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5619750"/>
                <a:ext cx="11391900" cy="939038"/>
              </a:xfrm>
              <a:blipFill rotWithShape="0">
                <a:blip r:embed="rId2"/>
                <a:stretch>
                  <a:fillRect l="-268" t="-77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51" y="2084832"/>
            <a:ext cx="4986655" cy="29743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4629" y="2084832"/>
            <a:ext cx="4646494" cy="2974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1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24128" y="1767840"/>
            <a:ext cx="9720072" cy="701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Inisialisasi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Normalisasi</a:t>
            </a:r>
            <a:r>
              <a:rPr lang="en-US" smtClean="0">
                <a:solidFill>
                  <a:schemeClr val="tx1"/>
                </a:solidFill>
              </a:rPr>
              <a:t> Data </a:t>
            </a:r>
            <a:r>
              <a:rPr lang="en-US" dirty="0" smtClean="0">
                <a:solidFill>
                  <a:schemeClr val="tx1"/>
                </a:solidFill>
              </a:rPr>
              <a:t>Set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Target yang </a:t>
            </a:r>
            <a:r>
              <a:rPr lang="en-US" dirty="0" err="1" smtClean="0">
                <a:solidFill>
                  <a:schemeClr val="tx1"/>
                </a:solidFill>
              </a:rPr>
              <a:t>digunakan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4128" y="2758440"/>
            <a:ext cx="9720072" cy="701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Inisialisasi</a:t>
            </a:r>
            <a:r>
              <a:rPr lang="en-US" dirty="0" smtClean="0">
                <a:solidFill>
                  <a:schemeClr val="tx1"/>
                </a:solidFill>
              </a:rPr>
              <a:t> Parameter Alpha, beta, gamma, Lambda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jumlah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kluster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jumlah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neuron hidden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4128" y="3749040"/>
            <a:ext cx="9720072" cy="701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Clustering SOM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024128" y="4815840"/>
                <a:ext cx="9720072" cy="70104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Inisialisasi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bobot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Nguyen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Widrow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4815840"/>
                <a:ext cx="9720072" cy="70104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24128" y="5882640"/>
            <a:ext cx="9720072" cy="701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Selama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kondisi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benar</a:t>
            </a:r>
            <a:r>
              <a:rPr lang="en-US" dirty="0" smtClean="0">
                <a:solidFill>
                  <a:schemeClr val="tx1"/>
                </a:solidFill>
              </a:rPr>
              <a:t> (error &lt; 0,01) :  </a:t>
            </a:r>
            <a:r>
              <a:rPr lang="en-US" dirty="0" err="1" smtClean="0">
                <a:solidFill>
                  <a:schemeClr val="tx1"/>
                </a:solidFill>
              </a:rPr>
              <a:t>Pelatihan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metode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pembelajaran</a:t>
            </a:r>
            <a:r>
              <a:rPr lang="en-US" dirty="0" smtClean="0">
                <a:solidFill>
                  <a:schemeClr val="tx1"/>
                </a:solidFill>
              </a:rPr>
              <a:t> RBF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4" idx="1"/>
            <a:endCxn id="5" idx="1"/>
          </p:cNvCxnSpPr>
          <p:nvPr/>
        </p:nvCxnSpPr>
        <p:spPr>
          <a:xfrm rot="10800000" flipV="1">
            <a:off x="1024128" y="2118360"/>
            <a:ext cx="12700" cy="99060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7" idx="1"/>
          </p:cNvCxnSpPr>
          <p:nvPr/>
        </p:nvCxnSpPr>
        <p:spPr>
          <a:xfrm rot="10800000" flipV="1">
            <a:off x="1024128" y="4099560"/>
            <a:ext cx="12700" cy="106680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6" idx="3"/>
          </p:cNvCxnSpPr>
          <p:nvPr/>
        </p:nvCxnSpPr>
        <p:spPr>
          <a:xfrm>
            <a:off x="10744200" y="3108960"/>
            <a:ext cx="12700" cy="99060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  <a:endCxn id="8" idx="3"/>
          </p:cNvCxnSpPr>
          <p:nvPr/>
        </p:nvCxnSpPr>
        <p:spPr>
          <a:xfrm>
            <a:off x="10744200" y="5166360"/>
            <a:ext cx="12700" cy="1066800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21" y="252220"/>
            <a:ext cx="9720072" cy="1499616"/>
          </a:xfrm>
        </p:spPr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sz="2800" i="1" cap="none" dirty="0" smtClean="0"/>
              <a:t>(cont’d)</a:t>
            </a:r>
            <a:endParaRPr lang="en-US" i="1" dirty="0"/>
          </a:p>
        </p:txBody>
      </p:sp>
      <p:sp>
        <p:nvSpPr>
          <p:cNvPr id="5" name="Rounded Rectangle 4"/>
          <p:cNvSpPr/>
          <p:nvPr/>
        </p:nvSpPr>
        <p:spPr>
          <a:xfrm>
            <a:off x="1120380" y="1751836"/>
            <a:ext cx="9874050" cy="716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021" y="2722980"/>
            <a:ext cx="9874051" cy="716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Menghitung</a:t>
            </a:r>
            <a:r>
              <a:rPr lang="en-US" dirty="0" smtClean="0">
                <a:solidFill>
                  <a:schemeClr val="tx1"/>
                </a:solidFill>
              </a:rPr>
              <a:t> Error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5" idx="3"/>
            <a:endCxn id="6" idx="3"/>
          </p:cNvCxnSpPr>
          <p:nvPr/>
        </p:nvCxnSpPr>
        <p:spPr>
          <a:xfrm flipH="1">
            <a:off x="10972072" y="2109976"/>
            <a:ext cx="22358" cy="971144"/>
          </a:xfrm>
          <a:prstGeom prst="bentConnector3">
            <a:avLst>
              <a:gd name="adj1" fmla="val -102245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89315" y="2753853"/>
                <a:ext cx="3946359" cy="61093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15" y="2753853"/>
                <a:ext cx="3946359" cy="610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889315" y="1802452"/>
                <a:ext cx="3946359" cy="63017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15" y="1802452"/>
                <a:ext cx="3946359" cy="630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098023" y="3743636"/>
                <a:ext cx="9874050" cy="71628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NN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23" y="3743636"/>
                <a:ext cx="9874050" cy="71628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1098021" y="4781144"/>
                <a:ext cx="9874051" cy="71628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Koreksi parameter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bobot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NN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21" y="4781144"/>
                <a:ext cx="9874051" cy="716280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1120380" y="5799938"/>
            <a:ext cx="9851691" cy="716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Parameter NN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2" idx="1"/>
            <a:endCxn id="13" idx="1"/>
          </p:cNvCxnSpPr>
          <p:nvPr/>
        </p:nvCxnSpPr>
        <p:spPr>
          <a:xfrm rot="10800000" flipV="1">
            <a:off x="1098021" y="4101776"/>
            <a:ext cx="2" cy="1037508"/>
          </a:xfrm>
          <a:prstGeom prst="bentConnector3">
            <a:avLst>
              <a:gd name="adj1" fmla="val 114301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14" idx="3"/>
          </p:cNvCxnSpPr>
          <p:nvPr/>
        </p:nvCxnSpPr>
        <p:spPr>
          <a:xfrm flipH="1">
            <a:off x="10972071" y="5139284"/>
            <a:ext cx="1" cy="1018794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889315" y="3794498"/>
                <a:ext cx="3946359" cy="56483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[1+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][1−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15" y="3794498"/>
                <a:ext cx="3946359" cy="5648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9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 Radial Basis Function </a:t>
            </a:r>
            <a:r>
              <a:rPr lang="en-US" dirty="0" err="1"/>
              <a:t>adalah</a:t>
            </a:r>
            <a:r>
              <a:rPr lang="en-US" dirty="0"/>
              <a:t> data Iris </a:t>
            </a:r>
            <a:r>
              <a:rPr lang="en-US" dirty="0" err="1"/>
              <a:t>dari</a:t>
            </a:r>
            <a:r>
              <a:rPr lang="en-US" dirty="0"/>
              <a:t> UCI Repository of Machine Learning Database,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1:2.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saraf</a:t>
            </a:r>
            <a:r>
              <a:rPr lang="en-US" dirty="0"/>
              <a:t> </a:t>
            </a:r>
            <a:r>
              <a:rPr lang="en-US" dirty="0" err="1"/>
              <a:t>tiruan</a:t>
            </a:r>
            <a:r>
              <a:rPr lang="en-US" dirty="0"/>
              <a:t> </a:t>
            </a:r>
            <a:r>
              <a:rPr lang="en-US" dirty="0" err="1"/>
              <a:t>dilatih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Radial Basis Function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invers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permodelan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non-linear Process Pressure Rig.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Process Pressure Rig </a:t>
            </a:r>
            <a:r>
              <a:rPr lang="en-US" dirty="0" err="1"/>
              <a:t>berupa</a:t>
            </a:r>
            <a:r>
              <a:rPr lang="en-US" dirty="0"/>
              <a:t> input step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minimum 0.3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1.3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Data </a:t>
            </a:r>
            <a:r>
              <a:rPr lang="en-US" dirty="0" err="1"/>
              <a:t>pelatihan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identfikasi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6000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Input </a:t>
            </a:r>
            <a:r>
              <a:rPr lang="en-US" dirty="0" err="1" smtClean="0"/>
              <a:t>dan</a:t>
            </a:r>
            <a:r>
              <a:rPr lang="en-US" dirty="0" smtClean="0"/>
              <a:t> Output PPR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535"/>
            <a:ext cx="12192000" cy="4096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379729" y="5782163"/>
                <a:ext cx="9720073" cy="9499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err="1" smtClean="0"/>
                  <a:t>Definisi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Input step :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0.3,  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1.3,  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9729" y="5782163"/>
                <a:ext cx="9720073" cy="949960"/>
              </a:xfrm>
              <a:blipFill rotWithShape="0">
                <a:blip r:embed="rId3"/>
                <a:stretch>
                  <a:fillRect l="-125" t="-1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6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Normalisasi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Output PPR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4"/>
          <a:stretch/>
        </p:blipFill>
        <p:spPr>
          <a:xfrm>
            <a:off x="0" y="1787198"/>
            <a:ext cx="12192000" cy="3994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379729" y="5782163"/>
                <a:ext cx="9720073" cy="9499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err="1" smtClean="0"/>
                  <a:t>Rumus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Normalisasi</a:t>
                </a:r>
                <a:r>
                  <a:rPr lang="en-US" dirty="0" smtClean="0"/>
                  <a:t> 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𝑛𝑜𝑟𝑚𝑎𝑙𝑖𝑧𝑒𝑑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9729" y="5782163"/>
                <a:ext cx="9720073" cy="949960"/>
              </a:xfrm>
              <a:blipFill rotWithShape="0">
                <a:blip r:embed="rId3"/>
                <a:stretch>
                  <a:fillRect l="-313" t="-10968" b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445289"/>
              </p:ext>
            </p:extLst>
          </p:nvPr>
        </p:nvGraphicFramePr>
        <p:xfrm>
          <a:off x="1453019" y="1455304"/>
          <a:ext cx="9945666" cy="2331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9510211"/>
                  </p:ext>
                </p:extLst>
              </p:nvPr>
            </p:nvGraphicFramePr>
            <p:xfrm>
              <a:off x="554038" y="3632199"/>
              <a:ext cx="5732462" cy="2905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5062"/>
                    <a:gridCol w="3327400"/>
                  </a:tblGrid>
                  <a:tr h="36830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solidFill>
                                <a:schemeClr val="bg1"/>
                              </a:solidFill>
                            </a:rPr>
                            <a:t>Identifikasi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solidFill>
                                <a:schemeClr val="bg1"/>
                              </a:solidFill>
                            </a:rPr>
                            <a:t>Sistem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PPR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31096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Jenis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RBF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–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Normalisasi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Bobot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Nguyen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31096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solidFill>
                                <a:schemeClr val="bg1"/>
                              </a:solidFill>
                            </a:rPr>
                            <a:t>Jumlah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solidFill>
                                <a:schemeClr val="bg1"/>
                              </a:solidFill>
                            </a:rPr>
                            <a:t>Kluster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Hidden Layer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579418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Laju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=0.1</m:t>
                              </m:r>
                            </m:oMath>
                          </a14:m>
                          <a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=0.01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405924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Jumlah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data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training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6000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31096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Batasan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Epoch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31096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Time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Delay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9510211"/>
                  </p:ext>
                </p:extLst>
              </p:nvPr>
            </p:nvGraphicFramePr>
            <p:xfrm>
              <a:off x="554038" y="3632199"/>
              <a:ext cx="5732462" cy="2905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5062"/>
                    <a:gridCol w="3327400"/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solidFill>
                                <a:schemeClr val="bg1"/>
                              </a:solidFill>
                            </a:rPr>
                            <a:t>Identifikasi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solidFill>
                                <a:schemeClr val="bg1"/>
                              </a:solidFill>
                            </a:rPr>
                            <a:t>Sistem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PPR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Jenis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RBF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–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Normalisasi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Bobot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Nguyen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solidFill>
                                <a:schemeClr val="bg1"/>
                              </a:solidFill>
                            </a:rPr>
                            <a:t>Jumlah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solidFill>
                                <a:schemeClr val="bg1"/>
                              </a:solidFill>
                            </a:rPr>
                            <a:t>Kluster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Hidden Layer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Laju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280" marR="81280">
                        <a:blipFill rotWithShape="0">
                          <a:blip r:embed="rId7"/>
                          <a:stretch>
                            <a:fillRect l="-72395" t="-181905" r="-731" b="-192381"/>
                          </a:stretch>
                        </a:blipFill>
                      </a:tcPr>
                    </a:tc>
                  </a:tr>
                  <a:tr h="405924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Jumlah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data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training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6000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Batasan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Epoch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Time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Delay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64334"/>
                  </p:ext>
                </p:extLst>
              </p:nvPr>
            </p:nvGraphicFramePr>
            <p:xfrm>
              <a:off x="6654800" y="4229100"/>
              <a:ext cx="4902200" cy="1532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350"/>
                    <a:gridCol w="2819850"/>
                  </a:tblGrid>
                  <a:tr h="38969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solidFill>
                                <a:schemeClr val="bg1"/>
                              </a:solidFill>
                            </a:rPr>
                            <a:t>Hasil</a:t>
                          </a:r>
                          <a:r>
                            <a:rPr lang="en-US" sz="2000" b="1" baseline="0" dirty="0" smtClean="0">
                              <a:solidFill>
                                <a:schemeClr val="bg1"/>
                              </a:solidFill>
                            </a:rPr>
                            <a:t>  </a:t>
                          </a:r>
                          <a:r>
                            <a:rPr lang="en-US" sz="2000" b="1" baseline="0" dirty="0" err="1" smtClean="0">
                              <a:solidFill>
                                <a:schemeClr val="bg1"/>
                              </a:solidFill>
                            </a:rPr>
                            <a:t>Eksperimen</a:t>
                          </a:r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7699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Pelatihan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0.00158</a:t>
                          </a: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82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Rata-Rata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Error Test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2.4855 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baseline="0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7699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Waktu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Pelatihan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1810.77 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64334"/>
                  </p:ext>
                </p:extLst>
              </p:nvPr>
            </p:nvGraphicFramePr>
            <p:xfrm>
              <a:off x="6654800" y="4229100"/>
              <a:ext cx="4902200" cy="1532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350"/>
                    <a:gridCol w="2819850"/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solidFill>
                                <a:schemeClr val="bg1"/>
                              </a:solidFill>
                            </a:rPr>
                            <a:t>Hasil</a:t>
                          </a:r>
                          <a:r>
                            <a:rPr lang="en-US" sz="2000" b="1" baseline="0" dirty="0" smtClean="0">
                              <a:solidFill>
                                <a:schemeClr val="bg1"/>
                              </a:solidFill>
                            </a:rPr>
                            <a:t>  </a:t>
                          </a:r>
                          <a:r>
                            <a:rPr lang="en-US" sz="2000" b="1" baseline="0" dirty="0" err="1" smtClean="0">
                              <a:solidFill>
                                <a:schemeClr val="bg1"/>
                              </a:solidFill>
                            </a:rPr>
                            <a:t>Eksperimen</a:t>
                          </a:r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7699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Pelatihan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0.00158</a:t>
                          </a:r>
                          <a:endParaRPr lang="en-US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82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Rata-Rata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Error Test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280" marR="81280">
                        <a:blipFill rotWithShape="0">
                          <a:blip r:embed="rId8"/>
                          <a:stretch>
                            <a:fillRect l="-74082" t="-211111" r="-864" b="-119048"/>
                          </a:stretch>
                        </a:blipFill>
                      </a:tcPr>
                    </a:tc>
                  </a:tr>
                  <a:tr h="37699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Waktu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Pelatihan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1810.77 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24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04216"/>
            <a:ext cx="9720072" cy="1499616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006722"/>
            <a:ext cx="9720262" cy="28392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292436"/>
            <a:ext cx="9613900" cy="26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Error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 smtClean="0"/>
              <a:t>identifkasi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3" y="1912549"/>
            <a:ext cx="11887457" cy="3472251"/>
          </a:xfrm>
        </p:spPr>
      </p:pic>
    </p:spTree>
    <p:extLst>
      <p:ext uri="{BB962C8B-B14F-4D97-AF65-F5344CB8AC3E}">
        <p14:creationId xmlns:p14="http://schemas.microsoft.com/office/powerpoint/2010/main" val="4662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Skema</a:t>
            </a:r>
            <a:r>
              <a:rPr lang="en-US" sz="4400" dirty="0" smtClean="0"/>
              <a:t> </a:t>
            </a:r>
            <a:r>
              <a:rPr lang="en-US" sz="4400" dirty="0" err="1"/>
              <a:t>Pembelajaran</a:t>
            </a:r>
            <a:r>
              <a:rPr lang="en-US" sz="4400" dirty="0"/>
              <a:t> </a:t>
            </a:r>
            <a:r>
              <a:rPr lang="en-US" sz="4400" dirty="0" err="1" smtClean="0"/>
              <a:t>Identifikasi</a:t>
            </a:r>
            <a:r>
              <a:rPr lang="en-US" sz="4400" dirty="0" smtClean="0"/>
              <a:t> invers </a:t>
            </a:r>
            <a:r>
              <a:rPr lang="en-US" sz="4400" dirty="0" err="1"/>
              <a:t>sistem</a:t>
            </a:r>
            <a:endParaRPr lang="en-US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979411"/>
              </p:ext>
            </p:extLst>
          </p:nvPr>
        </p:nvGraphicFramePr>
        <p:xfrm>
          <a:off x="1219201" y="1373632"/>
          <a:ext cx="10210800" cy="2341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147630"/>
                  </p:ext>
                </p:extLst>
              </p:nvPr>
            </p:nvGraphicFramePr>
            <p:xfrm>
              <a:off x="554038" y="3632199"/>
              <a:ext cx="5732462" cy="2905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5062"/>
                    <a:gridCol w="3327400"/>
                  </a:tblGrid>
                  <a:tr h="36830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solidFill>
                                <a:schemeClr val="bg1"/>
                              </a:solidFill>
                            </a:rPr>
                            <a:t>Identifikasi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solidFill>
                                <a:schemeClr val="bg1"/>
                              </a:solidFill>
                            </a:rPr>
                            <a:t>Sistem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PPR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31096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Jenis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RBF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–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Normalisasi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Bobot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Nguyen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31096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solidFill>
                                <a:schemeClr val="bg1"/>
                              </a:solidFill>
                            </a:rPr>
                            <a:t>Jumlah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solidFill>
                                <a:schemeClr val="bg1"/>
                              </a:solidFill>
                            </a:rPr>
                            <a:t>Kluster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Hidden Layer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579418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Laju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=0.1</m:t>
                              </m:r>
                            </m:oMath>
                          </a14:m>
                          <a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=0.01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405924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Jumlah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data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training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6000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31096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Batasan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Epoch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31096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Time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Delay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147630"/>
                  </p:ext>
                </p:extLst>
              </p:nvPr>
            </p:nvGraphicFramePr>
            <p:xfrm>
              <a:off x="554038" y="3632199"/>
              <a:ext cx="5732462" cy="2905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5062"/>
                    <a:gridCol w="3327400"/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 smtClean="0">
                              <a:solidFill>
                                <a:schemeClr val="bg1"/>
                              </a:solidFill>
                            </a:rPr>
                            <a:t>Identifikasi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2000" baseline="0" dirty="0" err="1" smtClean="0">
                              <a:solidFill>
                                <a:schemeClr val="bg1"/>
                              </a:solidFill>
                            </a:rPr>
                            <a:t>Sistem</a:t>
                          </a:r>
                          <a:r>
                            <a:rPr lang="en-US" sz="2000" baseline="0" dirty="0" smtClean="0">
                              <a:solidFill>
                                <a:schemeClr val="bg1"/>
                              </a:solidFill>
                            </a:rPr>
                            <a:t> PPR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Jenis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RBF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–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Normalisasi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Bobot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Nguyen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>
                              <a:solidFill>
                                <a:schemeClr val="bg1"/>
                              </a:solidFill>
                            </a:rPr>
                            <a:t>Jumlah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400" baseline="0" dirty="0" err="1" smtClean="0">
                              <a:solidFill>
                                <a:schemeClr val="bg1"/>
                              </a:solidFill>
                            </a:rPr>
                            <a:t>Kluster</a:t>
                          </a:r>
                          <a:r>
                            <a:rPr lang="en-US" sz="1400" baseline="0" dirty="0" smtClean="0">
                              <a:solidFill>
                                <a:schemeClr val="bg1"/>
                              </a:solidFill>
                            </a:rPr>
                            <a:t> Hidden Layer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Laju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aseline="0" dirty="0" err="1" smtClean="0">
                              <a:solidFill>
                                <a:schemeClr val="bg1"/>
                              </a:solidFill>
                            </a:rPr>
                            <a:t>Pembelajaran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280" marR="81280">
                        <a:blipFill rotWithShape="0">
                          <a:blip r:embed="rId7"/>
                          <a:stretch>
                            <a:fillRect l="-72395" t="-181905" r="-731" b="-192381"/>
                          </a:stretch>
                        </a:blipFill>
                      </a:tcPr>
                    </a:tc>
                  </a:tr>
                  <a:tr h="405924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Jumlah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data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training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6000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Batasan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Epoch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1000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Time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Delay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941720"/>
                  </p:ext>
                </p:extLst>
              </p:nvPr>
            </p:nvGraphicFramePr>
            <p:xfrm>
              <a:off x="6654800" y="4229100"/>
              <a:ext cx="4902200" cy="1532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350"/>
                    <a:gridCol w="2819850"/>
                  </a:tblGrid>
                  <a:tr h="38969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solidFill>
                                <a:schemeClr val="bg1"/>
                              </a:solidFill>
                            </a:rPr>
                            <a:t>Hasil</a:t>
                          </a:r>
                          <a:r>
                            <a:rPr lang="en-US" sz="2000" b="1" baseline="0" dirty="0" smtClean="0">
                              <a:solidFill>
                                <a:schemeClr val="bg1"/>
                              </a:solidFill>
                            </a:rPr>
                            <a:t>  </a:t>
                          </a:r>
                          <a:r>
                            <a:rPr lang="en-US" sz="2000" b="1" baseline="0" dirty="0" err="1" smtClean="0">
                              <a:solidFill>
                                <a:schemeClr val="bg1"/>
                              </a:solidFill>
                            </a:rPr>
                            <a:t>Eksperimen</a:t>
                          </a:r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7699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Pelatihan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0.000334</a:t>
                          </a: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82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Rata-Rata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Error Test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5.03148  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baseline="0" dirty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baseline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7699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Waktu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Pelatihan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1821.625 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941720"/>
                  </p:ext>
                </p:extLst>
              </p:nvPr>
            </p:nvGraphicFramePr>
            <p:xfrm>
              <a:off x="6654800" y="4229100"/>
              <a:ext cx="4902200" cy="15326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350"/>
                    <a:gridCol w="2819850"/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solidFill>
                                <a:schemeClr val="bg1"/>
                              </a:solidFill>
                            </a:rPr>
                            <a:t>Hasil</a:t>
                          </a:r>
                          <a:r>
                            <a:rPr lang="en-US" sz="2000" b="1" baseline="0" dirty="0" smtClean="0">
                              <a:solidFill>
                                <a:schemeClr val="bg1"/>
                              </a:solidFill>
                            </a:rPr>
                            <a:t>  </a:t>
                          </a:r>
                          <a:r>
                            <a:rPr lang="en-US" sz="2000" b="1" baseline="0" dirty="0" err="1" smtClean="0">
                              <a:solidFill>
                                <a:schemeClr val="bg1"/>
                              </a:solidFill>
                            </a:rPr>
                            <a:t>Eksperimen</a:t>
                          </a:r>
                          <a:endParaRPr lang="en-US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FF9933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7699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Error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Pelatihan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0.000334</a:t>
                          </a:r>
                          <a:endParaRPr lang="en-US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  <a:tr h="38247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Rata-Rata</a:t>
                          </a:r>
                          <a:r>
                            <a:rPr lang="en-US" baseline="0" dirty="0" smtClean="0">
                              <a:solidFill>
                                <a:schemeClr val="bg1"/>
                              </a:solidFill>
                            </a:rPr>
                            <a:t> Error Test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1280" marR="81280">
                        <a:blipFill rotWithShape="0">
                          <a:blip r:embed="rId8"/>
                          <a:stretch>
                            <a:fillRect l="-74082" t="-211111" r="-864" b="-119048"/>
                          </a:stretch>
                        </a:blipFill>
                      </a:tcPr>
                    </a:tc>
                  </a:tr>
                  <a:tr h="376990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Waktu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Pelatihan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1821.625 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1280" marR="81280">
                        <a:solidFill>
                          <a:srgbClr val="335B74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59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Invers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595830"/>
            <a:ext cx="9491472" cy="277239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4204976"/>
            <a:ext cx="9491472" cy="26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Error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identifkasi</a:t>
            </a:r>
            <a:r>
              <a:rPr lang="en-US" dirty="0" smtClean="0"/>
              <a:t> invers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3" r="6430"/>
          <a:stretch/>
        </p:blipFill>
        <p:spPr>
          <a:xfrm>
            <a:off x="615616" y="1828800"/>
            <a:ext cx="10801684" cy="3556000"/>
          </a:xfrm>
        </p:spPr>
      </p:pic>
    </p:spTree>
    <p:extLst>
      <p:ext uri="{BB962C8B-B14F-4D97-AF65-F5344CB8AC3E}">
        <p14:creationId xmlns:p14="http://schemas.microsoft.com/office/powerpoint/2010/main" val="39479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777" y="4560316"/>
            <a:ext cx="9720073" cy="787400"/>
          </a:xfrm>
        </p:spPr>
        <p:txBody>
          <a:bodyPr/>
          <a:lstStyle/>
          <a:p>
            <a:r>
              <a:rPr lang="en-US" dirty="0" err="1" smtClean="0"/>
              <a:t>Pengendalian</a:t>
            </a:r>
            <a:r>
              <a:rPr lang="en-US" dirty="0" smtClean="0"/>
              <a:t> open loop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Model Forward (</a:t>
            </a:r>
            <a:r>
              <a:rPr lang="en-US" dirty="0" err="1" smtClean="0"/>
              <a:t>identifikasi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Model Invers NN</a:t>
            </a:r>
            <a:endParaRPr lang="en-US" dirty="0"/>
          </a:p>
        </p:txBody>
      </p:sp>
      <p:pic>
        <p:nvPicPr>
          <p:cNvPr id="5" name="Picture 4" descr="E:\Skripsi\Direct Invers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64" y="1803400"/>
            <a:ext cx="5812536" cy="24714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55958269"/>
              </p:ext>
            </p:extLst>
          </p:nvPr>
        </p:nvGraphicFramePr>
        <p:xfrm>
          <a:off x="444501" y="5613400"/>
          <a:ext cx="11557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498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 err="1" smtClean="0"/>
              <a:t>Keluaran</a:t>
            </a:r>
            <a:r>
              <a:rPr lang="en-US" dirty="0" smtClean="0"/>
              <a:t> Controller Invers model </a:t>
            </a:r>
            <a:r>
              <a:rPr lang="en-US" dirty="0" err="1" smtClean="0"/>
              <a:t>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4" y="1854200"/>
            <a:ext cx="10632276" cy="4817994"/>
          </a:xfrm>
        </p:spPr>
      </p:pic>
    </p:spTree>
    <p:extLst>
      <p:ext uri="{BB962C8B-B14F-4D97-AF65-F5344CB8AC3E}">
        <p14:creationId xmlns:p14="http://schemas.microsoft.com/office/powerpoint/2010/main" val="41999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Basis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r>
              <a:rPr lang="en-US" dirty="0" err="1" smtClean="0"/>
              <a:t>Keluaran</a:t>
            </a:r>
            <a:r>
              <a:rPr lang="en-US" dirty="0" smtClean="0"/>
              <a:t> Plant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913440"/>
            <a:ext cx="10896790" cy="3693421"/>
          </a:xfrm>
        </p:spPr>
      </p:pic>
    </p:spTree>
    <p:extLst>
      <p:ext uri="{BB962C8B-B14F-4D97-AF65-F5344CB8AC3E}">
        <p14:creationId xmlns:p14="http://schemas.microsoft.com/office/powerpoint/2010/main" val="32912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error controller </a:t>
            </a:r>
            <a:r>
              <a:rPr lang="en-US" dirty="0" err="1" smtClean="0"/>
              <a:t>dan</a:t>
            </a:r>
            <a:r>
              <a:rPr lang="en-US" dirty="0" smtClean="0"/>
              <a:t> plant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3" y="1881631"/>
            <a:ext cx="11084867" cy="3757169"/>
          </a:xfrm>
        </p:spPr>
      </p:pic>
    </p:spTree>
    <p:extLst>
      <p:ext uri="{BB962C8B-B14F-4D97-AF65-F5344CB8AC3E}">
        <p14:creationId xmlns:p14="http://schemas.microsoft.com/office/powerpoint/2010/main" val="2992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invers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Metode</a:t>
            </a:r>
            <a:r>
              <a:rPr lang="en-US" dirty="0" smtClean="0"/>
              <a:t> Radial Basis Function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PPR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invers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Direct Inverse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maksimal</a:t>
            </a:r>
            <a:r>
              <a:rPr lang="en-US" dirty="0" smtClean="0"/>
              <a:t>,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target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ke-5000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615445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 smtClean="0">
                <a:latin typeface="Tw Cen MT" panose="020B0602020104020603" pitchFamily="34" charset="0"/>
              </a:rPr>
              <a:t>RBF </a:t>
            </a:r>
            <a:r>
              <a:rPr lang="en-US" sz="2000" dirty="0" err="1" smtClean="0">
                <a:latin typeface="Tw Cen MT" panose="020B0602020104020603" pitchFamily="34" charset="0"/>
              </a:rPr>
              <a:t>dapat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digunakan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dalam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penyelesaian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masalah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kompleks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seperti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pada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i="1" dirty="0" smtClean="0">
                <a:latin typeface="Tw Cen MT" panose="020B0602020104020603" pitchFamily="34" charset="0"/>
              </a:rPr>
              <a:t>pattern recognition</a:t>
            </a:r>
            <a:r>
              <a:rPr lang="en-US" sz="2000" dirty="0" smtClean="0">
                <a:latin typeface="Tw Cen MT" panose="020B0602020104020603" pitchFamily="34" charset="0"/>
              </a:rPr>
              <a:t>, </a:t>
            </a:r>
            <a:r>
              <a:rPr lang="en-US" sz="2000" dirty="0" err="1" smtClean="0">
                <a:latin typeface="Tw Cen MT" panose="020B0602020104020603" pitchFamily="34" charset="0"/>
              </a:rPr>
              <a:t>untuk</a:t>
            </a:r>
            <a:r>
              <a:rPr lang="en-US" sz="2000" dirty="0" smtClean="0">
                <a:latin typeface="Tw Cen MT" panose="020B0602020104020603" pitchFamily="34" charset="0"/>
              </a:rPr>
              <a:t> data Iris </a:t>
            </a:r>
            <a:r>
              <a:rPr lang="en-US" sz="2000" dirty="0" err="1" smtClean="0">
                <a:latin typeface="Tw Cen MT" panose="020B0602020104020603" pitchFamily="34" charset="0"/>
              </a:rPr>
              <a:t>dan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Identifikasi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serta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identifikasi</a:t>
            </a:r>
            <a:r>
              <a:rPr lang="en-US" sz="2000" dirty="0" smtClean="0">
                <a:latin typeface="Tw Cen MT" panose="020B0602020104020603" pitchFamily="34" charset="0"/>
              </a:rPr>
              <a:t> invers </a:t>
            </a:r>
            <a:r>
              <a:rPr lang="en-US" sz="2000" dirty="0" err="1" smtClean="0">
                <a:latin typeface="Tw Cen MT" panose="020B0602020104020603" pitchFamily="34" charset="0"/>
              </a:rPr>
              <a:t>sistem</a:t>
            </a:r>
            <a:r>
              <a:rPr lang="en-US" sz="2000" dirty="0">
                <a:latin typeface="Tw Cen MT" panose="020B0602020104020603" pitchFamily="34" charset="0"/>
              </a:rPr>
              <a:t>.</a:t>
            </a:r>
            <a:endParaRPr lang="en-US" sz="2000" dirty="0" smtClean="0">
              <a:latin typeface="Tw Cen MT" panose="020B0602020104020603" pitchFamily="34" charset="0"/>
            </a:endParaRPr>
          </a:p>
          <a:p>
            <a:r>
              <a:rPr lang="en-US" sz="2000" dirty="0" err="1">
                <a:latin typeface="Tw Cen MT" panose="020B0602020104020603" pitchFamily="34" charset="0"/>
              </a:rPr>
              <a:t>Pada</a:t>
            </a:r>
            <a:r>
              <a:rPr lang="en-US" sz="2000" dirty="0">
                <a:latin typeface="Tw Cen MT" panose="020B0602020104020603" pitchFamily="34" charset="0"/>
              </a:rPr>
              <a:t> RBF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nilai</a:t>
            </a:r>
            <a:r>
              <a:rPr lang="en-US" sz="2000" dirty="0">
                <a:latin typeface="Tw Cen MT" panose="020B0602020104020603" pitchFamily="34" charset="0"/>
              </a:rPr>
              <a:t> alpha </a:t>
            </a:r>
            <a:r>
              <a:rPr lang="en-US" sz="2000" dirty="0" err="1">
                <a:latin typeface="Tw Cen MT" panose="020B0602020104020603" pitchFamily="34" charset="0"/>
              </a:rPr>
              <a:t>tertentu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pada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masing-masing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pembelajaran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metode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inisialisasi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bobot</a:t>
            </a:r>
            <a:r>
              <a:rPr lang="en-US" sz="2000" dirty="0" smtClean="0">
                <a:latin typeface="Tw Cen MT" panose="020B0602020104020603" pitchFamily="34" charset="0"/>
              </a:rPr>
              <a:t> Nguyen-</a:t>
            </a:r>
            <a:r>
              <a:rPr lang="en-US" sz="2000" dirty="0" err="1" smtClean="0">
                <a:latin typeface="Tw Cen MT" panose="020B0602020104020603" pitchFamily="34" charset="0"/>
              </a:rPr>
              <a:t>Widrow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dan</a:t>
            </a:r>
            <a:r>
              <a:rPr lang="en-US" sz="2000" dirty="0" smtClean="0">
                <a:latin typeface="Tw Cen MT" panose="020B0602020104020603" pitchFamily="34" charset="0"/>
              </a:rPr>
              <a:t> OLS </a:t>
            </a:r>
            <a:r>
              <a:rPr lang="en-US" sz="2000" dirty="0" err="1" smtClean="0">
                <a:latin typeface="Tw Cen MT" panose="020B0602020104020603" pitchFamily="34" charset="0"/>
              </a:rPr>
              <a:t>masih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mempunyai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pembelajaran</a:t>
            </a:r>
            <a:r>
              <a:rPr lang="en-US" sz="2000" dirty="0">
                <a:latin typeface="Tw Cen MT" panose="020B0602020104020603" pitchFamily="34" charset="0"/>
              </a:rPr>
              <a:t> yang </a:t>
            </a:r>
            <a:r>
              <a:rPr lang="en-US" sz="2000" dirty="0" err="1">
                <a:latin typeface="Tw Cen MT" panose="020B0602020104020603" pitchFamily="34" charset="0"/>
              </a:rPr>
              <a:t>tidak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konvergen</a:t>
            </a:r>
            <a:r>
              <a:rPr lang="en-US" sz="2000" dirty="0" smtClean="0">
                <a:latin typeface="Tw Cen MT" panose="020B0602020104020603" pitchFamily="34" charset="0"/>
              </a:rPr>
              <a:t>. </a:t>
            </a:r>
          </a:p>
          <a:p>
            <a:r>
              <a:rPr lang="en-US" sz="2000" dirty="0" err="1" smtClean="0">
                <a:latin typeface="Tw Cen MT" panose="020B0602020104020603" pitchFamily="34" charset="0"/>
              </a:rPr>
              <a:t>Dengan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variasi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nilai</a:t>
            </a:r>
            <a:r>
              <a:rPr lang="en-US" sz="2000" dirty="0" smtClean="0">
                <a:latin typeface="Tw Cen MT" panose="020B0602020104020603" pitchFamily="34" charset="0"/>
              </a:rPr>
              <a:t> alpha, </a:t>
            </a:r>
            <a:r>
              <a:rPr lang="en-US" sz="2000" dirty="0" err="1" smtClean="0">
                <a:latin typeface="Tw Cen MT" panose="020B0602020104020603" pitchFamily="34" charset="0"/>
              </a:rPr>
              <a:t>performa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pembelajaran</a:t>
            </a:r>
            <a:r>
              <a:rPr lang="en-US" sz="2000" dirty="0" smtClean="0">
                <a:latin typeface="Tw Cen MT" panose="020B0602020104020603" pitchFamily="34" charset="0"/>
              </a:rPr>
              <a:t> RBF-Nguyen </a:t>
            </a:r>
            <a:r>
              <a:rPr lang="en-US" sz="2000" dirty="0" err="1" smtClean="0">
                <a:latin typeface="Tw Cen MT" panose="020B0602020104020603" pitchFamily="34" charset="0"/>
              </a:rPr>
              <a:t>cenderung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akan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naik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sampai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batas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konvergensinya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yaitu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pada</a:t>
            </a:r>
            <a:r>
              <a:rPr lang="en-US" sz="2000" dirty="0" smtClean="0">
                <a:latin typeface="Tw Cen MT" panose="020B0602020104020603" pitchFamily="34" charset="0"/>
              </a:rPr>
              <a:t> alpha 0,1 – 0,5. </a:t>
            </a:r>
            <a:r>
              <a:rPr lang="en-US" sz="2000" dirty="0" err="1" smtClean="0">
                <a:latin typeface="Tw Cen MT" panose="020B0602020104020603" pitchFamily="34" charset="0"/>
              </a:rPr>
              <a:t>Sedangkan</a:t>
            </a:r>
            <a:r>
              <a:rPr lang="en-US" sz="2000" dirty="0" smtClean="0">
                <a:latin typeface="Tw Cen MT" panose="020B0602020104020603" pitchFamily="34" charset="0"/>
              </a:rPr>
              <a:t> RBF-OLS </a:t>
            </a:r>
            <a:r>
              <a:rPr lang="en-US" sz="2000" dirty="0" err="1" smtClean="0">
                <a:latin typeface="Tw Cen MT" panose="020B0602020104020603" pitchFamily="34" charset="0"/>
              </a:rPr>
              <a:t>hanya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akan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mampu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mempertahankan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konvergensinya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pada</a:t>
            </a:r>
            <a:r>
              <a:rPr lang="en-US" sz="2000" dirty="0" smtClean="0">
                <a:latin typeface="Tw Cen MT" panose="020B0602020104020603" pitchFamily="34" charset="0"/>
              </a:rPr>
              <a:t> alpha 0,1-0,3.</a:t>
            </a:r>
          </a:p>
          <a:p>
            <a:r>
              <a:rPr lang="en-US" sz="2000" dirty="0" err="1" smtClean="0">
                <a:latin typeface="Tw Cen MT" panose="020B0602020104020603" pitchFamily="34" charset="0"/>
              </a:rPr>
              <a:t>Nilai</a:t>
            </a:r>
            <a:r>
              <a:rPr lang="en-US" sz="2000" dirty="0" smtClean="0">
                <a:latin typeface="Tw Cen MT" panose="020B0602020104020603" pitchFamily="34" charset="0"/>
              </a:rPr>
              <a:t> alpha optimal </a:t>
            </a:r>
            <a:r>
              <a:rPr lang="en-US" sz="2000" dirty="0" err="1" smtClean="0">
                <a:latin typeface="Tw Cen MT" panose="020B0602020104020603" pitchFamily="34" charset="0"/>
              </a:rPr>
              <a:t>bagi</a:t>
            </a:r>
            <a:r>
              <a:rPr lang="en-US" sz="2000" dirty="0" smtClean="0">
                <a:latin typeface="Tw Cen MT" panose="020B0602020104020603" pitchFamily="34" charset="0"/>
              </a:rPr>
              <a:t> RBF </a:t>
            </a:r>
            <a:r>
              <a:rPr lang="en-US" sz="2000" dirty="0" err="1" smtClean="0">
                <a:latin typeface="Tw Cen MT" panose="020B0602020104020603" pitchFamily="34" charset="0"/>
              </a:rPr>
              <a:t>adalah</a:t>
            </a:r>
            <a:r>
              <a:rPr lang="en-US" sz="2000" dirty="0" smtClean="0">
                <a:latin typeface="Tw Cen MT" panose="020B0602020104020603" pitchFamily="34" charset="0"/>
              </a:rPr>
              <a:t> 0,3 </a:t>
            </a:r>
            <a:r>
              <a:rPr lang="en-US" sz="2000" dirty="0" err="1" smtClean="0">
                <a:latin typeface="Tw Cen MT" panose="020B0602020104020603" pitchFamily="34" charset="0"/>
              </a:rPr>
              <a:t>dan</a:t>
            </a:r>
            <a:r>
              <a:rPr lang="en-US" sz="2000" dirty="0" smtClean="0">
                <a:latin typeface="Tw Cen MT" panose="020B0602020104020603" pitchFamily="34" charset="0"/>
              </a:rPr>
              <a:t> 0,1 </a:t>
            </a:r>
            <a:r>
              <a:rPr lang="en-US" sz="2000" dirty="0" err="1" smtClean="0">
                <a:latin typeface="Tw Cen MT" panose="020B0602020104020603" pitchFamily="34" charset="0"/>
              </a:rPr>
              <a:t>masing-masing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unutk</a:t>
            </a:r>
            <a:r>
              <a:rPr lang="en-US" sz="2000" dirty="0" smtClean="0">
                <a:latin typeface="Tw Cen MT" panose="020B0602020104020603" pitchFamily="34" charset="0"/>
              </a:rPr>
              <a:t> RBF-Nguyen </a:t>
            </a:r>
            <a:r>
              <a:rPr lang="en-US" sz="2000" dirty="0" err="1" smtClean="0">
                <a:latin typeface="Tw Cen MT" panose="020B0602020104020603" pitchFamily="34" charset="0"/>
              </a:rPr>
              <a:t>dan</a:t>
            </a:r>
            <a:r>
              <a:rPr lang="en-US" sz="2000" dirty="0" smtClean="0">
                <a:latin typeface="Tw Cen MT" panose="020B0602020104020603" pitchFamily="34" charset="0"/>
              </a:rPr>
              <a:t> RBF-OLS</a:t>
            </a:r>
            <a:endParaRPr lang="en-US" sz="2000" dirty="0">
              <a:latin typeface="Tw Cen MT" panose="020B0602020104020603" pitchFamily="34" charset="0"/>
            </a:endParaRPr>
          </a:p>
          <a:p>
            <a:pPr lvl="0"/>
            <a:r>
              <a:rPr lang="id-ID" sz="2000" dirty="0" smtClean="0">
                <a:latin typeface="Tw Cen MT" panose="020B0602020104020603" pitchFamily="34" charset="0"/>
              </a:rPr>
              <a:t>Pemodelan </a:t>
            </a:r>
            <a:r>
              <a:rPr lang="id-ID" sz="2000" dirty="0">
                <a:latin typeface="Tw Cen MT" panose="020B0602020104020603" pitchFamily="34" charset="0"/>
              </a:rPr>
              <a:t>forward dan invers menunjukkan performa yang baik. Dengan nilai error pelatihan yang lebih kecil dari 0.01 dan sudah mengikuti karakteristik sistem yang </a:t>
            </a:r>
            <a:r>
              <a:rPr lang="id-ID" sz="2000" dirty="0" smtClean="0">
                <a:latin typeface="Tw Cen MT" panose="020B0602020104020603" pitchFamily="34" charset="0"/>
              </a:rPr>
              <a:t>dimodelkan</a:t>
            </a:r>
            <a:r>
              <a:rPr lang="en-US" sz="2000" dirty="0" smtClean="0">
                <a:latin typeface="Tw Cen MT" panose="020B0602020104020603" pitchFamily="34" charset="0"/>
              </a:rPr>
              <a:t>.</a:t>
            </a:r>
            <a:endParaRPr lang="en-US" sz="2000" dirty="0">
              <a:latin typeface="Tw Cen MT" panose="020B0602020104020603" pitchFamily="34" charset="0"/>
            </a:endParaRPr>
          </a:p>
          <a:p>
            <a:pPr lvl="0"/>
            <a:r>
              <a:rPr lang="id-ID" sz="2000" dirty="0">
                <a:latin typeface="Tw Cen MT" panose="020B0602020104020603" pitchFamily="34" charset="0"/>
              </a:rPr>
              <a:t>Uji coba </a:t>
            </a:r>
            <a:r>
              <a:rPr lang="id-ID" sz="2000" i="1" dirty="0">
                <a:latin typeface="Tw Cen MT" panose="020B0602020104020603" pitchFamily="34" charset="0"/>
              </a:rPr>
              <a:t>Direct </a:t>
            </a:r>
            <a:r>
              <a:rPr lang="id-ID" sz="2000" i="1" dirty="0" smtClean="0">
                <a:latin typeface="Tw Cen MT" panose="020B0602020104020603" pitchFamily="34" charset="0"/>
              </a:rPr>
              <a:t>Invers</a:t>
            </a:r>
            <a:r>
              <a:rPr lang="en-US" sz="2000" i="1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telah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dapat</a:t>
            </a:r>
            <a:r>
              <a:rPr lang="id-ID" sz="2000" dirty="0" smtClean="0">
                <a:latin typeface="Tw Cen MT" panose="020B0602020104020603" pitchFamily="34" charset="0"/>
              </a:rPr>
              <a:t> </a:t>
            </a:r>
            <a:r>
              <a:rPr lang="id-ID" sz="2000" dirty="0">
                <a:latin typeface="Tw Cen MT" panose="020B0602020104020603" pitchFamily="34" charset="0"/>
              </a:rPr>
              <a:t>memberikan hasil yang cukup baik, dengan keluaran model sudah </a:t>
            </a:r>
            <a:r>
              <a:rPr lang="id-ID" sz="2000" dirty="0" smtClean="0">
                <a:latin typeface="Tw Cen MT" panose="020B0602020104020603" pitchFamily="34" charset="0"/>
              </a:rPr>
              <a:t>mengikuti</a:t>
            </a:r>
            <a:r>
              <a:rPr lang="en-US" sz="2000" dirty="0" smtClean="0"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latin typeface="Tw Cen MT" panose="020B0602020104020603" pitchFamily="34" charset="0"/>
              </a:rPr>
              <a:t>karakteristik</a:t>
            </a:r>
            <a:r>
              <a:rPr lang="id-ID" sz="2000" dirty="0" smtClean="0">
                <a:latin typeface="Tw Cen MT" panose="020B0602020104020603" pitchFamily="34" charset="0"/>
              </a:rPr>
              <a:t> </a:t>
            </a:r>
            <a:r>
              <a:rPr lang="id-ID" sz="2000" dirty="0">
                <a:latin typeface="Tw Cen MT" panose="020B0602020104020603" pitchFamily="34" charset="0"/>
              </a:rPr>
              <a:t>keluaran sistem, namun nilai error pada uji coba Direct Invers Controller masih </a:t>
            </a:r>
            <a:r>
              <a:rPr lang="id-ID" sz="2000" dirty="0" smtClean="0">
                <a:latin typeface="Tw Cen MT" panose="020B0602020104020603" pitchFamily="34" charset="0"/>
              </a:rPr>
              <a:t>tinggi</a:t>
            </a:r>
            <a:r>
              <a:rPr lang="en-US" sz="2000" dirty="0" smtClean="0">
                <a:latin typeface="Tw Cen MT" panose="020B0602020104020603" pitchFamily="34" charset="0"/>
              </a:rPr>
              <a:t>.</a:t>
            </a: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3.bp.blogspot.com/-iAHB9QiL--0/ThMzQ4YrE2I/AAAAAAAAAec/1GiZ_e5hsXo/s1600/makara-bi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1" y="2743201"/>
            <a:ext cx="2705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0100" y="556469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Footlight MT Light" panose="0204060206030A020304" pitchFamily="18" charset="0"/>
              </a:rPr>
              <a:t>Depertemen</a:t>
            </a:r>
            <a:r>
              <a:rPr lang="en-US" sz="1600" dirty="0">
                <a:latin typeface="Footlight MT Light" panose="0204060206030A020304" pitchFamily="18" charset="0"/>
              </a:rPr>
              <a:t> </a:t>
            </a:r>
            <a:r>
              <a:rPr lang="en-US" sz="1600" dirty="0" err="1">
                <a:latin typeface="Footlight MT Light" panose="0204060206030A020304" pitchFamily="18" charset="0"/>
              </a:rPr>
              <a:t>Teknik</a:t>
            </a:r>
            <a:r>
              <a:rPr lang="en-US" sz="1600" dirty="0">
                <a:latin typeface="Footlight MT Light" panose="0204060206030A020304" pitchFamily="18" charset="0"/>
              </a:rPr>
              <a:t> </a:t>
            </a:r>
            <a:r>
              <a:rPr lang="en-US" sz="1600" dirty="0" err="1">
                <a:latin typeface="Footlight MT Light" panose="0204060206030A020304" pitchFamily="18" charset="0"/>
              </a:rPr>
              <a:t>Elektro</a:t>
            </a:r>
            <a:endParaRPr lang="en-US" sz="1600" dirty="0">
              <a:latin typeface="Footlight MT Light" panose="0204060206030A020304" pitchFamily="18" charset="0"/>
            </a:endParaRPr>
          </a:p>
          <a:p>
            <a:pPr algn="ctr"/>
            <a:r>
              <a:rPr lang="en-US" sz="1600" dirty="0" err="1">
                <a:latin typeface="Footlight MT Light" panose="0204060206030A020304" pitchFamily="18" charset="0"/>
              </a:rPr>
              <a:t>Fakultas</a:t>
            </a:r>
            <a:r>
              <a:rPr lang="en-US" sz="1600" dirty="0">
                <a:latin typeface="Footlight MT Light" panose="0204060206030A020304" pitchFamily="18" charset="0"/>
              </a:rPr>
              <a:t> </a:t>
            </a:r>
            <a:r>
              <a:rPr lang="en-US" sz="1600" dirty="0" err="1">
                <a:latin typeface="Footlight MT Light" panose="0204060206030A020304" pitchFamily="18" charset="0"/>
              </a:rPr>
              <a:t>Teknik</a:t>
            </a:r>
            <a:r>
              <a:rPr lang="en-US" sz="1600" dirty="0">
                <a:latin typeface="Footlight MT Light" panose="0204060206030A020304" pitchFamily="18" charset="0"/>
              </a:rPr>
              <a:t> </a:t>
            </a:r>
          </a:p>
          <a:p>
            <a:pPr algn="ctr"/>
            <a:r>
              <a:rPr lang="en-US" sz="1600" dirty="0" err="1">
                <a:latin typeface="Footlight MT Light" panose="0204060206030A020304" pitchFamily="18" charset="0"/>
              </a:rPr>
              <a:t>Universitas</a:t>
            </a:r>
            <a:r>
              <a:rPr lang="en-US" sz="1600" dirty="0">
                <a:latin typeface="Footlight MT Light" panose="0204060206030A020304" pitchFamily="18" charset="0"/>
              </a:rPr>
              <a:t> Indonesia</a:t>
            </a:r>
          </a:p>
          <a:p>
            <a:pPr algn="ctr"/>
            <a:r>
              <a:rPr lang="en-US" sz="1600" dirty="0">
                <a:latin typeface="Footlight MT Light" panose="0204060206030A020304" pitchFamily="18" charset="0"/>
              </a:rPr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2388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 - NN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4640580"/>
                <a:ext cx="9720072" cy="2034540"/>
              </a:xfrm>
            </p:spPr>
            <p:txBody>
              <a:bodyPr/>
              <a:lstStyle/>
              <a:p>
                <a:r>
                  <a:rPr lang="en-US" dirty="0" err="1" smtClean="0"/>
                  <a:t>Metode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pembelajaran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Radial (Gaussian)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aktivasinya</a:t>
                </a:r>
                <a:endParaRPr lang="en-US" dirty="0" smtClean="0"/>
              </a:p>
              <a:p>
                <a:r>
                  <a:rPr lang="en-US" dirty="0" err="1" smtClean="0"/>
                  <a:t>Selain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bobot</a:t>
                </a:r>
                <a:r>
                  <a:rPr lang="en-US" dirty="0" smtClean="0"/>
                  <a:t>, parameter </a:t>
                </a:r>
                <a:r>
                  <a:rPr lang="en-US" dirty="0" err="1" smtClean="0"/>
                  <a:t>pembelajaran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tengah</a:t>
                </a:r>
                <a:r>
                  <a:rPr lang="en-US" dirty="0" smtClean="0"/>
                  <a:t> data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lebar</a:t>
                </a:r>
                <a:r>
                  <a:rPr lang="en-US" dirty="0" smtClean="0"/>
                  <a:t> data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4640580"/>
                <a:ext cx="9720072" cy="2034540"/>
              </a:xfrm>
              <a:blipFill rotWithShape="0">
                <a:blip r:embed="rId2"/>
                <a:stretch>
                  <a:fillRect l="-313" t="-3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" b="-894"/>
          <a:stretch/>
        </p:blipFill>
        <p:spPr bwMode="auto">
          <a:xfrm>
            <a:off x="4049164" y="726223"/>
            <a:ext cx="4026535" cy="3593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075699" y="2274136"/>
                <a:ext cx="2042097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99" y="2274136"/>
                <a:ext cx="2042097" cy="497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125" y="394716"/>
            <a:ext cx="9720072" cy="1499616"/>
          </a:xfrm>
        </p:spPr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RBF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350" y="6324443"/>
            <a:ext cx="12058650" cy="533557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2 proses </a:t>
            </a:r>
            <a:r>
              <a:rPr lang="en-US" sz="2400" dirty="0" err="1" smtClean="0"/>
              <a:t>pembelajaran</a:t>
            </a:r>
            <a:r>
              <a:rPr lang="en-US" sz="2400" dirty="0"/>
              <a:t> </a:t>
            </a:r>
            <a:r>
              <a:rPr lang="en-US" sz="2400" dirty="0" smtClean="0"/>
              <a:t>: Unsupervised Learning (SOM) </a:t>
            </a:r>
            <a:r>
              <a:rPr lang="en-US" sz="2400" dirty="0" err="1" smtClean="0"/>
              <a:t>dan</a:t>
            </a:r>
            <a:r>
              <a:rPr lang="en-US" sz="2400" dirty="0" smtClean="0"/>
              <a:t> Supervised Learning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" b="4032"/>
          <a:stretch/>
        </p:blipFill>
        <p:spPr>
          <a:xfrm>
            <a:off x="2717384" y="1625442"/>
            <a:ext cx="6333555" cy="44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- Organizing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60620"/>
            <a:ext cx="9720073" cy="1303020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kemiripan</a:t>
            </a:r>
            <a:r>
              <a:rPr lang="en-US" dirty="0" smtClean="0"/>
              <a:t> </a:t>
            </a:r>
            <a:r>
              <a:rPr lang="en-US" i="1" dirty="0" smtClean="0"/>
              <a:t>(likelihood)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input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01" y="1764792"/>
            <a:ext cx="6623018" cy="31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Tengah </a:t>
            </a:r>
            <a:r>
              <a:rPr lang="en-US" dirty="0" err="1" smtClean="0"/>
              <a:t>dengan</a:t>
            </a:r>
            <a:r>
              <a:rPr lang="en-US" dirty="0" smtClean="0"/>
              <a:t> SOM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3275699"/>
                  </p:ext>
                </p:extLst>
              </p:nvPr>
            </p:nvGraphicFramePr>
            <p:xfrm>
              <a:off x="434340" y="2084832"/>
              <a:ext cx="11452860" cy="42931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3275699"/>
                  </p:ext>
                </p:extLst>
              </p:nvPr>
            </p:nvGraphicFramePr>
            <p:xfrm>
              <a:off x="434340" y="2084832"/>
              <a:ext cx="11452860" cy="42931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825043" y="3118081"/>
                <a:ext cx="2615395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𝑛𝑝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43" y="3118081"/>
                <a:ext cx="2615395" cy="116993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824787" y="3804750"/>
                <a:ext cx="3350533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𝑛𝑙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𝑤𝑖𝑛𝑛𝑒𝑟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𝑛𝑒𝑢𝑟𝑜𝑛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787" y="3804750"/>
                <a:ext cx="3350533" cy="397929"/>
              </a:xfrm>
              <a:prstGeom prst="rect">
                <a:avLst/>
              </a:prstGeom>
              <a:blipFill rotWithShape="0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679701" y="4202679"/>
                <a:ext cx="3479414" cy="417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𝑛𝑙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𝑛𝑙</m:t>
                            </m:r>
                          </m:sub>
                        </m:sSub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𝑙𝑎𝑚𝑎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𝑛𝑝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701" y="4202679"/>
                <a:ext cx="3479414" cy="417615"/>
              </a:xfrm>
              <a:prstGeom prst="rect">
                <a:avLst/>
              </a:prstGeom>
              <a:blipFill rotWithShape="0">
                <a:blip r:embed="rId10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884164" y="4580906"/>
                <a:ext cx="1967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𝑐𝑜𝑛𝑠𝑡𝑎𝑛𝑡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64" y="4580906"/>
                <a:ext cx="196759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480300" y="5651500"/>
            <a:ext cx="2514600" cy="558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25982" y="5747704"/>
            <a:ext cx="4551172" cy="462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93900" y="3486754"/>
            <a:ext cx="2565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Bobot</a:t>
            </a:r>
            <a:r>
              <a:rPr lang="en-US" dirty="0" smtClean="0"/>
              <a:t> RBF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24128" y="1768156"/>
            <a:ext cx="4754880" cy="82296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Inisialisasi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Bobot</a:t>
            </a:r>
            <a:r>
              <a:rPr lang="en-US" dirty="0" smtClean="0">
                <a:solidFill>
                  <a:srgbClr val="C00000"/>
                </a:solidFill>
              </a:rPr>
              <a:t> Nguyen-</a:t>
            </a:r>
            <a:r>
              <a:rPr lang="en-US" dirty="0" err="1" smtClean="0">
                <a:solidFill>
                  <a:srgbClr val="C00000"/>
                </a:solidFill>
              </a:rPr>
              <a:t>Widrow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129284" y="2599052"/>
                <a:ext cx="4754880" cy="371824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Memberikan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awal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bobot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sesuai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interval </a:t>
                </a:r>
                <a:r>
                  <a:rPr lang="en-US" dirty="0" err="1" smtClean="0"/>
                  <a:t>kerja</a:t>
                </a:r>
                <a:endParaRPr lang="en-US" dirty="0" smtClean="0"/>
              </a:p>
              <a:p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Bobot</a:t>
                </a:r>
                <a:r>
                  <a:rPr lang="en-US" dirty="0" smtClean="0"/>
                  <a:t> 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  <m:r>
                      <a:rPr lang="en-US" sz="2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type m:val="skw"/>
                        <m:ctrlPr>
                          <a:rPr lang="en-US" sz="2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𝑚𝑙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𝑚𝑙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</a:t>
                </a:r>
              </a:p>
              <a:p>
                <a:r>
                  <a:rPr lang="en-GB" dirty="0" err="1" smtClean="0"/>
                  <a:t>Dengan</a:t>
                </a:r>
                <a:r>
                  <a:rPr lang="en-GB" dirty="0" smtClean="0"/>
                  <a:t> :</a:t>
                </a:r>
              </a:p>
              <a:p>
                <a:r>
                  <a:rPr lang="en-GB" sz="1500" dirty="0" smtClean="0"/>
                  <a:t>W</a:t>
                </a:r>
                <a:r>
                  <a:rPr lang="en-US" sz="1500" baseline="-25000" dirty="0"/>
                  <a:t>ml</a:t>
                </a:r>
                <a:r>
                  <a:rPr lang="en-GB" sz="1500" dirty="0"/>
                  <a:t> = </a:t>
                </a:r>
                <a:r>
                  <a:rPr lang="en-GB" sz="1500" dirty="0" err="1"/>
                  <a:t>bilangan</a:t>
                </a:r>
                <a:r>
                  <a:rPr lang="en-GB" sz="1500" dirty="0"/>
                  <a:t> </a:t>
                </a:r>
                <a:r>
                  <a:rPr lang="en-GB" sz="1500" dirty="0" err="1"/>
                  <a:t>acak</a:t>
                </a:r>
                <a:r>
                  <a:rPr lang="en-GB" sz="1500" dirty="0"/>
                  <a:t> </a:t>
                </a:r>
                <a:r>
                  <a:rPr lang="en-GB" sz="1500" dirty="0" err="1"/>
                  <a:t>antara</a:t>
                </a:r>
                <a:r>
                  <a:rPr lang="en-GB" sz="1500" dirty="0"/>
                  <a:t> -0.5 </a:t>
                </a:r>
                <a:r>
                  <a:rPr lang="en-GB" sz="1500" dirty="0" err="1"/>
                  <a:t>sampai</a:t>
                </a:r>
                <a:r>
                  <a:rPr lang="en-GB" sz="1500" dirty="0"/>
                  <a:t> 0.5</a:t>
                </a:r>
                <a:endParaRPr lang="en-US" sz="1500" i="1" dirty="0" smtClean="0"/>
              </a:p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=0.7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endParaRPr lang="en-US" sz="1500" i="1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𝑚𝑙</m:t>
                            </m:r>
                          </m:sub>
                        </m:sSub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 panose="02040503050406030204" pitchFamily="18" charset="0"/>
                                      </a:rPr>
                                      <m:t>𝑚𝑙</m:t>
                                    </m:r>
                                  </m:sub>
                                </m:s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1500" dirty="0"/>
                  <a:t> </a:t>
                </a:r>
                <a:endParaRPr lang="en-US" sz="1400" dirty="0"/>
              </a:p>
              <a:p>
                <a:r>
                  <a:rPr lang="en-US" sz="2100" dirty="0" err="1" smtClean="0"/>
                  <a:t>Dengan</a:t>
                </a:r>
                <a:r>
                  <a:rPr lang="en-US" sz="2100" dirty="0" smtClean="0"/>
                  <a:t> </a:t>
                </a:r>
                <a:r>
                  <a:rPr lang="en-US" sz="2100" dirty="0" err="1" smtClean="0"/>
                  <a:t>nilai</a:t>
                </a:r>
                <a:r>
                  <a:rPr lang="en-US" sz="2100" dirty="0" smtClean="0"/>
                  <a:t> Bias :</a:t>
                </a:r>
                <a:r>
                  <a:rPr lang="en-US" sz="2400" dirty="0"/>
                  <a:t>	</a:t>
                </a:r>
              </a:p>
              <a:p>
                <a:r>
                  <a:rPr lang="en-GB" dirty="0" smtClean="0">
                    <a:solidFill>
                      <a:schemeClr val="bg1"/>
                    </a:solidFill>
                  </a:rPr>
                  <a:t>W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l</a:t>
                </a:r>
                <a:r>
                  <a:rPr lang="en-GB" dirty="0" smtClean="0">
                    <a:solidFill>
                      <a:schemeClr val="bg1"/>
                    </a:solidFill>
                  </a:rPr>
                  <a:t> </a:t>
                </a:r>
                <a:r>
                  <a:rPr lang="en-GB" dirty="0">
                    <a:solidFill>
                      <a:schemeClr val="bg1"/>
                    </a:solidFill>
                  </a:rPr>
                  <a:t>= </a:t>
                </a:r>
                <a:r>
                  <a:rPr lang="en-GB" dirty="0" err="1" smtClean="0">
                    <a:solidFill>
                      <a:schemeClr val="bg1"/>
                    </a:solidFill>
                  </a:rPr>
                  <a:t>bilangan</a:t>
                </a:r>
                <a:r>
                  <a:rPr lang="en-GB" dirty="0" smtClean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 smtClean="0">
                    <a:solidFill>
                      <a:schemeClr val="bg1"/>
                    </a:solidFill>
                  </a:rPr>
                  <a:t>acak</a:t>
                </a:r>
                <a:r>
                  <a:rPr lang="en-GB" dirty="0" smtClean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 smtClean="0">
                    <a:solidFill>
                      <a:schemeClr val="bg1"/>
                    </a:solidFill>
                  </a:rPr>
                  <a:t>antara</a:t>
                </a:r>
                <a:r>
                  <a:rPr lang="en-GB" dirty="0" smtClean="0">
                    <a:solidFill>
                      <a:schemeClr val="bg1"/>
                    </a:solidFill>
                  </a:rPr>
                  <a:t> </a:t>
                </a:r>
                <a:r>
                  <a:rPr lang="en-GB" dirty="0">
                    <a:solidFill>
                      <a:schemeClr val="bg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  <a:r>
                  <a:rPr lang="en-GB" dirty="0" err="1">
                    <a:solidFill>
                      <a:schemeClr val="bg1"/>
                    </a:solidFill>
                  </a:rPr>
                  <a:t>sampai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29284" y="2599052"/>
                <a:ext cx="4754880" cy="3718244"/>
              </a:xfrm>
              <a:blipFill rotWithShape="0">
                <a:blip r:embed="rId2"/>
                <a:stretch>
                  <a:fillRect l="-1154" t="-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15684" y="1768156"/>
            <a:ext cx="4754880" cy="82296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Inisialisasi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Bobot</a:t>
            </a:r>
            <a:r>
              <a:rPr lang="en-US" dirty="0" smtClean="0">
                <a:solidFill>
                  <a:srgbClr val="C00000"/>
                </a:solidFill>
              </a:rPr>
              <a:t> Orthogonal Least Square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615684" y="2502810"/>
                <a:ext cx="4754880" cy="371824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Memberikan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awal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bobot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sesuai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hubungan</a:t>
                </a:r>
                <a:r>
                  <a:rPr lang="en-US" dirty="0" smtClean="0"/>
                  <a:t> output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inputnya</a:t>
                </a:r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	</a:t>
                </a:r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persegi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	</a:t>
                </a:r>
                <a:endParaRPr lang="en-US" dirty="0" smtClean="0"/>
              </a:p>
              <a:p>
                <a:r>
                  <a:rPr lang="en-US" dirty="0"/>
                  <a:t>Jika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matriks</a:t>
                </a:r>
                <a:r>
                  <a:rPr lang="en-US" dirty="0" smtClean="0"/>
                  <a:t> </a:t>
                </a:r>
                <a:r>
                  <a:rPr lang="en-US" dirty="0" err="1"/>
                  <a:t>persegi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	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615684" y="2502810"/>
                <a:ext cx="4754880" cy="3718244"/>
              </a:xfrm>
              <a:blipFill rotWithShape="0">
                <a:blip r:embed="rId3"/>
                <a:stretch>
                  <a:fillRect l="-2564" t="-1967"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2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3166</TotalTime>
  <Words>1512</Words>
  <Application>Microsoft Office PowerPoint</Application>
  <PresentationFormat>Widescreen</PresentationFormat>
  <Paragraphs>388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Cambria Math</vt:lpstr>
      <vt:lpstr>Footlight MT Light</vt:lpstr>
      <vt:lpstr>Times New Roman</vt:lpstr>
      <vt:lpstr>Trebuchet MS</vt:lpstr>
      <vt:lpstr>Tw Cen MT</vt:lpstr>
      <vt:lpstr>Tw Cen MT Condensed</vt:lpstr>
      <vt:lpstr>Wingdings</vt:lpstr>
      <vt:lpstr>Wingdings 3</vt:lpstr>
      <vt:lpstr>Integral</vt:lpstr>
      <vt:lpstr>Facet</vt:lpstr>
      <vt:lpstr>1_Facet</vt:lpstr>
      <vt:lpstr>Analisis Jaringan Saraf Tiruan Radial Basis Function untuk Identifikasi dan Perancangan Struktur Kendali</vt:lpstr>
      <vt:lpstr>TUJUAn</vt:lpstr>
      <vt:lpstr>Batasan Masalah</vt:lpstr>
      <vt:lpstr>Radial Basis Function</vt:lpstr>
      <vt:lpstr>RBF - NN</vt:lpstr>
      <vt:lpstr>Arsitektur Pembelajaran RBF</vt:lpstr>
      <vt:lpstr>Self - Organizing map</vt:lpstr>
      <vt:lpstr>Algoritma Penentuan nilai Tengah dengan SOM</vt:lpstr>
      <vt:lpstr>Inisialisasi Bobot RBF</vt:lpstr>
      <vt:lpstr>Algoritma Pembelajaran RBF</vt:lpstr>
      <vt:lpstr>Algoritma Pembelajaran RBF (cont’d)</vt:lpstr>
      <vt:lpstr>Algoritma Pembelajaran RBF (cont’d)</vt:lpstr>
      <vt:lpstr>Skema Percobaan RBF NN untuk klasifikasi</vt:lpstr>
      <vt:lpstr>Kriteria percobaan - 1</vt:lpstr>
      <vt:lpstr>Hasil Percobaan Klasifikasi Data Iris</vt:lpstr>
      <vt:lpstr>Hasil Percobaan Klasifikasi Data Iris</vt:lpstr>
      <vt:lpstr>PowerPoint Presentation</vt:lpstr>
      <vt:lpstr>Hasil Percobaan Klasifikasi Data Iris</vt:lpstr>
      <vt:lpstr>Kriteria percobaan -2 </vt:lpstr>
      <vt:lpstr>Hasil Percobaan Klasifikasi Data Iris</vt:lpstr>
      <vt:lpstr>Hasil Percobaan Klasifikasi Data Iris</vt:lpstr>
      <vt:lpstr>Hasil Percobaan Klasifikasi Data Iris</vt:lpstr>
      <vt:lpstr>Hasil Percobaan Klasifikasi Data Iris</vt:lpstr>
      <vt:lpstr>Analisis Percobaan Klasifikasi Data iris</vt:lpstr>
      <vt:lpstr>Identifikasi dan Invers Menggunakan Radial Basis Function</vt:lpstr>
      <vt:lpstr>Identifikasi Sistem Model Forward</vt:lpstr>
      <vt:lpstr>Identifikasi Sistem Model Invers untuk Pengendali</vt:lpstr>
      <vt:lpstr>Algoritma Pembelajaran</vt:lpstr>
      <vt:lpstr>Algoritma (cont’d)</vt:lpstr>
      <vt:lpstr>Data Input dan Output PPR</vt:lpstr>
      <vt:lpstr>Data Normalisasi Input dan Output PPR</vt:lpstr>
      <vt:lpstr>Skema Pembelajaran Identifikasi sistem</vt:lpstr>
      <vt:lpstr>Hasil Identifikasi</vt:lpstr>
      <vt:lpstr>Plot Error pembelajaran identifkasi</vt:lpstr>
      <vt:lpstr>Skema Pembelajaran Identifikasi invers sistem</vt:lpstr>
      <vt:lpstr>Hasil Identifikasi Invers</vt:lpstr>
      <vt:lpstr>Plot Error pembelajaran identifkasi invers</vt:lpstr>
      <vt:lpstr>Direct Inverse</vt:lpstr>
      <vt:lpstr>Plot Keluaran Controller Invers model nn</vt:lpstr>
      <vt:lpstr>Plot Keluaran Plant identifikasi nn</vt:lpstr>
      <vt:lpstr>Plot error controller dan plant</vt:lpstr>
      <vt:lpstr>Analisis percobaan identifikasi dan identifikasi invers sistem ppr</vt:lpstr>
      <vt:lpstr>Kesimpulan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Jaringan Saraf Tiruan Radial Basis Function Untuk Identifikasi dan Perancangan Struktur Kendali</dc:title>
  <dc:creator>Annisaa Primadini</dc:creator>
  <cp:lastModifiedBy>Annisaa Primadini</cp:lastModifiedBy>
  <cp:revision>214</cp:revision>
  <dcterms:created xsi:type="dcterms:W3CDTF">2014-06-16T18:40:51Z</dcterms:created>
  <dcterms:modified xsi:type="dcterms:W3CDTF">2014-06-18T23:29:02Z</dcterms:modified>
</cp:coreProperties>
</file>