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0E01469-9D7F-4C60-8C6A-4A94937EB7E6}">
  <a:tblStyle styleId="{10E01469-9D7F-4C60-8C6A-4A94937EB7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e4552acdf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e4552ac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950" y="1857300"/>
            <a:ext cx="2472450" cy="34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4"/>
          <p:cNvGraphicFramePr/>
          <p:nvPr/>
        </p:nvGraphicFramePr>
        <p:xfrm>
          <a:off x="573025" y="47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{10E01469-9D7F-4C60-8C6A-4A94937EB7E6}</a:tableStyleId>
              </a:tblPr>
              <a:tblGrid>
                <a:gridCol w="596825"/>
                <a:gridCol w="1477850"/>
                <a:gridCol w="5164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Menu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Keterangan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Merupakan landing page dari halaman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About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Berisi informasi mengenai perusahaan, tim dan produk yang ditawarkan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Contact 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Berisi alamat dan kontak perusahaan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News/Event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Berisi kegiatan perusahaan, dan update mengenai produk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Distributor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Berisi penjelasan jika ingin menjadi distributor atau reseller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Testimony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Berisi kumpulan dari testimonial pelanggan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FAQ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Daftar pertanyaan dan jawaban mengenai produk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