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7"/>
  </p:notesMasterIdLst>
  <p:sldIdLst>
    <p:sldId id="256" r:id="rId2"/>
    <p:sldId id="286" r:id="rId3"/>
    <p:sldId id="338" r:id="rId4"/>
    <p:sldId id="337" r:id="rId5"/>
    <p:sldId id="260" r:id="rId6"/>
    <p:sldId id="309" r:id="rId7"/>
    <p:sldId id="275" r:id="rId8"/>
    <p:sldId id="283" r:id="rId9"/>
    <p:sldId id="269" r:id="rId10"/>
    <p:sldId id="266" r:id="rId11"/>
    <p:sldId id="257" r:id="rId12"/>
    <p:sldId id="264" r:id="rId13"/>
    <p:sldId id="272" r:id="rId14"/>
    <p:sldId id="267" r:id="rId15"/>
    <p:sldId id="311" r:id="rId16"/>
    <p:sldId id="312" r:id="rId17"/>
    <p:sldId id="259" r:id="rId18"/>
    <p:sldId id="313" r:id="rId19"/>
    <p:sldId id="314" r:id="rId20"/>
    <p:sldId id="258" r:id="rId21"/>
    <p:sldId id="315" r:id="rId22"/>
    <p:sldId id="316" r:id="rId23"/>
    <p:sldId id="317" r:id="rId24"/>
    <p:sldId id="277" r:id="rId25"/>
    <p:sldId id="319" r:id="rId26"/>
    <p:sldId id="318" r:id="rId27"/>
    <p:sldId id="320" r:id="rId28"/>
    <p:sldId id="322" r:id="rId29"/>
    <p:sldId id="323" r:id="rId30"/>
    <p:sldId id="324" r:id="rId31"/>
    <p:sldId id="325" r:id="rId32"/>
    <p:sldId id="326" r:id="rId33"/>
    <p:sldId id="282" r:id="rId34"/>
    <p:sldId id="270" r:id="rId35"/>
    <p:sldId id="331" r:id="rId36"/>
    <p:sldId id="330" r:id="rId37"/>
    <p:sldId id="265" r:id="rId38"/>
    <p:sldId id="335" r:id="rId39"/>
    <p:sldId id="336" r:id="rId40"/>
    <p:sldId id="332" r:id="rId41"/>
    <p:sldId id="333" r:id="rId42"/>
    <p:sldId id="334" r:id="rId43"/>
    <p:sldId id="262" r:id="rId44"/>
    <p:sldId id="284" r:id="rId45"/>
    <p:sldId id="287" r:id="rId46"/>
  </p:sldIdLst>
  <p:sldSz cx="9144000" cy="5143500" type="screen16x9"/>
  <p:notesSz cx="6858000" cy="9144000"/>
  <p:embeddedFontLst>
    <p:embeddedFont>
      <p:font typeface="Acme" panose="02000706050000020004" pitchFamily="2" charset="0"/>
      <p:regular r:id="rId48"/>
    </p:embeddedFont>
    <p:embeddedFont>
      <p:font typeface="Hind" panose="02000000000000000000" pitchFamily="50" charset="0"/>
      <p:regular r:id="rId49"/>
      <p:bold r:id="rId50"/>
    </p:embeddedFont>
    <p:embeddedFont>
      <p:font typeface="Pompiere" panose="020B0604020202020204" charset="0"/>
      <p:regular r:id="rId51"/>
    </p:embeddedFont>
    <p:embeddedFont>
      <p:font typeface="Tahoma" panose="020B0604030504040204" pitchFamily="34" charset="0"/>
      <p:regular r:id="rId52"/>
      <p:bold r:id="rId53"/>
    </p:embeddedFont>
    <p:embeddedFont>
      <p:font typeface="맑은 고딕" panose="020B0503020000020004" pitchFamily="34" charset="-127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7A1383-5EC6-4740-90E6-F93BAF087738}">
  <a:tblStyle styleId="{7A7A1383-5EC6-4740-90E6-F93BAF0877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09763f32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09763f32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aef62aa4e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aef62aa4e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6b4c955e1f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6b4c955e1f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509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64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b47115854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b47115854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286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36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65b8c8866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65b8c8866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09763f32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09763f32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010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128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26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6b4711585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6b4711585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429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089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282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528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9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65b8c8866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65b8c8866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517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4238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972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55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65b8c88666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65b8c88666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0464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4942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709763f32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709763f32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709763f32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709763f32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070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709763f32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709763f32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03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65b8c8866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65b8c8866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2379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6158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097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0716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b47115854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b47115854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65b8c88666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65b8c88666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4711585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4711585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65b8c88666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65b8c88666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0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6b47115854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6b47115854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65b8c88666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65b8c88666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b4c955e1f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b4c955e1f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avLst/>
            <a:gdLst/>
            <a:ahLst/>
            <a:cxnLst/>
            <a:rect l="l" t="t" r="r" b="b"/>
            <a:pathLst>
              <a:path w="182796" h="90686" extrusionOk="0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avLst/>
            <a:gdLst/>
            <a:ahLst/>
            <a:cxnLst/>
            <a:rect l="l" t="t" r="r" b="b"/>
            <a:pathLst>
              <a:path w="138542" h="63107" extrusionOk="0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avLst/>
            <a:gdLst/>
            <a:ahLst/>
            <a:cxnLst/>
            <a:rect l="l" t="t" r="r" b="b"/>
            <a:pathLst>
              <a:path w="125220" h="41592" extrusionOk="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avLst/>
            <a:gdLst/>
            <a:ahLst/>
            <a:cxnLst/>
            <a:rect l="l" t="t" r="r" b="b"/>
            <a:pathLst>
              <a:path w="15194" h="15569" extrusionOk="0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 hasCustomPrompt="1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8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17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 flipH="1">
            <a:off x="5189763" y="2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17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" hasCustomPrompt="1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2924375" y="3317562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-388504" y="388398"/>
            <a:ext cx="3905458" cy="3128449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 rot="-5400000" flipH="1">
            <a:off x="5005889" y="1005385"/>
            <a:ext cx="3954231" cy="4321961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4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2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3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4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6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57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2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3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4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5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6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7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avLst/>
            <a:gdLst/>
            <a:ahLst/>
            <a:cxnLst/>
            <a:rect l="l" t="t" r="r" b="b"/>
            <a:pathLst>
              <a:path w="109442" h="74438" extrusionOk="0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avLst/>
            <a:gdLst/>
            <a:ahLst/>
            <a:cxnLst/>
            <a:rect l="l" t="t" r="r" b="b"/>
            <a:pathLst>
              <a:path w="40519" h="129291" extrusionOk="0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avLst/>
            <a:gdLst/>
            <a:ahLst/>
            <a:cxnLst/>
            <a:rect l="l" t="t" r="r" b="b"/>
            <a:pathLst>
              <a:path w="76326" h="47002" extrusionOk="0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avLst/>
            <a:gdLst/>
            <a:ahLst/>
            <a:cxnLst/>
            <a:rect l="l" t="t" r="r" b="b"/>
            <a:pathLst>
              <a:path w="47587" h="74972" extrusionOk="0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6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8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14" hasCustomPrompt="1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15" hasCustomPrompt="1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6" hasCustomPrompt="1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7" hasCustomPrompt="1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8" hasCustomPrompt="1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 2">
  <p:cSld name="CUSTOM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3840150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idx="2" hasCustomPrompt="1"/>
          </p:nvPr>
        </p:nvSpPr>
        <p:spPr>
          <a:xfrm>
            <a:off x="3840150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3"/>
          </p:nvPr>
        </p:nvSpPr>
        <p:spPr>
          <a:xfrm>
            <a:off x="3839925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6960000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 hasCustomPrompt="1"/>
          </p:nvPr>
        </p:nvSpPr>
        <p:spPr>
          <a:xfrm>
            <a:off x="6960000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960000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7"/>
          </p:nvPr>
        </p:nvSpPr>
        <p:spPr>
          <a:xfrm>
            <a:off x="5400075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8" hasCustomPrompt="1"/>
          </p:nvPr>
        </p:nvSpPr>
        <p:spPr>
          <a:xfrm>
            <a:off x="5400075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9"/>
          </p:nvPr>
        </p:nvSpPr>
        <p:spPr>
          <a:xfrm>
            <a:off x="5399963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3"/>
          </p:nvPr>
        </p:nvSpPr>
        <p:spPr>
          <a:xfrm>
            <a:off x="2279925" y="1451875"/>
            <a:ext cx="14643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14" hasCustomPrompt="1"/>
          </p:nvPr>
        </p:nvSpPr>
        <p:spPr>
          <a:xfrm>
            <a:off x="2279925" y="3213250"/>
            <a:ext cx="14643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5"/>
          </p:nvPr>
        </p:nvSpPr>
        <p:spPr>
          <a:xfrm>
            <a:off x="2279888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6"/>
          </p:nvPr>
        </p:nvSpPr>
        <p:spPr>
          <a:xfrm>
            <a:off x="719700" y="1451875"/>
            <a:ext cx="14643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17" hasCustomPrompt="1"/>
          </p:nvPr>
        </p:nvSpPr>
        <p:spPr>
          <a:xfrm>
            <a:off x="719700" y="3213250"/>
            <a:ext cx="14643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8"/>
          </p:nvPr>
        </p:nvSpPr>
        <p:spPr>
          <a:xfrm>
            <a:off x="719850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avLst/>
            <a:gdLst/>
            <a:ahLst/>
            <a:cxnLst/>
            <a:rect l="l" t="t" r="r" b="b"/>
            <a:pathLst>
              <a:path w="194712" h="181560" extrusionOk="0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6469550" y="1576225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950" y="2188625"/>
            <a:ext cx="2984702" cy="2952286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3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4"/>
          </p:nvPr>
        </p:nvSpPr>
        <p:spPr>
          <a:xfrm>
            <a:off x="6469550" y="2631538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5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6"/>
          </p:nvPr>
        </p:nvSpPr>
        <p:spPr>
          <a:xfrm>
            <a:off x="6469550" y="3688475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7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720078" y="1168800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720000" y="1400263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720078" y="2295149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720000" y="2526762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720078" y="3421497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720000" y="3653123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2041645" y="3635812"/>
            <a:ext cx="5642691" cy="1504812"/>
          </a:xfrm>
          <a:custGeom>
            <a:avLst/>
            <a:gdLst/>
            <a:ahLst/>
            <a:cxnLst/>
            <a:rect l="l" t="t" r="r" b="b"/>
            <a:pathLst>
              <a:path w="176059" h="46952" extrusionOk="0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7"/>
          </p:nvPr>
        </p:nvSpPr>
        <p:spPr>
          <a:xfrm>
            <a:off x="6391500" y="1168800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8"/>
          </p:nvPr>
        </p:nvSpPr>
        <p:spPr>
          <a:xfrm>
            <a:off x="6391500" y="1404826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9"/>
          </p:nvPr>
        </p:nvSpPr>
        <p:spPr>
          <a:xfrm>
            <a:off x="6391500" y="2295149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13"/>
          </p:nvPr>
        </p:nvSpPr>
        <p:spPr>
          <a:xfrm>
            <a:off x="6391500" y="2528974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14"/>
          </p:nvPr>
        </p:nvSpPr>
        <p:spPr>
          <a:xfrm>
            <a:off x="6391500" y="3421497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ubTitle" idx="15"/>
          </p:nvPr>
        </p:nvSpPr>
        <p:spPr>
          <a:xfrm>
            <a:off x="6391500" y="3653123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2">
  <p:cSld name="CUSTOM_10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4164" y="-5"/>
            <a:ext cx="2490702" cy="1204920"/>
          </a:xfrm>
          <a:custGeom>
            <a:avLst/>
            <a:gdLst/>
            <a:ahLst/>
            <a:cxnLst/>
            <a:rect l="l" t="t" r="r" b="b"/>
            <a:pathLst>
              <a:path w="77713" h="37595" extrusionOk="0">
                <a:moveTo>
                  <a:pt x="1" y="37594"/>
                </a:moveTo>
                <a:cubicBezTo>
                  <a:pt x="5046" y="37461"/>
                  <a:pt x="13618" y="35389"/>
                  <a:pt x="18263" y="23643"/>
                </a:cubicBezTo>
                <a:cubicBezTo>
                  <a:pt x="22824" y="12114"/>
                  <a:pt x="34955" y="10644"/>
                  <a:pt x="42557" y="10928"/>
                </a:cubicBezTo>
                <a:cubicBezTo>
                  <a:pt x="48121" y="11162"/>
                  <a:pt x="53668" y="10359"/>
                  <a:pt x="58932" y="8588"/>
                </a:cubicBezTo>
                <a:cubicBezTo>
                  <a:pt x="65849" y="6232"/>
                  <a:pt x="74437" y="2907"/>
                  <a:pt x="77712" y="0"/>
                </a:cubicBezTo>
                <a:lnTo>
                  <a:pt x="1" y="0"/>
                </a:lnTo>
                <a:cubicBezTo>
                  <a:pt x="1" y="0"/>
                  <a:pt x="1" y="37594"/>
                  <a:pt x="1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651463" y="-5"/>
            <a:ext cx="2490125" cy="1204920"/>
          </a:xfrm>
          <a:custGeom>
            <a:avLst/>
            <a:gdLst/>
            <a:ahLst/>
            <a:cxnLst/>
            <a:rect l="l" t="t" r="r" b="b"/>
            <a:pathLst>
              <a:path w="77695" h="37595" extrusionOk="0">
                <a:moveTo>
                  <a:pt x="77695" y="37594"/>
                </a:moveTo>
                <a:cubicBezTo>
                  <a:pt x="72649" y="37461"/>
                  <a:pt x="64077" y="35389"/>
                  <a:pt x="59432" y="23643"/>
                </a:cubicBezTo>
                <a:cubicBezTo>
                  <a:pt x="54888" y="12114"/>
                  <a:pt x="42757" y="10644"/>
                  <a:pt x="35138" y="10928"/>
                </a:cubicBezTo>
                <a:cubicBezTo>
                  <a:pt x="29574" y="11162"/>
                  <a:pt x="24027" y="10359"/>
                  <a:pt x="18764" y="8588"/>
                </a:cubicBezTo>
                <a:cubicBezTo>
                  <a:pt x="11846" y="6232"/>
                  <a:pt x="3275" y="2907"/>
                  <a:pt x="0" y="0"/>
                </a:cubicBezTo>
                <a:lnTo>
                  <a:pt x="77695" y="0"/>
                </a:lnTo>
                <a:cubicBezTo>
                  <a:pt x="77695" y="0"/>
                  <a:pt x="77695" y="37594"/>
                  <a:pt x="77695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1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2"/>
          </p:nvPr>
        </p:nvSpPr>
        <p:spPr>
          <a:xfrm>
            <a:off x="1291975" y="15765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3"/>
          </p:nvPr>
        </p:nvSpPr>
        <p:spPr>
          <a:xfrm>
            <a:off x="2957175" y="3836931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"/>
          </p:nvPr>
        </p:nvSpPr>
        <p:spPr>
          <a:xfrm>
            <a:off x="1291975" y="38461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5"/>
          </p:nvPr>
        </p:nvSpPr>
        <p:spPr>
          <a:xfrm>
            <a:off x="2385075" y="2700037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6"/>
          </p:nvPr>
        </p:nvSpPr>
        <p:spPr>
          <a:xfrm>
            <a:off x="720000" y="27092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7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8"/>
          </p:nvPr>
        </p:nvSpPr>
        <p:spPr>
          <a:xfrm flipH="1">
            <a:off x="6277925" y="15765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9"/>
          </p:nvPr>
        </p:nvSpPr>
        <p:spPr>
          <a:xfrm flipH="1">
            <a:off x="4980825" y="3836931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13"/>
          </p:nvPr>
        </p:nvSpPr>
        <p:spPr>
          <a:xfrm flipH="1">
            <a:off x="6277925" y="38461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4"/>
          </p:nvPr>
        </p:nvSpPr>
        <p:spPr>
          <a:xfrm flipH="1">
            <a:off x="5552925" y="2700037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subTitle" idx="15"/>
          </p:nvPr>
        </p:nvSpPr>
        <p:spPr>
          <a:xfrm flipH="1">
            <a:off x="6849900" y="27092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2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3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4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5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6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7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avLst/>
            <a:gdLst/>
            <a:ahLst/>
            <a:cxnLst/>
            <a:rect l="l" t="t" r="r" b="b"/>
            <a:pathLst>
              <a:path w="305359" h="177460" extrusionOk="0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1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412" y="2825979"/>
            <a:ext cx="9143682" cy="2327673"/>
          </a:xfrm>
          <a:custGeom>
            <a:avLst/>
            <a:gdLst/>
            <a:ahLst/>
            <a:cxnLst/>
            <a:rect l="l" t="t" r="r" b="b"/>
            <a:pathLst>
              <a:path w="285517" h="72683" extrusionOk="0">
                <a:moveTo>
                  <a:pt x="0" y="1"/>
                </a:moveTo>
                <a:lnTo>
                  <a:pt x="285516" y="1"/>
                </a:lnTo>
                <a:lnTo>
                  <a:pt x="285516" y="72683"/>
                </a:lnTo>
                <a:lnTo>
                  <a:pt x="0" y="72683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3688950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2"/>
          </p:nvPr>
        </p:nvSpPr>
        <p:spPr>
          <a:xfrm>
            <a:off x="3688950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3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4"/>
          </p:nvPr>
        </p:nvSpPr>
        <p:spPr>
          <a:xfrm>
            <a:off x="6316038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5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6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5443200" y="3808800"/>
            <a:ext cx="2538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Flaticon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Freepik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0" name="Google Shape;250;p31"/>
          <p:cNvSpPr/>
          <p:nvPr/>
        </p:nvSpPr>
        <p:spPr>
          <a:xfrm rot="-5400000" flipH="1">
            <a:off x="1002303" y="1182572"/>
            <a:ext cx="2669183" cy="5447538"/>
          </a:xfrm>
          <a:custGeom>
            <a:avLst/>
            <a:gdLst/>
            <a:ahLst/>
            <a:cxnLst/>
            <a:rect l="l" t="t" r="r" b="b"/>
            <a:pathLst>
              <a:path w="103718" h="170796" extrusionOk="0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667550" y="3931099"/>
            <a:ext cx="5809067" cy="1212418"/>
          </a:xfrm>
          <a:custGeom>
            <a:avLst/>
            <a:gdLst/>
            <a:ahLst/>
            <a:cxnLst/>
            <a:rect l="l" t="t" r="r" b="b"/>
            <a:pathLst>
              <a:path w="176059" h="46952" extrusionOk="0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avLst/>
              <a:gdLst/>
              <a:ahLst/>
              <a:cxnLst/>
              <a:rect l="l" t="t" r="r" b="b"/>
              <a:pathLst>
                <a:path w="34537" h="42206" extrusionOk="0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avLst/>
              <a:gdLst/>
              <a:ahLst/>
              <a:cxnLst/>
              <a:rect l="l" t="t" r="r" b="b"/>
              <a:pathLst>
                <a:path w="35908" h="32114" extrusionOk="0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avLst/>
              <a:gdLst/>
              <a:ahLst/>
              <a:cxnLst/>
              <a:rect l="l" t="t" r="r" b="b"/>
              <a:pathLst>
                <a:path w="157128" h="97177" extrusionOk="0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avLst/>
            <a:gdLst/>
            <a:ahLst/>
            <a:cxnLst/>
            <a:rect l="l" t="t" r="r" b="b"/>
            <a:pathLst>
              <a:path w="100068" h="55356" extrusionOk="0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 flipH="1">
            <a:off x="-14590" y="-179329"/>
            <a:ext cx="5025144" cy="5336997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2505825"/>
            <a:ext cx="5927168" cy="276470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920925" y="2937600"/>
            <a:ext cx="5006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/>
          <p:nvPr/>
        </p:nvSpPr>
        <p:spPr>
          <a:xfrm flipH="1">
            <a:off x="5997499" y="2188625"/>
            <a:ext cx="3146501" cy="2952286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3" r:id="rId21"/>
    <p:sldLayoutId id="2147483674" r:id="rId22"/>
    <p:sldLayoutId id="2147483675" r:id="rId23"/>
    <p:sldLayoutId id="2147483676" r:id="rId24"/>
    <p:sldLayoutId id="2147483677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5376231" y="860400"/>
            <a:ext cx="3047719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 smtClean="0"/>
              <a:t>Klasifikasi Penyakit Jantung</a:t>
            </a:r>
            <a:endParaRPr sz="6000" dirty="0"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>
            <a:off x="5438318" y="3156984"/>
            <a:ext cx="3047919" cy="831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 smtClean="0"/>
              <a:t>Menggunakan </a:t>
            </a:r>
            <a:r>
              <a:rPr lang="id-ID" i="1" dirty="0" smtClean="0"/>
              <a:t>Support Vector </a:t>
            </a:r>
            <a:r>
              <a:rPr lang="id-ID" i="1" dirty="0" smtClean="0"/>
              <a:t>Machine</a:t>
            </a:r>
            <a:r>
              <a:rPr lang="id-ID" i="1" dirty="0"/>
              <a:t> </a:t>
            </a:r>
            <a:r>
              <a:rPr lang="id-ID" dirty="0" smtClean="0"/>
              <a:t>dan</a:t>
            </a:r>
            <a:r>
              <a:rPr lang="id-ID" i="1" dirty="0" smtClean="0"/>
              <a:t> Decision tree</a:t>
            </a:r>
            <a:endParaRPr i="1" dirty="0"/>
          </a:p>
        </p:txBody>
      </p:sp>
      <p:grpSp>
        <p:nvGrpSpPr>
          <p:cNvPr id="264" name="Google Shape;264;p35"/>
          <p:cNvGrpSpPr/>
          <p:nvPr/>
        </p:nvGrpSpPr>
        <p:grpSpPr>
          <a:xfrm>
            <a:off x="316599" y="1608692"/>
            <a:ext cx="4255411" cy="3394826"/>
            <a:chOff x="-132051" y="1608692"/>
            <a:chExt cx="4255411" cy="3394826"/>
          </a:xfrm>
        </p:grpSpPr>
        <p:sp>
          <p:nvSpPr>
            <p:cNvPr id="265" name="Google Shape;265;p35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35454" y="244278"/>
            <a:ext cx="1508546" cy="501600"/>
            <a:chOff x="497770" y="184519"/>
            <a:chExt cx="1508546" cy="501600"/>
          </a:xfrm>
        </p:grpSpPr>
        <p:sp>
          <p:nvSpPr>
            <p:cNvPr id="136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39" name="Picture 138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sp>
        <p:nvSpPr>
          <p:cNvPr id="145" name="Google Shape;1185;p49"/>
          <p:cNvSpPr/>
          <p:nvPr/>
        </p:nvSpPr>
        <p:spPr>
          <a:xfrm>
            <a:off x="87481" y="259262"/>
            <a:ext cx="1180527" cy="371709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i="1" dirty="0">
                <a:solidFill>
                  <a:srgbClr val="4AA276"/>
                </a:solidFill>
                <a:latin typeface="Acme" panose="02000706050000020004" pitchFamily="2" charset="0"/>
              </a:rPr>
              <a:t>Data </a:t>
            </a:r>
            <a:r>
              <a:rPr lang="en-US" sz="1200" i="1" dirty="0" smtClean="0">
                <a:solidFill>
                  <a:srgbClr val="4AA276"/>
                </a:solidFill>
                <a:latin typeface="Acme" panose="02000706050000020004" pitchFamily="2" charset="0"/>
              </a:rPr>
              <a:t>Mining</a:t>
            </a:r>
            <a:endParaRPr lang="en-US" sz="1200" i="1" dirty="0">
              <a:solidFill>
                <a:srgbClr val="4AA276"/>
              </a:solidFill>
              <a:latin typeface="Acme" panose="0200070605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/>
          <p:nvPr/>
        </p:nvSpPr>
        <p:spPr>
          <a:xfrm>
            <a:off x="358334" y="364165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5"/>
          <p:cNvSpPr/>
          <p:nvPr/>
        </p:nvSpPr>
        <p:spPr>
          <a:xfrm>
            <a:off x="191984" y="1251953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5"/>
          <p:cNvSpPr/>
          <p:nvPr/>
        </p:nvSpPr>
        <p:spPr>
          <a:xfrm>
            <a:off x="449612" y="2139753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5"/>
          <p:cNvSpPr/>
          <p:nvPr/>
        </p:nvSpPr>
        <p:spPr>
          <a:xfrm>
            <a:off x="1149112" y="2718826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45"/>
          <p:cNvGrpSpPr/>
          <p:nvPr/>
        </p:nvGrpSpPr>
        <p:grpSpPr>
          <a:xfrm>
            <a:off x="1181796" y="199046"/>
            <a:ext cx="2419225" cy="4892225"/>
            <a:chOff x="2489600" y="934706"/>
            <a:chExt cx="2419225" cy="4892225"/>
          </a:xfrm>
        </p:grpSpPr>
        <p:sp>
          <p:nvSpPr>
            <p:cNvPr id="801" name="Google Shape;801;p45"/>
            <p:cNvSpPr/>
            <p:nvPr/>
          </p:nvSpPr>
          <p:spPr>
            <a:xfrm>
              <a:off x="2489600" y="934706"/>
              <a:ext cx="2419225" cy="4892225"/>
            </a:xfrm>
            <a:custGeom>
              <a:avLst/>
              <a:gdLst/>
              <a:ahLst/>
              <a:cxnLst/>
              <a:rect l="l" t="t" r="r" b="b"/>
              <a:pathLst>
                <a:path w="96769" h="195689" extrusionOk="0">
                  <a:moveTo>
                    <a:pt x="48396" y="7631"/>
                  </a:moveTo>
                  <a:cubicBezTo>
                    <a:pt x="53453" y="7653"/>
                    <a:pt x="58488" y="8607"/>
                    <a:pt x="63190" y="10470"/>
                  </a:cubicBezTo>
                  <a:cubicBezTo>
                    <a:pt x="70731" y="13419"/>
                    <a:pt x="77229" y="18543"/>
                    <a:pt x="81842" y="25197"/>
                  </a:cubicBezTo>
                  <a:cubicBezTo>
                    <a:pt x="86589" y="31984"/>
                    <a:pt x="89139" y="40079"/>
                    <a:pt x="89117" y="48374"/>
                  </a:cubicBezTo>
                  <a:cubicBezTo>
                    <a:pt x="89117" y="70842"/>
                    <a:pt x="70864" y="89117"/>
                    <a:pt x="48396" y="89117"/>
                  </a:cubicBezTo>
                  <a:cubicBezTo>
                    <a:pt x="42341" y="89117"/>
                    <a:pt x="36353" y="87764"/>
                    <a:pt x="30897" y="85125"/>
                  </a:cubicBezTo>
                  <a:cubicBezTo>
                    <a:pt x="24065" y="81843"/>
                    <a:pt x="18254" y="76741"/>
                    <a:pt x="14129" y="70376"/>
                  </a:cubicBezTo>
                  <a:cubicBezTo>
                    <a:pt x="9893" y="63811"/>
                    <a:pt x="7653" y="56181"/>
                    <a:pt x="7653" y="48374"/>
                  </a:cubicBezTo>
                  <a:cubicBezTo>
                    <a:pt x="7653" y="25906"/>
                    <a:pt x="25928" y="7631"/>
                    <a:pt x="48396" y="7631"/>
                  </a:cubicBezTo>
                  <a:close/>
                  <a:moveTo>
                    <a:pt x="48396" y="1"/>
                  </a:moveTo>
                  <a:cubicBezTo>
                    <a:pt x="21714" y="1"/>
                    <a:pt x="1" y="21715"/>
                    <a:pt x="1" y="48374"/>
                  </a:cubicBezTo>
                  <a:cubicBezTo>
                    <a:pt x="1" y="67027"/>
                    <a:pt x="10980" y="84216"/>
                    <a:pt x="27969" y="92178"/>
                  </a:cubicBezTo>
                  <a:cubicBezTo>
                    <a:pt x="33115" y="94596"/>
                    <a:pt x="38637" y="96082"/>
                    <a:pt x="44293" y="96592"/>
                  </a:cubicBezTo>
                  <a:lnTo>
                    <a:pt x="45690" y="96703"/>
                  </a:lnTo>
                  <a:lnTo>
                    <a:pt x="45690" y="109256"/>
                  </a:lnTo>
                  <a:lnTo>
                    <a:pt x="43494" y="109256"/>
                  </a:lnTo>
                  <a:cubicBezTo>
                    <a:pt x="42363" y="109256"/>
                    <a:pt x="41454" y="110166"/>
                    <a:pt x="41454" y="111297"/>
                  </a:cubicBezTo>
                  <a:lnTo>
                    <a:pt x="41454" y="193648"/>
                  </a:lnTo>
                  <a:cubicBezTo>
                    <a:pt x="41454" y="194780"/>
                    <a:pt x="42363" y="195689"/>
                    <a:pt x="43494" y="195689"/>
                  </a:cubicBezTo>
                  <a:lnTo>
                    <a:pt x="53298" y="195689"/>
                  </a:lnTo>
                  <a:cubicBezTo>
                    <a:pt x="54407" y="195689"/>
                    <a:pt x="55338" y="194780"/>
                    <a:pt x="55338" y="193648"/>
                  </a:cubicBezTo>
                  <a:lnTo>
                    <a:pt x="55338" y="111297"/>
                  </a:lnTo>
                  <a:cubicBezTo>
                    <a:pt x="55338" y="110166"/>
                    <a:pt x="54407" y="109256"/>
                    <a:pt x="53298" y="109256"/>
                  </a:cubicBezTo>
                  <a:lnTo>
                    <a:pt x="51102" y="109256"/>
                  </a:lnTo>
                  <a:lnTo>
                    <a:pt x="51102" y="96703"/>
                  </a:lnTo>
                  <a:lnTo>
                    <a:pt x="52499" y="96592"/>
                  </a:lnTo>
                  <a:cubicBezTo>
                    <a:pt x="77318" y="94485"/>
                    <a:pt x="96769" y="73326"/>
                    <a:pt x="96769" y="48374"/>
                  </a:cubicBezTo>
                  <a:cubicBezTo>
                    <a:pt x="96769" y="28524"/>
                    <a:pt x="84814" y="10891"/>
                    <a:pt x="66317" y="3483"/>
                  </a:cubicBezTo>
                  <a:cubicBezTo>
                    <a:pt x="60617" y="1199"/>
                    <a:pt x="54540" y="1"/>
                    <a:pt x="4839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3604125" y="3280731"/>
              <a:ext cx="187425" cy="429750"/>
            </a:xfrm>
            <a:custGeom>
              <a:avLst/>
              <a:gdLst/>
              <a:ahLst/>
              <a:cxnLst/>
              <a:rect l="l" t="t" r="r" b="b"/>
              <a:pathLst>
                <a:path w="7497" h="17190" extrusionOk="0">
                  <a:moveTo>
                    <a:pt x="0" y="1"/>
                  </a:moveTo>
                  <a:lnTo>
                    <a:pt x="0" y="17190"/>
                  </a:lnTo>
                  <a:lnTo>
                    <a:pt x="7497" y="17190"/>
                  </a:lnTo>
                  <a:lnTo>
                    <a:pt x="749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45"/>
          <p:cNvSpPr txBox="1">
            <a:spLocks noGrp="1"/>
          </p:cNvSpPr>
          <p:nvPr>
            <p:ph type="title"/>
          </p:nvPr>
        </p:nvSpPr>
        <p:spPr>
          <a:xfrm>
            <a:off x="4801429" y="52534"/>
            <a:ext cx="29808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Sumber Data</a:t>
            </a:r>
            <a:endParaRPr dirty="0"/>
          </a:p>
        </p:txBody>
      </p:sp>
      <p:sp>
        <p:nvSpPr>
          <p:cNvPr id="804" name="Google Shape;804;p45"/>
          <p:cNvSpPr txBox="1">
            <a:spLocks noGrp="1"/>
          </p:cNvSpPr>
          <p:nvPr>
            <p:ph type="subTitle" idx="1"/>
          </p:nvPr>
        </p:nvSpPr>
        <p:spPr>
          <a:xfrm>
            <a:off x="4801428" y="748087"/>
            <a:ext cx="3321845" cy="16502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400" dirty="0" smtClean="0"/>
              <a:t>D</a:t>
            </a:r>
            <a:r>
              <a:rPr lang="id-ID" sz="1400" dirty="0"/>
              <a:t>ata yang digunakan dalam praktikum ini berasal dari </a:t>
            </a:r>
            <a:r>
              <a:rPr lang="en-US" sz="1400" dirty="0"/>
              <a:t>data </a:t>
            </a:r>
            <a:r>
              <a:rPr lang="en-US" sz="1400" dirty="0" smtClean="0"/>
              <a:t>se</a:t>
            </a:r>
            <a:r>
              <a:rPr lang="id-ID" sz="1400" dirty="0" smtClean="0"/>
              <a:t>kunder yang</a:t>
            </a:r>
            <a:r>
              <a:rPr lang="en-US" sz="1400" dirty="0" smtClean="0"/>
              <a:t> </a:t>
            </a:r>
            <a:r>
              <a:rPr lang="id-ID" sz="1400" dirty="0" smtClean="0"/>
              <a:t>diperoleh</a:t>
            </a:r>
            <a:r>
              <a:rPr lang="en-US" sz="1400" dirty="0" smtClean="0"/>
              <a:t> </a:t>
            </a:r>
            <a:r>
              <a:rPr lang="id-ID" sz="1400" dirty="0" smtClean="0"/>
              <a:t>dari</a:t>
            </a:r>
            <a:r>
              <a:rPr lang="en-US" sz="1400" dirty="0" smtClean="0"/>
              <a:t> </a:t>
            </a:r>
            <a:r>
              <a:rPr lang="en-US" sz="1400" i="1" dirty="0"/>
              <a:t>website</a:t>
            </a:r>
            <a:r>
              <a:rPr lang="en-US" sz="1400" dirty="0"/>
              <a:t> </a:t>
            </a:r>
            <a:r>
              <a:rPr lang="id-ID" sz="1400" b="1" i="1" dirty="0" err="1" smtClean="0"/>
              <a:t>K</a:t>
            </a:r>
            <a:r>
              <a:rPr lang="en-US" sz="1400" b="1" i="1" dirty="0" err="1" smtClean="0"/>
              <a:t>aggle</a:t>
            </a:r>
            <a:r>
              <a:rPr lang="en-US" sz="1400" dirty="0" smtClean="0"/>
              <a:t>  </a:t>
            </a:r>
            <a:r>
              <a:rPr lang="en-US" sz="1400" dirty="0" err="1"/>
              <a:t>berjudul</a:t>
            </a:r>
            <a:r>
              <a:rPr lang="en-US" sz="1400" dirty="0"/>
              <a:t> </a:t>
            </a:r>
            <a:r>
              <a:rPr lang="id-ID" sz="1400" b="1" i="1" dirty="0"/>
              <a:t>Heart Disease Dataset. </a:t>
            </a:r>
            <a:r>
              <a:rPr lang="id-ID" sz="1400" i="1" dirty="0"/>
              <a:t>https://www.kaggle.com/johnsmith88/heart-disease-dataset</a:t>
            </a:r>
            <a:endParaRPr sz="1400" dirty="0"/>
          </a:p>
        </p:txBody>
      </p:sp>
      <p:grpSp>
        <p:nvGrpSpPr>
          <p:cNvPr id="805" name="Google Shape;805;p45"/>
          <p:cNvGrpSpPr/>
          <p:nvPr/>
        </p:nvGrpSpPr>
        <p:grpSpPr>
          <a:xfrm>
            <a:off x="1313731" y="2905484"/>
            <a:ext cx="462161" cy="462161"/>
            <a:chOff x="2494029" y="3641144"/>
            <a:chExt cx="462161" cy="462161"/>
          </a:xfrm>
        </p:grpSpPr>
        <p:sp>
          <p:nvSpPr>
            <p:cNvPr id="806" name="Google Shape;806;p45"/>
            <p:cNvSpPr/>
            <p:nvPr/>
          </p:nvSpPr>
          <p:spPr>
            <a:xfrm>
              <a:off x="2650369" y="3715564"/>
              <a:ext cx="149449" cy="218517"/>
            </a:xfrm>
            <a:custGeom>
              <a:avLst/>
              <a:gdLst/>
              <a:ahLst/>
              <a:cxnLst/>
              <a:rect l="l" t="t" r="r" b="b"/>
              <a:pathLst>
                <a:path w="4663" h="6818" extrusionOk="0">
                  <a:moveTo>
                    <a:pt x="1" y="1"/>
                  </a:moveTo>
                  <a:lnTo>
                    <a:pt x="486" y="1304"/>
                  </a:lnTo>
                  <a:cubicBezTo>
                    <a:pt x="636" y="1671"/>
                    <a:pt x="703" y="2056"/>
                    <a:pt x="703" y="2457"/>
                  </a:cubicBezTo>
                  <a:lnTo>
                    <a:pt x="703" y="2490"/>
                  </a:lnTo>
                  <a:cubicBezTo>
                    <a:pt x="703" y="3275"/>
                    <a:pt x="987" y="4044"/>
                    <a:pt x="1521" y="4646"/>
                  </a:cubicBezTo>
                  <a:cubicBezTo>
                    <a:pt x="2039" y="5247"/>
                    <a:pt x="2323" y="6016"/>
                    <a:pt x="2323" y="6818"/>
                  </a:cubicBezTo>
                  <a:cubicBezTo>
                    <a:pt x="2340" y="6016"/>
                    <a:pt x="2624" y="5247"/>
                    <a:pt x="3142" y="4646"/>
                  </a:cubicBezTo>
                  <a:cubicBezTo>
                    <a:pt x="3677" y="4044"/>
                    <a:pt x="3961" y="3275"/>
                    <a:pt x="3961" y="2490"/>
                  </a:cubicBezTo>
                  <a:lnTo>
                    <a:pt x="3961" y="2457"/>
                  </a:lnTo>
                  <a:cubicBezTo>
                    <a:pt x="3961" y="2056"/>
                    <a:pt x="4028" y="1671"/>
                    <a:pt x="4161" y="1304"/>
                  </a:cubicBezTo>
                  <a:lnTo>
                    <a:pt x="4663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2494029" y="3641144"/>
              <a:ext cx="462161" cy="462161"/>
            </a:xfrm>
            <a:custGeom>
              <a:avLst/>
              <a:gdLst/>
              <a:ahLst/>
              <a:cxnLst/>
              <a:rect l="l" t="t" r="r" b="b"/>
              <a:pathLst>
                <a:path w="14420" h="14420" extrusionOk="0">
                  <a:moveTo>
                    <a:pt x="2161" y="2088"/>
                  </a:moveTo>
                  <a:cubicBezTo>
                    <a:pt x="2345" y="2088"/>
                    <a:pt x="2534" y="2155"/>
                    <a:pt x="2690" y="2306"/>
                  </a:cubicBezTo>
                  <a:lnTo>
                    <a:pt x="3308" y="2941"/>
                  </a:lnTo>
                  <a:lnTo>
                    <a:pt x="3609" y="3342"/>
                  </a:lnTo>
                  <a:cubicBezTo>
                    <a:pt x="4127" y="4094"/>
                    <a:pt x="4428" y="4979"/>
                    <a:pt x="4411" y="5898"/>
                  </a:cubicBezTo>
                  <a:cubicBezTo>
                    <a:pt x="4411" y="6166"/>
                    <a:pt x="4445" y="6433"/>
                    <a:pt x="4495" y="6700"/>
                  </a:cubicBezTo>
                  <a:cubicBezTo>
                    <a:pt x="4094" y="6617"/>
                    <a:pt x="3726" y="6433"/>
                    <a:pt x="3425" y="6149"/>
                  </a:cubicBezTo>
                  <a:cubicBezTo>
                    <a:pt x="4060" y="5798"/>
                    <a:pt x="4144" y="4912"/>
                    <a:pt x="3576" y="4461"/>
                  </a:cubicBezTo>
                  <a:lnTo>
                    <a:pt x="2991" y="3993"/>
                  </a:lnTo>
                  <a:cubicBezTo>
                    <a:pt x="2757" y="3810"/>
                    <a:pt x="2490" y="3709"/>
                    <a:pt x="2206" y="3709"/>
                  </a:cubicBezTo>
                  <a:cubicBezTo>
                    <a:pt x="1754" y="3709"/>
                    <a:pt x="1404" y="3358"/>
                    <a:pt x="1404" y="2924"/>
                  </a:cubicBezTo>
                  <a:lnTo>
                    <a:pt x="1404" y="2841"/>
                  </a:lnTo>
                  <a:cubicBezTo>
                    <a:pt x="1404" y="2387"/>
                    <a:pt x="1772" y="2088"/>
                    <a:pt x="2161" y="2088"/>
                  </a:cubicBezTo>
                  <a:close/>
                  <a:moveTo>
                    <a:pt x="12259" y="2088"/>
                  </a:moveTo>
                  <a:cubicBezTo>
                    <a:pt x="12647" y="2088"/>
                    <a:pt x="13016" y="2387"/>
                    <a:pt x="13016" y="2841"/>
                  </a:cubicBezTo>
                  <a:lnTo>
                    <a:pt x="13016" y="2924"/>
                  </a:lnTo>
                  <a:cubicBezTo>
                    <a:pt x="13016" y="3358"/>
                    <a:pt x="12665" y="3709"/>
                    <a:pt x="12214" y="3709"/>
                  </a:cubicBezTo>
                  <a:cubicBezTo>
                    <a:pt x="11930" y="3709"/>
                    <a:pt x="11663" y="3810"/>
                    <a:pt x="11429" y="3993"/>
                  </a:cubicBezTo>
                  <a:lnTo>
                    <a:pt x="10844" y="4461"/>
                  </a:lnTo>
                  <a:cubicBezTo>
                    <a:pt x="10276" y="4912"/>
                    <a:pt x="10359" y="5798"/>
                    <a:pt x="10994" y="6149"/>
                  </a:cubicBezTo>
                  <a:cubicBezTo>
                    <a:pt x="10694" y="6433"/>
                    <a:pt x="10326" y="6617"/>
                    <a:pt x="9925" y="6700"/>
                  </a:cubicBezTo>
                  <a:cubicBezTo>
                    <a:pt x="9975" y="6433"/>
                    <a:pt x="9992" y="6166"/>
                    <a:pt x="9992" y="5898"/>
                  </a:cubicBezTo>
                  <a:cubicBezTo>
                    <a:pt x="9992" y="4979"/>
                    <a:pt x="10276" y="4094"/>
                    <a:pt x="10811" y="3342"/>
                  </a:cubicBezTo>
                  <a:lnTo>
                    <a:pt x="11111" y="2941"/>
                  </a:lnTo>
                  <a:lnTo>
                    <a:pt x="11729" y="2306"/>
                  </a:lnTo>
                  <a:cubicBezTo>
                    <a:pt x="11885" y="2155"/>
                    <a:pt x="12074" y="2088"/>
                    <a:pt x="12259" y="2088"/>
                  </a:cubicBezTo>
                  <a:close/>
                  <a:moveTo>
                    <a:pt x="3008" y="0"/>
                  </a:moveTo>
                  <a:cubicBezTo>
                    <a:pt x="1353" y="0"/>
                    <a:pt x="0" y="1353"/>
                    <a:pt x="0" y="3008"/>
                  </a:cubicBezTo>
                  <a:cubicBezTo>
                    <a:pt x="0" y="3826"/>
                    <a:pt x="318" y="4612"/>
                    <a:pt x="902" y="5180"/>
                  </a:cubicBezTo>
                  <a:lnTo>
                    <a:pt x="1337" y="5614"/>
                  </a:lnTo>
                  <a:cubicBezTo>
                    <a:pt x="1754" y="6032"/>
                    <a:pt x="2323" y="6266"/>
                    <a:pt x="2924" y="6266"/>
                  </a:cubicBezTo>
                  <a:cubicBezTo>
                    <a:pt x="3342" y="6784"/>
                    <a:pt x="3943" y="7118"/>
                    <a:pt x="4595" y="7185"/>
                  </a:cubicBezTo>
                  <a:cubicBezTo>
                    <a:pt x="4762" y="7770"/>
                    <a:pt x="5029" y="8321"/>
                    <a:pt x="5397" y="8805"/>
                  </a:cubicBezTo>
                  <a:lnTo>
                    <a:pt x="5631" y="9140"/>
                  </a:lnTo>
                  <a:cubicBezTo>
                    <a:pt x="6199" y="9892"/>
                    <a:pt x="6516" y="10810"/>
                    <a:pt x="6516" y="11763"/>
                  </a:cubicBezTo>
                  <a:lnTo>
                    <a:pt x="6516" y="14403"/>
                  </a:lnTo>
                  <a:lnTo>
                    <a:pt x="6968" y="14403"/>
                  </a:lnTo>
                  <a:lnTo>
                    <a:pt x="6968" y="11763"/>
                  </a:lnTo>
                  <a:cubicBezTo>
                    <a:pt x="6968" y="10710"/>
                    <a:pt x="6633" y="9691"/>
                    <a:pt x="5998" y="8856"/>
                  </a:cubicBezTo>
                  <a:lnTo>
                    <a:pt x="5765" y="8521"/>
                  </a:lnTo>
                  <a:cubicBezTo>
                    <a:pt x="5196" y="7770"/>
                    <a:pt x="4879" y="6851"/>
                    <a:pt x="4879" y="5898"/>
                  </a:cubicBezTo>
                  <a:cubicBezTo>
                    <a:pt x="4879" y="4879"/>
                    <a:pt x="4562" y="3893"/>
                    <a:pt x="3977" y="3074"/>
                  </a:cubicBezTo>
                  <a:lnTo>
                    <a:pt x="3676" y="2657"/>
                  </a:lnTo>
                  <a:cubicBezTo>
                    <a:pt x="3676" y="2640"/>
                    <a:pt x="3659" y="2623"/>
                    <a:pt x="3659" y="2623"/>
                  </a:cubicBezTo>
                  <a:lnTo>
                    <a:pt x="3008" y="1988"/>
                  </a:lnTo>
                  <a:cubicBezTo>
                    <a:pt x="2758" y="1738"/>
                    <a:pt x="2451" y="1626"/>
                    <a:pt x="2151" y="1626"/>
                  </a:cubicBezTo>
                  <a:cubicBezTo>
                    <a:pt x="1529" y="1626"/>
                    <a:pt x="936" y="2108"/>
                    <a:pt x="936" y="2841"/>
                  </a:cubicBezTo>
                  <a:lnTo>
                    <a:pt x="936" y="2924"/>
                  </a:lnTo>
                  <a:cubicBezTo>
                    <a:pt x="936" y="3609"/>
                    <a:pt x="1504" y="4177"/>
                    <a:pt x="2189" y="4177"/>
                  </a:cubicBezTo>
                  <a:cubicBezTo>
                    <a:pt x="2373" y="4177"/>
                    <a:pt x="2556" y="4244"/>
                    <a:pt x="2690" y="4361"/>
                  </a:cubicBezTo>
                  <a:lnTo>
                    <a:pt x="3275" y="4829"/>
                  </a:lnTo>
                  <a:cubicBezTo>
                    <a:pt x="3693" y="5146"/>
                    <a:pt x="3459" y="5815"/>
                    <a:pt x="2941" y="5815"/>
                  </a:cubicBezTo>
                  <a:cubicBezTo>
                    <a:pt x="2456" y="5815"/>
                    <a:pt x="2005" y="5614"/>
                    <a:pt x="1654" y="5280"/>
                  </a:cubicBezTo>
                  <a:lnTo>
                    <a:pt x="1220" y="4846"/>
                  </a:lnTo>
                  <a:cubicBezTo>
                    <a:pt x="735" y="4361"/>
                    <a:pt x="468" y="3693"/>
                    <a:pt x="468" y="3008"/>
                  </a:cubicBezTo>
                  <a:cubicBezTo>
                    <a:pt x="468" y="1604"/>
                    <a:pt x="1604" y="468"/>
                    <a:pt x="3008" y="468"/>
                  </a:cubicBezTo>
                  <a:lnTo>
                    <a:pt x="3158" y="468"/>
                  </a:lnTo>
                  <a:cubicBezTo>
                    <a:pt x="3626" y="468"/>
                    <a:pt x="4094" y="602"/>
                    <a:pt x="4511" y="852"/>
                  </a:cubicBezTo>
                  <a:cubicBezTo>
                    <a:pt x="5338" y="1370"/>
                    <a:pt x="6274" y="1629"/>
                    <a:pt x="7210" y="1629"/>
                  </a:cubicBezTo>
                  <a:cubicBezTo>
                    <a:pt x="8146" y="1629"/>
                    <a:pt x="9081" y="1370"/>
                    <a:pt x="9908" y="852"/>
                  </a:cubicBezTo>
                  <a:cubicBezTo>
                    <a:pt x="10309" y="602"/>
                    <a:pt x="10777" y="468"/>
                    <a:pt x="11262" y="468"/>
                  </a:cubicBezTo>
                  <a:lnTo>
                    <a:pt x="11412" y="468"/>
                  </a:lnTo>
                  <a:cubicBezTo>
                    <a:pt x="12816" y="468"/>
                    <a:pt x="13952" y="1604"/>
                    <a:pt x="13952" y="3008"/>
                  </a:cubicBezTo>
                  <a:cubicBezTo>
                    <a:pt x="13952" y="3693"/>
                    <a:pt x="13684" y="4361"/>
                    <a:pt x="13183" y="4846"/>
                  </a:cubicBezTo>
                  <a:lnTo>
                    <a:pt x="12749" y="5280"/>
                  </a:lnTo>
                  <a:cubicBezTo>
                    <a:pt x="12415" y="5614"/>
                    <a:pt x="11963" y="5815"/>
                    <a:pt x="11479" y="5815"/>
                  </a:cubicBezTo>
                  <a:cubicBezTo>
                    <a:pt x="10961" y="5815"/>
                    <a:pt x="10727" y="5146"/>
                    <a:pt x="11128" y="4829"/>
                  </a:cubicBezTo>
                  <a:lnTo>
                    <a:pt x="11713" y="4361"/>
                  </a:lnTo>
                  <a:cubicBezTo>
                    <a:pt x="11863" y="4244"/>
                    <a:pt x="12030" y="4177"/>
                    <a:pt x="12214" y="4177"/>
                  </a:cubicBezTo>
                  <a:cubicBezTo>
                    <a:pt x="12916" y="4177"/>
                    <a:pt x="13484" y="3609"/>
                    <a:pt x="13484" y="2924"/>
                  </a:cubicBezTo>
                  <a:lnTo>
                    <a:pt x="13484" y="2841"/>
                  </a:lnTo>
                  <a:cubicBezTo>
                    <a:pt x="13484" y="2108"/>
                    <a:pt x="12883" y="1626"/>
                    <a:pt x="12256" y="1626"/>
                  </a:cubicBezTo>
                  <a:cubicBezTo>
                    <a:pt x="11954" y="1626"/>
                    <a:pt x="11645" y="1738"/>
                    <a:pt x="11395" y="1988"/>
                  </a:cubicBezTo>
                  <a:lnTo>
                    <a:pt x="10760" y="2623"/>
                  </a:lnTo>
                  <a:cubicBezTo>
                    <a:pt x="10760" y="2640"/>
                    <a:pt x="10744" y="2640"/>
                    <a:pt x="10744" y="2657"/>
                  </a:cubicBezTo>
                  <a:lnTo>
                    <a:pt x="10443" y="3074"/>
                  </a:lnTo>
                  <a:cubicBezTo>
                    <a:pt x="9841" y="3893"/>
                    <a:pt x="9524" y="4879"/>
                    <a:pt x="9524" y="5898"/>
                  </a:cubicBezTo>
                  <a:cubicBezTo>
                    <a:pt x="9524" y="6851"/>
                    <a:pt x="9223" y="7770"/>
                    <a:pt x="8655" y="8538"/>
                  </a:cubicBezTo>
                  <a:lnTo>
                    <a:pt x="8404" y="8856"/>
                  </a:lnTo>
                  <a:cubicBezTo>
                    <a:pt x="7786" y="9691"/>
                    <a:pt x="7435" y="10710"/>
                    <a:pt x="7435" y="11763"/>
                  </a:cubicBezTo>
                  <a:lnTo>
                    <a:pt x="7435" y="14420"/>
                  </a:lnTo>
                  <a:lnTo>
                    <a:pt x="7903" y="14420"/>
                  </a:lnTo>
                  <a:lnTo>
                    <a:pt x="7903" y="11763"/>
                  </a:lnTo>
                  <a:cubicBezTo>
                    <a:pt x="7903" y="10810"/>
                    <a:pt x="8221" y="9892"/>
                    <a:pt x="8789" y="9140"/>
                  </a:cubicBezTo>
                  <a:lnTo>
                    <a:pt x="9023" y="8805"/>
                  </a:lnTo>
                  <a:cubicBezTo>
                    <a:pt x="9390" y="8321"/>
                    <a:pt x="9658" y="7770"/>
                    <a:pt x="9825" y="7185"/>
                  </a:cubicBezTo>
                  <a:cubicBezTo>
                    <a:pt x="10476" y="7118"/>
                    <a:pt x="11078" y="6784"/>
                    <a:pt x="11496" y="6266"/>
                  </a:cubicBezTo>
                  <a:cubicBezTo>
                    <a:pt x="12097" y="6266"/>
                    <a:pt x="12665" y="6032"/>
                    <a:pt x="13083" y="5614"/>
                  </a:cubicBezTo>
                  <a:lnTo>
                    <a:pt x="13517" y="5180"/>
                  </a:lnTo>
                  <a:cubicBezTo>
                    <a:pt x="14085" y="4595"/>
                    <a:pt x="14420" y="3826"/>
                    <a:pt x="14420" y="3008"/>
                  </a:cubicBezTo>
                  <a:cubicBezTo>
                    <a:pt x="14420" y="1337"/>
                    <a:pt x="13066" y="0"/>
                    <a:pt x="11395" y="0"/>
                  </a:cubicBezTo>
                  <a:lnTo>
                    <a:pt x="11262" y="0"/>
                  </a:lnTo>
                  <a:cubicBezTo>
                    <a:pt x="10694" y="0"/>
                    <a:pt x="10142" y="150"/>
                    <a:pt x="9658" y="451"/>
                  </a:cubicBezTo>
                  <a:cubicBezTo>
                    <a:pt x="8906" y="927"/>
                    <a:pt x="8054" y="1165"/>
                    <a:pt x="7201" y="1165"/>
                  </a:cubicBezTo>
                  <a:cubicBezTo>
                    <a:pt x="6349" y="1165"/>
                    <a:pt x="5497" y="927"/>
                    <a:pt x="4745" y="451"/>
                  </a:cubicBezTo>
                  <a:cubicBezTo>
                    <a:pt x="4277" y="150"/>
                    <a:pt x="3726" y="0"/>
                    <a:pt x="315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2643414" y="3712904"/>
              <a:ext cx="163359" cy="225985"/>
            </a:xfrm>
            <a:custGeom>
              <a:avLst/>
              <a:gdLst/>
              <a:ahLst/>
              <a:cxnLst/>
              <a:rect l="l" t="t" r="r" b="b"/>
              <a:pathLst>
                <a:path w="5097" h="7051" extrusionOk="0">
                  <a:moveTo>
                    <a:pt x="435" y="0"/>
                  </a:moveTo>
                  <a:lnTo>
                    <a:pt x="1" y="167"/>
                  </a:lnTo>
                  <a:lnTo>
                    <a:pt x="485" y="1470"/>
                  </a:lnTo>
                  <a:cubicBezTo>
                    <a:pt x="619" y="1805"/>
                    <a:pt x="686" y="2172"/>
                    <a:pt x="686" y="2540"/>
                  </a:cubicBezTo>
                  <a:lnTo>
                    <a:pt x="686" y="2573"/>
                  </a:lnTo>
                  <a:cubicBezTo>
                    <a:pt x="686" y="3425"/>
                    <a:pt x="1003" y="4244"/>
                    <a:pt x="1555" y="4879"/>
                  </a:cubicBezTo>
                  <a:cubicBezTo>
                    <a:pt x="2039" y="5447"/>
                    <a:pt x="2323" y="6165"/>
                    <a:pt x="2323" y="6901"/>
                  </a:cubicBezTo>
                  <a:lnTo>
                    <a:pt x="2323" y="7051"/>
                  </a:lnTo>
                  <a:lnTo>
                    <a:pt x="2774" y="7051"/>
                  </a:lnTo>
                  <a:lnTo>
                    <a:pt x="2774" y="6901"/>
                  </a:lnTo>
                  <a:cubicBezTo>
                    <a:pt x="2774" y="6165"/>
                    <a:pt x="3042" y="5447"/>
                    <a:pt x="3543" y="4879"/>
                  </a:cubicBezTo>
                  <a:cubicBezTo>
                    <a:pt x="4094" y="4244"/>
                    <a:pt x="4412" y="3425"/>
                    <a:pt x="4412" y="2573"/>
                  </a:cubicBezTo>
                  <a:lnTo>
                    <a:pt x="4412" y="2540"/>
                  </a:lnTo>
                  <a:cubicBezTo>
                    <a:pt x="4412" y="2172"/>
                    <a:pt x="4479" y="1805"/>
                    <a:pt x="4596" y="1470"/>
                  </a:cubicBezTo>
                  <a:lnTo>
                    <a:pt x="5097" y="167"/>
                  </a:lnTo>
                  <a:lnTo>
                    <a:pt x="4662" y="0"/>
                  </a:lnTo>
                  <a:lnTo>
                    <a:pt x="4161" y="1303"/>
                  </a:lnTo>
                  <a:cubicBezTo>
                    <a:pt x="4011" y="1704"/>
                    <a:pt x="3944" y="2122"/>
                    <a:pt x="3944" y="2540"/>
                  </a:cubicBezTo>
                  <a:lnTo>
                    <a:pt x="3944" y="2573"/>
                  </a:lnTo>
                  <a:cubicBezTo>
                    <a:pt x="3944" y="3308"/>
                    <a:pt x="3677" y="4027"/>
                    <a:pt x="3192" y="4578"/>
                  </a:cubicBezTo>
                  <a:cubicBezTo>
                    <a:pt x="2908" y="4896"/>
                    <a:pt x="2691" y="5246"/>
                    <a:pt x="2540" y="5647"/>
                  </a:cubicBezTo>
                  <a:cubicBezTo>
                    <a:pt x="2407" y="5246"/>
                    <a:pt x="2190" y="4896"/>
                    <a:pt x="1906" y="4578"/>
                  </a:cubicBezTo>
                  <a:cubicBezTo>
                    <a:pt x="1421" y="4027"/>
                    <a:pt x="1154" y="3308"/>
                    <a:pt x="1154" y="2573"/>
                  </a:cubicBezTo>
                  <a:lnTo>
                    <a:pt x="1154" y="2540"/>
                  </a:lnTo>
                  <a:cubicBezTo>
                    <a:pt x="1154" y="2122"/>
                    <a:pt x="1070" y="1704"/>
                    <a:pt x="936" y="1303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5"/>
          <p:cNvGrpSpPr/>
          <p:nvPr/>
        </p:nvGrpSpPr>
        <p:grpSpPr>
          <a:xfrm>
            <a:off x="1791080" y="766090"/>
            <a:ext cx="1200657" cy="1165851"/>
            <a:chOff x="2984009" y="1618500"/>
            <a:chExt cx="1200657" cy="1165851"/>
          </a:xfrm>
        </p:grpSpPr>
        <p:sp>
          <p:nvSpPr>
            <p:cNvPr id="810" name="Google Shape;810;p45"/>
            <p:cNvSpPr/>
            <p:nvPr/>
          </p:nvSpPr>
          <p:spPr>
            <a:xfrm>
              <a:off x="3470240" y="1630840"/>
              <a:ext cx="228164" cy="532318"/>
            </a:xfrm>
            <a:custGeom>
              <a:avLst/>
              <a:gdLst/>
              <a:ahLst/>
              <a:cxnLst/>
              <a:rect l="l" t="t" r="r" b="b"/>
              <a:pathLst>
                <a:path w="7119" h="16609" extrusionOk="0">
                  <a:moveTo>
                    <a:pt x="2373" y="0"/>
                  </a:moveTo>
                  <a:lnTo>
                    <a:pt x="2373" y="10677"/>
                  </a:lnTo>
                  <a:lnTo>
                    <a:pt x="1" y="13651"/>
                  </a:lnTo>
                  <a:lnTo>
                    <a:pt x="586" y="16609"/>
                  </a:lnTo>
                  <a:lnTo>
                    <a:pt x="3560" y="13050"/>
                  </a:lnTo>
                  <a:lnTo>
                    <a:pt x="6517" y="16609"/>
                  </a:lnTo>
                  <a:lnTo>
                    <a:pt x="7119" y="13651"/>
                  </a:lnTo>
                  <a:lnTo>
                    <a:pt x="4746" y="10677"/>
                  </a:lnTo>
                  <a:lnTo>
                    <a:pt x="474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2984009" y="1618500"/>
              <a:ext cx="1200657" cy="1165851"/>
            </a:xfrm>
            <a:custGeom>
              <a:avLst/>
              <a:gdLst/>
              <a:ahLst/>
              <a:cxnLst/>
              <a:rect l="l" t="t" r="r" b="b"/>
              <a:pathLst>
                <a:path w="37462" h="36376" extrusionOk="0">
                  <a:moveTo>
                    <a:pt x="19533" y="4930"/>
                  </a:moveTo>
                  <a:lnTo>
                    <a:pt x="19533" y="6534"/>
                  </a:lnTo>
                  <a:lnTo>
                    <a:pt x="17929" y="6534"/>
                  </a:lnTo>
                  <a:lnTo>
                    <a:pt x="17929" y="4930"/>
                  </a:lnTo>
                  <a:close/>
                  <a:moveTo>
                    <a:pt x="19533" y="7303"/>
                  </a:moveTo>
                  <a:lnTo>
                    <a:pt x="19533" y="8907"/>
                  </a:lnTo>
                  <a:lnTo>
                    <a:pt x="17929" y="8907"/>
                  </a:lnTo>
                  <a:lnTo>
                    <a:pt x="17929" y="7303"/>
                  </a:lnTo>
                  <a:close/>
                  <a:moveTo>
                    <a:pt x="19533" y="9675"/>
                  </a:moveTo>
                  <a:lnTo>
                    <a:pt x="19533" y="11079"/>
                  </a:lnTo>
                  <a:cubicBezTo>
                    <a:pt x="19533" y="11162"/>
                    <a:pt x="19566" y="11246"/>
                    <a:pt x="19616" y="11313"/>
                  </a:cubicBezTo>
                  <a:lnTo>
                    <a:pt x="21705" y="13936"/>
                  </a:lnTo>
                  <a:lnTo>
                    <a:pt x="21321" y="15958"/>
                  </a:lnTo>
                  <a:lnTo>
                    <a:pt x="19031" y="13201"/>
                  </a:lnTo>
                  <a:cubicBezTo>
                    <a:pt x="18948" y="13117"/>
                    <a:pt x="18839" y="13075"/>
                    <a:pt x="18731" y="13075"/>
                  </a:cubicBezTo>
                  <a:cubicBezTo>
                    <a:pt x="18622" y="13075"/>
                    <a:pt x="18514" y="13117"/>
                    <a:pt x="18430" y="13201"/>
                  </a:cubicBezTo>
                  <a:lnTo>
                    <a:pt x="16141" y="15958"/>
                  </a:lnTo>
                  <a:lnTo>
                    <a:pt x="15740" y="13936"/>
                  </a:lnTo>
                  <a:lnTo>
                    <a:pt x="17845" y="11313"/>
                  </a:lnTo>
                  <a:cubicBezTo>
                    <a:pt x="17895" y="11246"/>
                    <a:pt x="17929" y="11162"/>
                    <a:pt x="17929" y="11062"/>
                  </a:cubicBezTo>
                  <a:lnTo>
                    <a:pt x="17929" y="9675"/>
                  </a:lnTo>
                  <a:close/>
                  <a:moveTo>
                    <a:pt x="11730" y="10260"/>
                  </a:moveTo>
                  <a:lnTo>
                    <a:pt x="11546" y="11045"/>
                  </a:lnTo>
                  <a:cubicBezTo>
                    <a:pt x="10995" y="13585"/>
                    <a:pt x="9742" y="15907"/>
                    <a:pt x="7920" y="17762"/>
                  </a:cubicBezTo>
                  <a:lnTo>
                    <a:pt x="8472" y="18314"/>
                  </a:lnTo>
                  <a:cubicBezTo>
                    <a:pt x="8990" y="17779"/>
                    <a:pt x="9457" y="17211"/>
                    <a:pt x="9892" y="16609"/>
                  </a:cubicBezTo>
                  <a:lnTo>
                    <a:pt x="10009" y="16425"/>
                  </a:lnTo>
                  <a:lnTo>
                    <a:pt x="11813" y="17779"/>
                  </a:lnTo>
                  <a:lnTo>
                    <a:pt x="12265" y="17161"/>
                  </a:lnTo>
                  <a:lnTo>
                    <a:pt x="10427" y="15791"/>
                  </a:lnTo>
                  <a:lnTo>
                    <a:pt x="10527" y="15623"/>
                  </a:lnTo>
                  <a:cubicBezTo>
                    <a:pt x="11362" y="14253"/>
                    <a:pt x="11947" y="12766"/>
                    <a:pt x="12298" y="11212"/>
                  </a:cubicBezTo>
                  <a:lnTo>
                    <a:pt x="12498" y="10327"/>
                  </a:lnTo>
                  <a:lnTo>
                    <a:pt x="12716" y="10377"/>
                  </a:lnTo>
                  <a:cubicBezTo>
                    <a:pt x="13735" y="10661"/>
                    <a:pt x="14503" y="11496"/>
                    <a:pt x="14687" y="12516"/>
                  </a:cubicBezTo>
                  <a:lnTo>
                    <a:pt x="15974" y="19182"/>
                  </a:lnTo>
                  <a:lnTo>
                    <a:pt x="14771" y="20034"/>
                  </a:lnTo>
                  <a:cubicBezTo>
                    <a:pt x="13050" y="21271"/>
                    <a:pt x="10978" y="21939"/>
                    <a:pt x="8856" y="21956"/>
                  </a:cubicBezTo>
                  <a:lnTo>
                    <a:pt x="8856" y="22725"/>
                  </a:lnTo>
                  <a:cubicBezTo>
                    <a:pt x="9625" y="22725"/>
                    <a:pt x="10393" y="22624"/>
                    <a:pt x="11145" y="22474"/>
                  </a:cubicBezTo>
                  <a:lnTo>
                    <a:pt x="11529" y="22390"/>
                  </a:lnTo>
                  <a:lnTo>
                    <a:pt x="10744" y="24379"/>
                  </a:lnTo>
                  <a:lnTo>
                    <a:pt x="11446" y="24663"/>
                  </a:lnTo>
                  <a:lnTo>
                    <a:pt x="12482" y="22090"/>
                  </a:lnTo>
                  <a:lnTo>
                    <a:pt x="12565" y="22056"/>
                  </a:lnTo>
                  <a:cubicBezTo>
                    <a:pt x="13501" y="21705"/>
                    <a:pt x="14403" y="21238"/>
                    <a:pt x="15205" y="20669"/>
                  </a:cubicBezTo>
                  <a:lnTo>
                    <a:pt x="16124" y="20001"/>
                  </a:lnTo>
                  <a:lnTo>
                    <a:pt x="16759" y="23309"/>
                  </a:lnTo>
                  <a:cubicBezTo>
                    <a:pt x="17026" y="24663"/>
                    <a:pt x="17160" y="26050"/>
                    <a:pt x="17160" y="27420"/>
                  </a:cubicBezTo>
                  <a:cubicBezTo>
                    <a:pt x="17160" y="29324"/>
                    <a:pt x="15623" y="30862"/>
                    <a:pt x="13718" y="30862"/>
                  </a:cubicBezTo>
                  <a:cubicBezTo>
                    <a:pt x="12281" y="30862"/>
                    <a:pt x="10928" y="31597"/>
                    <a:pt x="10159" y="32833"/>
                  </a:cubicBezTo>
                  <a:lnTo>
                    <a:pt x="9441" y="33986"/>
                  </a:lnTo>
                  <a:cubicBezTo>
                    <a:pt x="8806" y="35005"/>
                    <a:pt x="7720" y="35607"/>
                    <a:pt x="6533" y="35607"/>
                  </a:cubicBezTo>
                  <a:lnTo>
                    <a:pt x="5197" y="35607"/>
                  </a:lnTo>
                  <a:cubicBezTo>
                    <a:pt x="2707" y="35607"/>
                    <a:pt x="853" y="33284"/>
                    <a:pt x="1404" y="30862"/>
                  </a:cubicBezTo>
                  <a:lnTo>
                    <a:pt x="1738" y="29408"/>
                  </a:lnTo>
                  <a:lnTo>
                    <a:pt x="3793" y="30444"/>
                  </a:lnTo>
                  <a:cubicBezTo>
                    <a:pt x="5180" y="31129"/>
                    <a:pt x="6300" y="32232"/>
                    <a:pt x="7018" y="33602"/>
                  </a:cubicBezTo>
                  <a:lnTo>
                    <a:pt x="7703" y="33251"/>
                  </a:lnTo>
                  <a:cubicBezTo>
                    <a:pt x="7419" y="32700"/>
                    <a:pt x="7068" y="32182"/>
                    <a:pt x="6650" y="31714"/>
                  </a:cubicBezTo>
                  <a:lnTo>
                    <a:pt x="6517" y="31547"/>
                  </a:lnTo>
                  <a:lnTo>
                    <a:pt x="8706" y="29893"/>
                  </a:lnTo>
                  <a:lnTo>
                    <a:pt x="8238" y="29274"/>
                  </a:lnTo>
                  <a:lnTo>
                    <a:pt x="5965" y="30995"/>
                  </a:lnTo>
                  <a:lnTo>
                    <a:pt x="5832" y="30878"/>
                  </a:lnTo>
                  <a:cubicBezTo>
                    <a:pt x="5314" y="30444"/>
                    <a:pt x="4746" y="30060"/>
                    <a:pt x="4144" y="29742"/>
                  </a:cubicBezTo>
                  <a:lnTo>
                    <a:pt x="1922" y="28639"/>
                  </a:lnTo>
                  <a:lnTo>
                    <a:pt x="2273" y="27069"/>
                  </a:lnTo>
                  <a:cubicBezTo>
                    <a:pt x="3576" y="21338"/>
                    <a:pt x="6149" y="15958"/>
                    <a:pt x="9775" y="11329"/>
                  </a:cubicBezTo>
                  <a:cubicBezTo>
                    <a:pt x="10193" y="10811"/>
                    <a:pt x="10761" y="10461"/>
                    <a:pt x="11412" y="10327"/>
                  </a:cubicBezTo>
                  <a:lnTo>
                    <a:pt x="11730" y="10260"/>
                  </a:lnTo>
                  <a:close/>
                  <a:moveTo>
                    <a:pt x="25732" y="10260"/>
                  </a:moveTo>
                  <a:lnTo>
                    <a:pt x="26049" y="10327"/>
                  </a:lnTo>
                  <a:cubicBezTo>
                    <a:pt x="26701" y="10461"/>
                    <a:pt x="27286" y="10811"/>
                    <a:pt x="27687" y="11329"/>
                  </a:cubicBezTo>
                  <a:cubicBezTo>
                    <a:pt x="31312" y="15958"/>
                    <a:pt x="33885" y="21338"/>
                    <a:pt x="35189" y="27069"/>
                  </a:cubicBezTo>
                  <a:lnTo>
                    <a:pt x="35540" y="28639"/>
                  </a:lnTo>
                  <a:lnTo>
                    <a:pt x="33317" y="29742"/>
                  </a:lnTo>
                  <a:cubicBezTo>
                    <a:pt x="32716" y="30060"/>
                    <a:pt x="32148" y="30444"/>
                    <a:pt x="31630" y="30878"/>
                  </a:cubicBezTo>
                  <a:lnTo>
                    <a:pt x="31496" y="30995"/>
                  </a:lnTo>
                  <a:lnTo>
                    <a:pt x="29224" y="29274"/>
                  </a:lnTo>
                  <a:lnTo>
                    <a:pt x="28756" y="29893"/>
                  </a:lnTo>
                  <a:lnTo>
                    <a:pt x="30945" y="31547"/>
                  </a:lnTo>
                  <a:lnTo>
                    <a:pt x="30811" y="31714"/>
                  </a:lnTo>
                  <a:cubicBezTo>
                    <a:pt x="30393" y="32182"/>
                    <a:pt x="30042" y="32700"/>
                    <a:pt x="29758" y="33251"/>
                  </a:cubicBezTo>
                  <a:lnTo>
                    <a:pt x="30443" y="33602"/>
                  </a:lnTo>
                  <a:cubicBezTo>
                    <a:pt x="31162" y="32232"/>
                    <a:pt x="32281" y="31129"/>
                    <a:pt x="33668" y="30444"/>
                  </a:cubicBezTo>
                  <a:lnTo>
                    <a:pt x="35723" y="29408"/>
                  </a:lnTo>
                  <a:lnTo>
                    <a:pt x="36058" y="30862"/>
                  </a:lnTo>
                  <a:cubicBezTo>
                    <a:pt x="36609" y="33284"/>
                    <a:pt x="34754" y="35607"/>
                    <a:pt x="32265" y="35607"/>
                  </a:cubicBezTo>
                  <a:lnTo>
                    <a:pt x="30928" y="35607"/>
                  </a:lnTo>
                  <a:cubicBezTo>
                    <a:pt x="29742" y="35607"/>
                    <a:pt x="28639" y="35005"/>
                    <a:pt x="28021" y="33986"/>
                  </a:cubicBezTo>
                  <a:lnTo>
                    <a:pt x="27302" y="32833"/>
                  </a:lnTo>
                  <a:cubicBezTo>
                    <a:pt x="26534" y="31597"/>
                    <a:pt x="25180" y="30862"/>
                    <a:pt x="23727" y="30862"/>
                  </a:cubicBezTo>
                  <a:cubicBezTo>
                    <a:pt x="21839" y="30862"/>
                    <a:pt x="20301" y="29324"/>
                    <a:pt x="20301" y="27420"/>
                  </a:cubicBezTo>
                  <a:cubicBezTo>
                    <a:pt x="20301" y="26050"/>
                    <a:pt x="20435" y="24663"/>
                    <a:pt x="20686" y="23309"/>
                  </a:cubicBezTo>
                  <a:lnTo>
                    <a:pt x="21321" y="20001"/>
                  </a:lnTo>
                  <a:lnTo>
                    <a:pt x="22256" y="20669"/>
                  </a:lnTo>
                  <a:cubicBezTo>
                    <a:pt x="23058" y="21238"/>
                    <a:pt x="23944" y="21705"/>
                    <a:pt x="24896" y="22056"/>
                  </a:cubicBezTo>
                  <a:lnTo>
                    <a:pt x="24980" y="22090"/>
                  </a:lnTo>
                  <a:lnTo>
                    <a:pt x="26016" y="24663"/>
                  </a:lnTo>
                  <a:lnTo>
                    <a:pt x="26717" y="24379"/>
                  </a:lnTo>
                  <a:lnTo>
                    <a:pt x="25932" y="22390"/>
                  </a:lnTo>
                  <a:lnTo>
                    <a:pt x="26316" y="22474"/>
                  </a:lnTo>
                  <a:cubicBezTo>
                    <a:pt x="27068" y="22641"/>
                    <a:pt x="27837" y="22725"/>
                    <a:pt x="28605" y="22725"/>
                  </a:cubicBezTo>
                  <a:lnTo>
                    <a:pt x="28605" y="21956"/>
                  </a:lnTo>
                  <a:cubicBezTo>
                    <a:pt x="26484" y="21939"/>
                    <a:pt x="24412" y="21271"/>
                    <a:pt x="22691" y="20034"/>
                  </a:cubicBezTo>
                  <a:lnTo>
                    <a:pt x="21488" y="19182"/>
                  </a:lnTo>
                  <a:lnTo>
                    <a:pt x="22774" y="12516"/>
                  </a:lnTo>
                  <a:cubicBezTo>
                    <a:pt x="22975" y="11496"/>
                    <a:pt x="23727" y="10661"/>
                    <a:pt x="24746" y="10377"/>
                  </a:cubicBezTo>
                  <a:lnTo>
                    <a:pt x="24963" y="10327"/>
                  </a:lnTo>
                  <a:lnTo>
                    <a:pt x="25164" y="11212"/>
                  </a:lnTo>
                  <a:cubicBezTo>
                    <a:pt x="25514" y="12766"/>
                    <a:pt x="26099" y="14253"/>
                    <a:pt x="26935" y="15623"/>
                  </a:cubicBezTo>
                  <a:lnTo>
                    <a:pt x="27035" y="15791"/>
                  </a:lnTo>
                  <a:lnTo>
                    <a:pt x="25197" y="17161"/>
                  </a:lnTo>
                  <a:lnTo>
                    <a:pt x="25648" y="17779"/>
                  </a:lnTo>
                  <a:lnTo>
                    <a:pt x="27453" y="16425"/>
                  </a:lnTo>
                  <a:lnTo>
                    <a:pt x="27570" y="16609"/>
                  </a:lnTo>
                  <a:cubicBezTo>
                    <a:pt x="28004" y="17211"/>
                    <a:pt x="28472" y="17779"/>
                    <a:pt x="28990" y="18314"/>
                  </a:cubicBezTo>
                  <a:lnTo>
                    <a:pt x="29541" y="17762"/>
                  </a:lnTo>
                  <a:cubicBezTo>
                    <a:pt x="27720" y="15907"/>
                    <a:pt x="26467" y="13585"/>
                    <a:pt x="25915" y="11045"/>
                  </a:cubicBezTo>
                  <a:lnTo>
                    <a:pt x="25732" y="10260"/>
                  </a:lnTo>
                  <a:close/>
                  <a:moveTo>
                    <a:pt x="17160" y="1"/>
                  </a:moveTo>
                  <a:lnTo>
                    <a:pt x="17160" y="10928"/>
                  </a:lnTo>
                  <a:lnTo>
                    <a:pt x="15556" y="12933"/>
                  </a:lnTo>
                  <a:lnTo>
                    <a:pt x="15439" y="12382"/>
                  </a:lnTo>
                  <a:cubicBezTo>
                    <a:pt x="15092" y="10555"/>
                    <a:pt x="13529" y="9495"/>
                    <a:pt x="11939" y="9495"/>
                  </a:cubicBezTo>
                  <a:cubicBezTo>
                    <a:pt x="10926" y="9495"/>
                    <a:pt x="9902" y="9925"/>
                    <a:pt x="9173" y="10862"/>
                  </a:cubicBezTo>
                  <a:cubicBezTo>
                    <a:pt x="5464" y="15573"/>
                    <a:pt x="2858" y="21054"/>
                    <a:pt x="1521" y="26902"/>
                  </a:cubicBezTo>
                  <a:lnTo>
                    <a:pt x="652" y="30695"/>
                  </a:lnTo>
                  <a:cubicBezTo>
                    <a:pt x="0" y="33602"/>
                    <a:pt x="2206" y="36375"/>
                    <a:pt x="5197" y="36375"/>
                  </a:cubicBezTo>
                  <a:lnTo>
                    <a:pt x="6533" y="36375"/>
                  </a:lnTo>
                  <a:cubicBezTo>
                    <a:pt x="7970" y="36375"/>
                    <a:pt x="9324" y="35640"/>
                    <a:pt x="10092" y="34404"/>
                  </a:cubicBezTo>
                  <a:lnTo>
                    <a:pt x="10811" y="33234"/>
                  </a:lnTo>
                  <a:cubicBezTo>
                    <a:pt x="11446" y="32232"/>
                    <a:pt x="12549" y="31630"/>
                    <a:pt x="13718" y="31630"/>
                  </a:cubicBezTo>
                  <a:cubicBezTo>
                    <a:pt x="16041" y="31630"/>
                    <a:pt x="17929" y="29742"/>
                    <a:pt x="17929" y="27420"/>
                  </a:cubicBezTo>
                  <a:cubicBezTo>
                    <a:pt x="17929" y="25999"/>
                    <a:pt x="17795" y="24563"/>
                    <a:pt x="17528" y="23159"/>
                  </a:cubicBezTo>
                  <a:lnTo>
                    <a:pt x="16325" y="16927"/>
                  </a:lnTo>
                  <a:lnTo>
                    <a:pt x="18731" y="14036"/>
                  </a:lnTo>
                  <a:lnTo>
                    <a:pt x="21137" y="16927"/>
                  </a:lnTo>
                  <a:lnTo>
                    <a:pt x="19934" y="23159"/>
                  </a:lnTo>
                  <a:cubicBezTo>
                    <a:pt x="19666" y="24563"/>
                    <a:pt x="19533" y="25999"/>
                    <a:pt x="19533" y="27420"/>
                  </a:cubicBezTo>
                  <a:cubicBezTo>
                    <a:pt x="19533" y="29742"/>
                    <a:pt x="21421" y="31630"/>
                    <a:pt x="23727" y="31630"/>
                  </a:cubicBezTo>
                  <a:cubicBezTo>
                    <a:pt x="24913" y="31630"/>
                    <a:pt x="26016" y="32232"/>
                    <a:pt x="26651" y="33234"/>
                  </a:cubicBezTo>
                  <a:lnTo>
                    <a:pt x="27369" y="34404"/>
                  </a:lnTo>
                  <a:cubicBezTo>
                    <a:pt x="28138" y="35624"/>
                    <a:pt x="29474" y="36375"/>
                    <a:pt x="30928" y="36375"/>
                  </a:cubicBezTo>
                  <a:lnTo>
                    <a:pt x="32265" y="36375"/>
                  </a:lnTo>
                  <a:cubicBezTo>
                    <a:pt x="35256" y="36375"/>
                    <a:pt x="37461" y="33602"/>
                    <a:pt x="36793" y="30695"/>
                  </a:cubicBezTo>
                  <a:lnTo>
                    <a:pt x="35941" y="26902"/>
                  </a:lnTo>
                  <a:cubicBezTo>
                    <a:pt x="34604" y="21054"/>
                    <a:pt x="31981" y="15573"/>
                    <a:pt x="28288" y="10862"/>
                  </a:cubicBezTo>
                  <a:cubicBezTo>
                    <a:pt x="27553" y="9931"/>
                    <a:pt x="26526" y="9502"/>
                    <a:pt x="25512" y="9502"/>
                  </a:cubicBezTo>
                  <a:cubicBezTo>
                    <a:pt x="23922" y="9502"/>
                    <a:pt x="22363" y="10556"/>
                    <a:pt x="22006" y="12382"/>
                  </a:cubicBezTo>
                  <a:lnTo>
                    <a:pt x="21905" y="12933"/>
                  </a:lnTo>
                  <a:lnTo>
                    <a:pt x="20301" y="10928"/>
                  </a:lnTo>
                  <a:lnTo>
                    <a:pt x="20301" y="1"/>
                  </a:lnTo>
                  <a:lnTo>
                    <a:pt x="19533" y="1"/>
                  </a:lnTo>
                  <a:lnTo>
                    <a:pt x="19533" y="4161"/>
                  </a:lnTo>
                  <a:lnTo>
                    <a:pt x="17929" y="4161"/>
                  </a:lnTo>
                  <a:lnTo>
                    <a:pt x="1792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5"/>
          <p:cNvGrpSpPr/>
          <p:nvPr/>
        </p:nvGrpSpPr>
        <p:grpSpPr>
          <a:xfrm>
            <a:off x="356074" y="1416187"/>
            <a:ext cx="463219" cy="462930"/>
            <a:chOff x="1612045" y="2241104"/>
            <a:chExt cx="463219" cy="462930"/>
          </a:xfrm>
        </p:grpSpPr>
        <p:sp>
          <p:nvSpPr>
            <p:cNvPr id="813" name="Google Shape;813;p45"/>
            <p:cNvSpPr/>
            <p:nvPr/>
          </p:nvSpPr>
          <p:spPr>
            <a:xfrm>
              <a:off x="1977800" y="2495132"/>
              <a:ext cx="59998" cy="134450"/>
            </a:xfrm>
            <a:custGeom>
              <a:avLst/>
              <a:gdLst/>
              <a:ahLst/>
              <a:cxnLst/>
              <a:rect l="l" t="t" r="r" b="b"/>
              <a:pathLst>
                <a:path w="1872" h="4195" extrusionOk="0">
                  <a:moveTo>
                    <a:pt x="936" y="1"/>
                  </a:moveTo>
                  <a:lnTo>
                    <a:pt x="0" y="452"/>
                  </a:lnTo>
                  <a:cubicBezTo>
                    <a:pt x="618" y="1221"/>
                    <a:pt x="936" y="2156"/>
                    <a:pt x="936" y="3109"/>
                  </a:cubicBezTo>
                  <a:lnTo>
                    <a:pt x="936" y="4195"/>
                  </a:lnTo>
                  <a:lnTo>
                    <a:pt x="1871" y="4195"/>
                  </a:lnTo>
                  <a:lnTo>
                    <a:pt x="1871" y="2657"/>
                  </a:lnTo>
                  <a:cubicBezTo>
                    <a:pt x="1871" y="1688"/>
                    <a:pt x="1537" y="753"/>
                    <a:pt x="93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1716464" y="2248283"/>
              <a:ext cx="59998" cy="149417"/>
            </a:xfrm>
            <a:custGeom>
              <a:avLst/>
              <a:gdLst/>
              <a:ahLst/>
              <a:cxnLst/>
              <a:rect l="l" t="t" r="r" b="b"/>
              <a:pathLst>
                <a:path w="1872" h="4662" extrusionOk="0">
                  <a:moveTo>
                    <a:pt x="936" y="0"/>
                  </a:moveTo>
                  <a:cubicBezTo>
                    <a:pt x="334" y="752"/>
                    <a:pt x="0" y="1704"/>
                    <a:pt x="0" y="2657"/>
                  </a:cubicBezTo>
                  <a:lnTo>
                    <a:pt x="0" y="4662"/>
                  </a:lnTo>
                  <a:lnTo>
                    <a:pt x="936" y="4662"/>
                  </a:lnTo>
                  <a:lnTo>
                    <a:pt x="936" y="3125"/>
                  </a:lnTo>
                  <a:cubicBezTo>
                    <a:pt x="936" y="2156"/>
                    <a:pt x="1270" y="1220"/>
                    <a:pt x="1872" y="468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1612045" y="2241104"/>
              <a:ext cx="463219" cy="462930"/>
            </a:xfrm>
            <a:custGeom>
              <a:avLst/>
              <a:gdLst/>
              <a:ahLst/>
              <a:cxnLst/>
              <a:rect l="l" t="t" r="r" b="b"/>
              <a:pathLst>
                <a:path w="14453" h="14444" extrusionOk="0">
                  <a:moveTo>
                    <a:pt x="9724" y="525"/>
                  </a:moveTo>
                  <a:cubicBezTo>
                    <a:pt x="10226" y="1210"/>
                    <a:pt x="10493" y="2045"/>
                    <a:pt x="10493" y="2881"/>
                  </a:cubicBezTo>
                  <a:lnTo>
                    <a:pt x="10493" y="4184"/>
                  </a:lnTo>
                  <a:lnTo>
                    <a:pt x="10025" y="4184"/>
                  </a:lnTo>
                  <a:lnTo>
                    <a:pt x="10025" y="3349"/>
                  </a:lnTo>
                  <a:cubicBezTo>
                    <a:pt x="10025" y="2430"/>
                    <a:pt x="9741" y="1527"/>
                    <a:pt x="9206" y="776"/>
                  </a:cubicBezTo>
                  <a:lnTo>
                    <a:pt x="9724" y="525"/>
                  </a:lnTo>
                  <a:close/>
                  <a:moveTo>
                    <a:pt x="4261" y="525"/>
                  </a:moveTo>
                  <a:lnTo>
                    <a:pt x="4779" y="776"/>
                  </a:lnTo>
                  <a:cubicBezTo>
                    <a:pt x="4244" y="1527"/>
                    <a:pt x="3960" y="2430"/>
                    <a:pt x="3960" y="3349"/>
                  </a:cubicBezTo>
                  <a:lnTo>
                    <a:pt x="3960" y="4652"/>
                  </a:lnTo>
                  <a:lnTo>
                    <a:pt x="3492" y="4652"/>
                  </a:lnTo>
                  <a:lnTo>
                    <a:pt x="3492" y="2881"/>
                  </a:lnTo>
                  <a:cubicBezTo>
                    <a:pt x="3492" y="2045"/>
                    <a:pt x="3759" y="1210"/>
                    <a:pt x="4261" y="525"/>
                  </a:cubicBezTo>
                  <a:close/>
                  <a:moveTo>
                    <a:pt x="4992" y="3498"/>
                  </a:moveTo>
                  <a:cubicBezTo>
                    <a:pt x="5729" y="3498"/>
                    <a:pt x="6462" y="3680"/>
                    <a:pt x="7118" y="4000"/>
                  </a:cubicBezTo>
                  <a:cubicBezTo>
                    <a:pt x="7151" y="4017"/>
                    <a:pt x="7185" y="4034"/>
                    <a:pt x="7218" y="4034"/>
                  </a:cubicBezTo>
                  <a:cubicBezTo>
                    <a:pt x="7268" y="4034"/>
                    <a:pt x="7302" y="4017"/>
                    <a:pt x="7335" y="4000"/>
                  </a:cubicBezTo>
                  <a:cubicBezTo>
                    <a:pt x="8020" y="3666"/>
                    <a:pt x="8789" y="3499"/>
                    <a:pt x="9557" y="3499"/>
                  </a:cubicBezTo>
                  <a:lnTo>
                    <a:pt x="9557" y="4418"/>
                  </a:lnTo>
                  <a:cubicBezTo>
                    <a:pt x="9557" y="4552"/>
                    <a:pt x="9658" y="4652"/>
                    <a:pt x="9791" y="4652"/>
                  </a:cubicBezTo>
                  <a:lnTo>
                    <a:pt x="10727" y="4652"/>
                  </a:lnTo>
                  <a:cubicBezTo>
                    <a:pt x="10844" y="4652"/>
                    <a:pt x="10961" y="4552"/>
                    <a:pt x="10961" y="4418"/>
                  </a:cubicBezTo>
                  <a:lnTo>
                    <a:pt x="10961" y="3683"/>
                  </a:lnTo>
                  <a:cubicBezTo>
                    <a:pt x="12749" y="4184"/>
                    <a:pt x="13985" y="5604"/>
                    <a:pt x="13985" y="7225"/>
                  </a:cubicBezTo>
                  <a:cubicBezTo>
                    <a:pt x="13985" y="7944"/>
                    <a:pt x="13735" y="8645"/>
                    <a:pt x="13300" y="9213"/>
                  </a:cubicBezTo>
                  <a:cubicBezTo>
                    <a:pt x="13133" y="8679"/>
                    <a:pt x="12866" y="8194"/>
                    <a:pt x="12531" y="7776"/>
                  </a:cubicBezTo>
                  <a:cubicBezTo>
                    <a:pt x="12486" y="7720"/>
                    <a:pt x="12418" y="7686"/>
                    <a:pt x="12347" y="7686"/>
                  </a:cubicBezTo>
                  <a:cubicBezTo>
                    <a:pt x="12313" y="7686"/>
                    <a:pt x="12280" y="7694"/>
                    <a:pt x="12247" y="7710"/>
                  </a:cubicBezTo>
                  <a:lnTo>
                    <a:pt x="11312" y="8177"/>
                  </a:lnTo>
                  <a:cubicBezTo>
                    <a:pt x="11178" y="8244"/>
                    <a:pt x="11145" y="8411"/>
                    <a:pt x="11245" y="8528"/>
                  </a:cubicBezTo>
                  <a:cubicBezTo>
                    <a:pt x="11646" y="9046"/>
                    <a:pt x="11930" y="9648"/>
                    <a:pt x="12047" y="10299"/>
                  </a:cubicBezTo>
                  <a:cubicBezTo>
                    <a:pt x="11295" y="10734"/>
                    <a:pt x="10426" y="10951"/>
                    <a:pt x="9557" y="10951"/>
                  </a:cubicBezTo>
                  <a:cubicBezTo>
                    <a:pt x="8789" y="10951"/>
                    <a:pt x="8020" y="10767"/>
                    <a:pt x="7335" y="10433"/>
                  </a:cubicBezTo>
                  <a:cubicBezTo>
                    <a:pt x="7302" y="10416"/>
                    <a:pt x="7264" y="10408"/>
                    <a:pt x="7227" y="10408"/>
                  </a:cubicBezTo>
                  <a:cubicBezTo>
                    <a:pt x="7189" y="10408"/>
                    <a:pt x="7151" y="10416"/>
                    <a:pt x="7118" y="10433"/>
                  </a:cubicBezTo>
                  <a:cubicBezTo>
                    <a:pt x="6516" y="10734"/>
                    <a:pt x="5848" y="10901"/>
                    <a:pt x="5180" y="10934"/>
                  </a:cubicBezTo>
                  <a:cubicBezTo>
                    <a:pt x="5280" y="10233"/>
                    <a:pt x="5564" y="9564"/>
                    <a:pt x="6015" y="8996"/>
                  </a:cubicBezTo>
                  <a:cubicBezTo>
                    <a:pt x="6099" y="8879"/>
                    <a:pt x="6065" y="8712"/>
                    <a:pt x="5932" y="8645"/>
                  </a:cubicBezTo>
                  <a:lnTo>
                    <a:pt x="4996" y="8177"/>
                  </a:lnTo>
                  <a:cubicBezTo>
                    <a:pt x="4964" y="8161"/>
                    <a:pt x="4930" y="8154"/>
                    <a:pt x="4897" y="8154"/>
                  </a:cubicBezTo>
                  <a:cubicBezTo>
                    <a:pt x="4826" y="8154"/>
                    <a:pt x="4757" y="8188"/>
                    <a:pt x="4712" y="8244"/>
                  </a:cubicBezTo>
                  <a:cubicBezTo>
                    <a:pt x="4127" y="8979"/>
                    <a:pt x="3793" y="9882"/>
                    <a:pt x="3743" y="10817"/>
                  </a:cubicBezTo>
                  <a:cubicBezTo>
                    <a:pt x="3041" y="10667"/>
                    <a:pt x="2389" y="10350"/>
                    <a:pt x="1838" y="9915"/>
                  </a:cubicBezTo>
                  <a:cubicBezTo>
                    <a:pt x="2005" y="9581"/>
                    <a:pt x="2222" y="9280"/>
                    <a:pt x="2490" y="9030"/>
                  </a:cubicBezTo>
                  <a:lnTo>
                    <a:pt x="2957" y="8545"/>
                  </a:lnTo>
                  <a:cubicBezTo>
                    <a:pt x="3074" y="8445"/>
                    <a:pt x="3041" y="8244"/>
                    <a:pt x="2907" y="8177"/>
                  </a:cubicBezTo>
                  <a:lnTo>
                    <a:pt x="1972" y="7710"/>
                  </a:lnTo>
                  <a:cubicBezTo>
                    <a:pt x="1940" y="7691"/>
                    <a:pt x="1904" y="7681"/>
                    <a:pt x="1868" y="7681"/>
                  </a:cubicBezTo>
                  <a:cubicBezTo>
                    <a:pt x="1807" y="7681"/>
                    <a:pt x="1746" y="7708"/>
                    <a:pt x="1704" y="7760"/>
                  </a:cubicBezTo>
                  <a:lnTo>
                    <a:pt x="1220" y="8228"/>
                  </a:lnTo>
                  <a:cubicBezTo>
                    <a:pt x="1086" y="8378"/>
                    <a:pt x="952" y="8528"/>
                    <a:pt x="835" y="8695"/>
                  </a:cubicBezTo>
                  <a:cubicBezTo>
                    <a:pt x="602" y="8244"/>
                    <a:pt x="468" y="7726"/>
                    <a:pt x="468" y="7225"/>
                  </a:cubicBezTo>
                  <a:cubicBezTo>
                    <a:pt x="468" y="5771"/>
                    <a:pt x="1487" y="4451"/>
                    <a:pt x="3024" y="3833"/>
                  </a:cubicBezTo>
                  <a:lnTo>
                    <a:pt x="3024" y="4886"/>
                  </a:lnTo>
                  <a:cubicBezTo>
                    <a:pt x="3024" y="5020"/>
                    <a:pt x="3141" y="5120"/>
                    <a:pt x="3258" y="5120"/>
                  </a:cubicBezTo>
                  <a:lnTo>
                    <a:pt x="4194" y="5120"/>
                  </a:lnTo>
                  <a:cubicBezTo>
                    <a:pt x="4328" y="5120"/>
                    <a:pt x="4428" y="5020"/>
                    <a:pt x="4428" y="4886"/>
                  </a:cubicBezTo>
                  <a:lnTo>
                    <a:pt x="4428" y="3516"/>
                  </a:lnTo>
                  <a:cubicBezTo>
                    <a:pt x="4578" y="3499"/>
                    <a:pt x="4745" y="3499"/>
                    <a:pt x="4896" y="3499"/>
                  </a:cubicBezTo>
                  <a:cubicBezTo>
                    <a:pt x="4928" y="3498"/>
                    <a:pt x="4960" y="3498"/>
                    <a:pt x="4992" y="3498"/>
                  </a:cubicBezTo>
                  <a:close/>
                  <a:moveTo>
                    <a:pt x="1922" y="8194"/>
                  </a:moveTo>
                  <a:lnTo>
                    <a:pt x="2406" y="8445"/>
                  </a:lnTo>
                  <a:lnTo>
                    <a:pt x="2155" y="8695"/>
                  </a:lnTo>
                  <a:cubicBezTo>
                    <a:pt x="1437" y="9414"/>
                    <a:pt x="1003" y="10383"/>
                    <a:pt x="936" y="11419"/>
                  </a:cubicBezTo>
                  <a:lnTo>
                    <a:pt x="468" y="11419"/>
                  </a:lnTo>
                  <a:lnTo>
                    <a:pt x="468" y="11185"/>
                  </a:lnTo>
                  <a:cubicBezTo>
                    <a:pt x="468" y="10199"/>
                    <a:pt x="852" y="9247"/>
                    <a:pt x="1554" y="8562"/>
                  </a:cubicBezTo>
                  <a:lnTo>
                    <a:pt x="1922" y="8194"/>
                  </a:lnTo>
                  <a:close/>
                  <a:moveTo>
                    <a:pt x="12281" y="8211"/>
                  </a:moveTo>
                  <a:cubicBezTo>
                    <a:pt x="12782" y="8896"/>
                    <a:pt x="13049" y="9731"/>
                    <a:pt x="13049" y="10583"/>
                  </a:cubicBezTo>
                  <a:lnTo>
                    <a:pt x="13049" y="11887"/>
                  </a:lnTo>
                  <a:lnTo>
                    <a:pt x="12582" y="11887"/>
                  </a:lnTo>
                  <a:lnTo>
                    <a:pt x="12582" y="11035"/>
                  </a:lnTo>
                  <a:cubicBezTo>
                    <a:pt x="12582" y="10116"/>
                    <a:pt x="12298" y="9230"/>
                    <a:pt x="11780" y="8462"/>
                  </a:cubicBezTo>
                  <a:lnTo>
                    <a:pt x="12281" y="8211"/>
                  </a:lnTo>
                  <a:close/>
                  <a:moveTo>
                    <a:pt x="4963" y="8679"/>
                  </a:moveTo>
                  <a:lnTo>
                    <a:pt x="5480" y="8929"/>
                  </a:lnTo>
                  <a:cubicBezTo>
                    <a:pt x="4946" y="9698"/>
                    <a:pt x="4662" y="10583"/>
                    <a:pt x="4662" y="11502"/>
                  </a:cubicBezTo>
                  <a:lnTo>
                    <a:pt x="4662" y="12355"/>
                  </a:lnTo>
                  <a:lnTo>
                    <a:pt x="4194" y="12355"/>
                  </a:lnTo>
                  <a:lnTo>
                    <a:pt x="4194" y="11035"/>
                  </a:lnTo>
                  <a:cubicBezTo>
                    <a:pt x="4194" y="10199"/>
                    <a:pt x="4461" y="9364"/>
                    <a:pt x="4963" y="8679"/>
                  </a:cubicBezTo>
                  <a:close/>
                  <a:moveTo>
                    <a:pt x="4202" y="0"/>
                  </a:moveTo>
                  <a:cubicBezTo>
                    <a:pt x="4132" y="0"/>
                    <a:pt x="4056" y="34"/>
                    <a:pt x="4010" y="91"/>
                  </a:cubicBezTo>
                  <a:cubicBezTo>
                    <a:pt x="3375" y="876"/>
                    <a:pt x="3041" y="1862"/>
                    <a:pt x="3041" y="2881"/>
                  </a:cubicBezTo>
                  <a:lnTo>
                    <a:pt x="3041" y="3349"/>
                  </a:lnTo>
                  <a:cubicBezTo>
                    <a:pt x="1220" y="3984"/>
                    <a:pt x="0" y="5521"/>
                    <a:pt x="0" y="7225"/>
                  </a:cubicBezTo>
                  <a:cubicBezTo>
                    <a:pt x="0" y="7893"/>
                    <a:pt x="201" y="8562"/>
                    <a:pt x="551" y="9130"/>
                  </a:cubicBezTo>
                  <a:cubicBezTo>
                    <a:pt x="184" y="9765"/>
                    <a:pt x="0" y="10467"/>
                    <a:pt x="0" y="11185"/>
                  </a:cubicBezTo>
                  <a:lnTo>
                    <a:pt x="0" y="11653"/>
                  </a:lnTo>
                  <a:cubicBezTo>
                    <a:pt x="0" y="11770"/>
                    <a:pt x="117" y="11887"/>
                    <a:pt x="234" y="11887"/>
                  </a:cubicBezTo>
                  <a:lnTo>
                    <a:pt x="1170" y="11887"/>
                  </a:lnTo>
                  <a:cubicBezTo>
                    <a:pt x="1303" y="11887"/>
                    <a:pt x="1404" y="11770"/>
                    <a:pt x="1404" y="11653"/>
                  </a:cubicBezTo>
                  <a:cubicBezTo>
                    <a:pt x="1404" y="11202"/>
                    <a:pt x="1487" y="10767"/>
                    <a:pt x="1637" y="10350"/>
                  </a:cubicBezTo>
                  <a:cubicBezTo>
                    <a:pt x="2256" y="10817"/>
                    <a:pt x="2974" y="11135"/>
                    <a:pt x="3726" y="11285"/>
                  </a:cubicBezTo>
                  <a:lnTo>
                    <a:pt x="3726" y="12572"/>
                  </a:lnTo>
                  <a:cubicBezTo>
                    <a:pt x="3726" y="12705"/>
                    <a:pt x="3843" y="12806"/>
                    <a:pt x="3960" y="12806"/>
                  </a:cubicBezTo>
                  <a:lnTo>
                    <a:pt x="4896" y="12806"/>
                  </a:lnTo>
                  <a:cubicBezTo>
                    <a:pt x="5029" y="12806"/>
                    <a:pt x="5130" y="12705"/>
                    <a:pt x="5130" y="12572"/>
                  </a:cubicBezTo>
                  <a:lnTo>
                    <a:pt x="5130" y="11502"/>
                  </a:lnTo>
                  <a:cubicBezTo>
                    <a:pt x="5130" y="11469"/>
                    <a:pt x="5130" y="11436"/>
                    <a:pt x="5130" y="11402"/>
                  </a:cubicBezTo>
                  <a:cubicBezTo>
                    <a:pt x="5397" y="11402"/>
                    <a:pt x="5664" y="11369"/>
                    <a:pt x="5932" y="11319"/>
                  </a:cubicBezTo>
                  <a:cubicBezTo>
                    <a:pt x="6182" y="12121"/>
                    <a:pt x="6299" y="12956"/>
                    <a:pt x="6299" y="13792"/>
                  </a:cubicBezTo>
                  <a:lnTo>
                    <a:pt x="6299" y="14443"/>
                  </a:lnTo>
                  <a:lnTo>
                    <a:pt x="6767" y="14443"/>
                  </a:lnTo>
                  <a:lnTo>
                    <a:pt x="6767" y="13792"/>
                  </a:lnTo>
                  <a:cubicBezTo>
                    <a:pt x="6767" y="12906"/>
                    <a:pt x="6633" y="12054"/>
                    <a:pt x="6383" y="11218"/>
                  </a:cubicBezTo>
                  <a:cubicBezTo>
                    <a:pt x="6683" y="11135"/>
                    <a:pt x="6951" y="11035"/>
                    <a:pt x="7235" y="10901"/>
                  </a:cubicBezTo>
                  <a:cubicBezTo>
                    <a:pt x="7502" y="11035"/>
                    <a:pt x="7786" y="11135"/>
                    <a:pt x="8070" y="11218"/>
                  </a:cubicBezTo>
                  <a:cubicBezTo>
                    <a:pt x="7820" y="12054"/>
                    <a:pt x="7686" y="12906"/>
                    <a:pt x="7686" y="13792"/>
                  </a:cubicBezTo>
                  <a:lnTo>
                    <a:pt x="7686" y="14443"/>
                  </a:lnTo>
                  <a:lnTo>
                    <a:pt x="8154" y="14443"/>
                  </a:lnTo>
                  <a:lnTo>
                    <a:pt x="8154" y="13792"/>
                  </a:lnTo>
                  <a:cubicBezTo>
                    <a:pt x="8154" y="12956"/>
                    <a:pt x="8288" y="12121"/>
                    <a:pt x="8521" y="11319"/>
                  </a:cubicBezTo>
                  <a:cubicBezTo>
                    <a:pt x="8856" y="11385"/>
                    <a:pt x="9206" y="11419"/>
                    <a:pt x="9557" y="11419"/>
                  </a:cubicBezTo>
                  <a:cubicBezTo>
                    <a:pt x="10443" y="11419"/>
                    <a:pt x="11328" y="11202"/>
                    <a:pt x="12114" y="10801"/>
                  </a:cubicBezTo>
                  <a:cubicBezTo>
                    <a:pt x="12114" y="10884"/>
                    <a:pt x="12114" y="10968"/>
                    <a:pt x="12114" y="11035"/>
                  </a:cubicBezTo>
                  <a:lnTo>
                    <a:pt x="12114" y="12121"/>
                  </a:lnTo>
                  <a:cubicBezTo>
                    <a:pt x="12114" y="12238"/>
                    <a:pt x="12231" y="12355"/>
                    <a:pt x="12348" y="12355"/>
                  </a:cubicBezTo>
                  <a:lnTo>
                    <a:pt x="13283" y="12355"/>
                  </a:lnTo>
                  <a:cubicBezTo>
                    <a:pt x="13417" y="12338"/>
                    <a:pt x="13517" y="12238"/>
                    <a:pt x="13517" y="12121"/>
                  </a:cubicBezTo>
                  <a:lnTo>
                    <a:pt x="13517" y="10583"/>
                  </a:lnTo>
                  <a:cubicBezTo>
                    <a:pt x="13517" y="10299"/>
                    <a:pt x="13484" y="10032"/>
                    <a:pt x="13434" y="9765"/>
                  </a:cubicBezTo>
                  <a:cubicBezTo>
                    <a:pt x="14085" y="9063"/>
                    <a:pt x="14436" y="8161"/>
                    <a:pt x="14453" y="7225"/>
                  </a:cubicBezTo>
                  <a:cubicBezTo>
                    <a:pt x="14453" y="5354"/>
                    <a:pt x="13016" y="3733"/>
                    <a:pt x="10961" y="3198"/>
                  </a:cubicBezTo>
                  <a:lnTo>
                    <a:pt x="10961" y="2881"/>
                  </a:lnTo>
                  <a:cubicBezTo>
                    <a:pt x="10944" y="1862"/>
                    <a:pt x="10610" y="876"/>
                    <a:pt x="9975" y="91"/>
                  </a:cubicBezTo>
                  <a:cubicBezTo>
                    <a:pt x="9930" y="34"/>
                    <a:pt x="9853" y="0"/>
                    <a:pt x="9783" y="0"/>
                  </a:cubicBezTo>
                  <a:cubicBezTo>
                    <a:pt x="9750" y="0"/>
                    <a:pt x="9718" y="8"/>
                    <a:pt x="9691" y="24"/>
                  </a:cubicBezTo>
                  <a:lnTo>
                    <a:pt x="8755" y="492"/>
                  </a:lnTo>
                  <a:cubicBezTo>
                    <a:pt x="8622" y="558"/>
                    <a:pt x="8588" y="725"/>
                    <a:pt x="8672" y="842"/>
                  </a:cubicBezTo>
                  <a:cubicBezTo>
                    <a:pt x="9173" y="1477"/>
                    <a:pt x="9474" y="2229"/>
                    <a:pt x="9541" y="3031"/>
                  </a:cubicBezTo>
                  <a:cubicBezTo>
                    <a:pt x="8739" y="3031"/>
                    <a:pt x="7953" y="3198"/>
                    <a:pt x="7218" y="3532"/>
                  </a:cubicBezTo>
                  <a:cubicBezTo>
                    <a:pt x="6488" y="3209"/>
                    <a:pt x="5698" y="3028"/>
                    <a:pt x="4900" y="3028"/>
                  </a:cubicBezTo>
                  <a:cubicBezTo>
                    <a:pt x="4748" y="3028"/>
                    <a:pt x="4596" y="3035"/>
                    <a:pt x="4445" y="3048"/>
                  </a:cubicBezTo>
                  <a:cubicBezTo>
                    <a:pt x="4511" y="2246"/>
                    <a:pt x="4812" y="1477"/>
                    <a:pt x="5313" y="842"/>
                  </a:cubicBezTo>
                  <a:cubicBezTo>
                    <a:pt x="5397" y="725"/>
                    <a:pt x="5364" y="558"/>
                    <a:pt x="5230" y="492"/>
                  </a:cubicBezTo>
                  <a:lnTo>
                    <a:pt x="4294" y="24"/>
                  </a:lnTo>
                  <a:cubicBezTo>
                    <a:pt x="4267" y="8"/>
                    <a:pt x="4235" y="0"/>
                    <a:pt x="420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1838542" y="2407315"/>
              <a:ext cx="144642" cy="102304"/>
            </a:xfrm>
            <a:custGeom>
              <a:avLst/>
              <a:gdLst/>
              <a:ahLst/>
              <a:cxnLst/>
              <a:rect l="l" t="t" r="r" b="b"/>
              <a:pathLst>
                <a:path w="4513" h="3192" extrusionOk="0">
                  <a:moveTo>
                    <a:pt x="318" y="1"/>
                  </a:moveTo>
                  <a:lnTo>
                    <a:pt x="1" y="335"/>
                  </a:lnTo>
                  <a:lnTo>
                    <a:pt x="235" y="585"/>
                  </a:lnTo>
                  <a:cubicBezTo>
                    <a:pt x="936" y="1270"/>
                    <a:pt x="1321" y="2223"/>
                    <a:pt x="1321" y="3192"/>
                  </a:cubicBezTo>
                  <a:lnTo>
                    <a:pt x="1789" y="3192"/>
                  </a:lnTo>
                  <a:cubicBezTo>
                    <a:pt x="1789" y="2808"/>
                    <a:pt x="1738" y="2407"/>
                    <a:pt x="1622" y="2022"/>
                  </a:cubicBezTo>
                  <a:cubicBezTo>
                    <a:pt x="2708" y="2006"/>
                    <a:pt x="3744" y="1571"/>
                    <a:pt x="4512" y="803"/>
                  </a:cubicBezTo>
                  <a:lnTo>
                    <a:pt x="4178" y="468"/>
                  </a:lnTo>
                  <a:cubicBezTo>
                    <a:pt x="3493" y="1170"/>
                    <a:pt x="2540" y="1571"/>
                    <a:pt x="1555" y="1571"/>
                  </a:cubicBezTo>
                  <a:lnTo>
                    <a:pt x="1454" y="1571"/>
                  </a:lnTo>
                  <a:cubicBezTo>
                    <a:pt x="1254" y="1070"/>
                    <a:pt x="953" y="636"/>
                    <a:pt x="569" y="251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5"/>
          <p:cNvGrpSpPr/>
          <p:nvPr/>
        </p:nvGrpSpPr>
        <p:grpSpPr>
          <a:xfrm>
            <a:off x="643685" y="2303939"/>
            <a:ext cx="403253" cy="463026"/>
            <a:chOff x="1872291" y="3077769"/>
            <a:chExt cx="403253" cy="463026"/>
          </a:xfrm>
        </p:grpSpPr>
        <p:sp>
          <p:nvSpPr>
            <p:cNvPr id="818" name="Google Shape;818;p45"/>
            <p:cNvSpPr/>
            <p:nvPr/>
          </p:nvSpPr>
          <p:spPr>
            <a:xfrm>
              <a:off x="1988504" y="3369103"/>
              <a:ext cx="170859" cy="96951"/>
            </a:xfrm>
            <a:custGeom>
              <a:avLst/>
              <a:gdLst/>
              <a:ahLst/>
              <a:cxnLst/>
              <a:rect l="l" t="t" r="r" b="b"/>
              <a:pathLst>
                <a:path w="5331" h="3025" extrusionOk="0">
                  <a:moveTo>
                    <a:pt x="568" y="0"/>
                  </a:moveTo>
                  <a:lnTo>
                    <a:pt x="435" y="134"/>
                  </a:lnTo>
                  <a:cubicBezTo>
                    <a:pt x="0" y="568"/>
                    <a:pt x="0" y="1287"/>
                    <a:pt x="435" y="1721"/>
                  </a:cubicBezTo>
                  <a:lnTo>
                    <a:pt x="702" y="1988"/>
                  </a:lnTo>
                  <a:cubicBezTo>
                    <a:pt x="919" y="2206"/>
                    <a:pt x="1203" y="2323"/>
                    <a:pt x="1504" y="2323"/>
                  </a:cubicBezTo>
                  <a:cubicBezTo>
                    <a:pt x="1888" y="2323"/>
                    <a:pt x="2206" y="2640"/>
                    <a:pt x="2206" y="3024"/>
                  </a:cubicBezTo>
                  <a:lnTo>
                    <a:pt x="3125" y="3024"/>
                  </a:lnTo>
                  <a:cubicBezTo>
                    <a:pt x="3125" y="2640"/>
                    <a:pt x="3442" y="2323"/>
                    <a:pt x="3826" y="2323"/>
                  </a:cubicBezTo>
                  <a:cubicBezTo>
                    <a:pt x="4127" y="2323"/>
                    <a:pt x="4411" y="2206"/>
                    <a:pt x="4628" y="1988"/>
                  </a:cubicBezTo>
                  <a:lnTo>
                    <a:pt x="4896" y="1721"/>
                  </a:lnTo>
                  <a:cubicBezTo>
                    <a:pt x="5330" y="1287"/>
                    <a:pt x="5330" y="568"/>
                    <a:pt x="4896" y="134"/>
                  </a:cubicBezTo>
                  <a:lnTo>
                    <a:pt x="4762" y="0"/>
                  </a:lnTo>
                  <a:lnTo>
                    <a:pt x="4528" y="0"/>
                  </a:lnTo>
                  <a:cubicBezTo>
                    <a:pt x="4278" y="0"/>
                    <a:pt x="4060" y="201"/>
                    <a:pt x="4060" y="468"/>
                  </a:cubicBezTo>
                  <a:cubicBezTo>
                    <a:pt x="4060" y="602"/>
                    <a:pt x="3994" y="752"/>
                    <a:pt x="3877" y="836"/>
                  </a:cubicBezTo>
                  <a:lnTo>
                    <a:pt x="3325" y="1253"/>
                  </a:lnTo>
                  <a:cubicBezTo>
                    <a:pt x="3208" y="1337"/>
                    <a:pt x="3125" y="1487"/>
                    <a:pt x="3125" y="1621"/>
                  </a:cubicBezTo>
                  <a:lnTo>
                    <a:pt x="3125" y="1855"/>
                  </a:lnTo>
                  <a:lnTo>
                    <a:pt x="2206" y="1855"/>
                  </a:lnTo>
                  <a:lnTo>
                    <a:pt x="2206" y="1621"/>
                  </a:lnTo>
                  <a:cubicBezTo>
                    <a:pt x="2206" y="1487"/>
                    <a:pt x="2122" y="1337"/>
                    <a:pt x="2005" y="1253"/>
                  </a:cubicBezTo>
                  <a:lnTo>
                    <a:pt x="1454" y="836"/>
                  </a:lnTo>
                  <a:cubicBezTo>
                    <a:pt x="1337" y="752"/>
                    <a:pt x="1270" y="602"/>
                    <a:pt x="1270" y="468"/>
                  </a:cubicBezTo>
                  <a:cubicBezTo>
                    <a:pt x="1270" y="201"/>
                    <a:pt x="1053" y="0"/>
                    <a:pt x="80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1872291" y="3077769"/>
              <a:ext cx="403253" cy="463026"/>
            </a:xfrm>
            <a:custGeom>
              <a:avLst/>
              <a:gdLst/>
              <a:ahLst/>
              <a:cxnLst/>
              <a:rect l="l" t="t" r="r" b="b"/>
              <a:pathLst>
                <a:path w="12582" h="14447" extrusionOk="0">
                  <a:moveTo>
                    <a:pt x="7319" y="936"/>
                  </a:moveTo>
                  <a:lnTo>
                    <a:pt x="7018" y="1521"/>
                  </a:lnTo>
                  <a:cubicBezTo>
                    <a:pt x="6934" y="1688"/>
                    <a:pt x="7051" y="1872"/>
                    <a:pt x="7219" y="1872"/>
                  </a:cubicBezTo>
                  <a:lnTo>
                    <a:pt x="8154" y="1872"/>
                  </a:lnTo>
                  <a:cubicBezTo>
                    <a:pt x="7937" y="2156"/>
                    <a:pt x="7586" y="2323"/>
                    <a:pt x="7219" y="2323"/>
                  </a:cubicBezTo>
                  <a:cubicBezTo>
                    <a:pt x="7102" y="2323"/>
                    <a:pt x="6985" y="2440"/>
                    <a:pt x="6985" y="2557"/>
                  </a:cubicBezTo>
                  <a:lnTo>
                    <a:pt x="6985" y="3259"/>
                  </a:lnTo>
                  <a:lnTo>
                    <a:pt x="5598" y="3259"/>
                  </a:lnTo>
                  <a:lnTo>
                    <a:pt x="5598" y="2557"/>
                  </a:lnTo>
                  <a:cubicBezTo>
                    <a:pt x="5598" y="2440"/>
                    <a:pt x="5481" y="2323"/>
                    <a:pt x="5364" y="2323"/>
                  </a:cubicBezTo>
                  <a:cubicBezTo>
                    <a:pt x="4996" y="2323"/>
                    <a:pt x="4645" y="2156"/>
                    <a:pt x="4428" y="1872"/>
                  </a:cubicBezTo>
                  <a:lnTo>
                    <a:pt x="5364" y="1872"/>
                  </a:lnTo>
                  <a:cubicBezTo>
                    <a:pt x="5531" y="1872"/>
                    <a:pt x="5648" y="1688"/>
                    <a:pt x="5564" y="1521"/>
                  </a:cubicBezTo>
                  <a:lnTo>
                    <a:pt x="5264" y="936"/>
                  </a:lnTo>
                  <a:close/>
                  <a:moveTo>
                    <a:pt x="7319" y="3727"/>
                  </a:moveTo>
                  <a:lnTo>
                    <a:pt x="7018" y="4328"/>
                  </a:lnTo>
                  <a:cubicBezTo>
                    <a:pt x="6934" y="4479"/>
                    <a:pt x="7051" y="4662"/>
                    <a:pt x="7219" y="4662"/>
                  </a:cubicBezTo>
                  <a:lnTo>
                    <a:pt x="8154" y="4662"/>
                  </a:lnTo>
                  <a:cubicBezTo>
                    <a:pt x="7937" y="4946"/>
                    <a:pt x="7586" y="5130"/>
                    <a:pt x="7219" y="5130"/>
                  </a:cubicBezTo>
                  <a:cubicBezTo>
                    <a:pt x="7102" y="5130"/>
                    <a:pt x="6985" y="5230"/>
                    <a:pt x="6985" y="5364"/>
                  </a:cubicBezTo>
                  <a:lnTo>
                    <a:pt x="6985" y="6200"/>
                  </a:lnTo>
                  <a:cubicBezTo>
                    <a:pt x="6985" y="6200"/>
                    <a:pt x="6968" y="6216"/>
                    <a:pt x="6968" y="6216"/>
                  </a:cubicBezTo>
                  <a:lnTo>
                    <a:pt x="6918" y="6266"/>
                  </a:lnTo>
                  <a:cubicBezTo>
                    <a:pt x="6742" y="6433"/>
                    <a:pt x="6517" y="6517"/>
                    <a:pt x="6291" y="6517"/>
                  </a:cubicBezTo>
                  <a:cubicBezTo>
                    <a:pt x="6066" y="6517"/>
                    <a:pt x="5840" y="6433"/>
                    <a:pt x="5665" y="6266"/>
                  </a:cubicBezTo>
                  <a:lnTo>
                    <a:pt x="5615" y="6216"/>
                  </a:lnTo>
                  <a:cubicBezTo>
                    <a:pt x="5615" y="6216"/>
                    <a:pt x="5598" y="6200"/>
                    <a:pt x="5598" y="6200"/>
                  </a:cubicBezTo>
                  <a:lnTo>
                    <a:pt x="5598" y="5364"/>
                  </a:lnTo>
                  <a:cubicBezTo>
                    <a:pt x="5598" y="5230"/>
                    <a:pt x="5481" y="5130"/>
                    <a:pt x="5364" y="5130"/>
                  </a:cubicBezTo>
                  <a:cubicBezTo>
                    <a:pt x="4996" y="5130"/>
                    <a:pt x="4645" y="4946"/>
                    <a:pt x="4428" y="4662"/>
                  </a:cubicBezTo>
                  <a:lnTo>
                    <a:pt x="5364" y="4662"/>
                  </a:lnTo>
                  <a:cubicBezTo>
                    <a:pt x="5531" y="4662"/>
                    <a:pt x="5648" y="4479"/>
                    <a:pt x="5564" y="4328"/>
                  </a:cubicBezTo>
                  <a:lnTo>
                    <a:pt x="5264" y="3727"/>
                  </a:lnTo>
                  <a:close/>
                  <a:moveTo>
                    <a:pt x="4428" y="12348"/>
                  </a:moveTo>
                  <a:cubicBezTo>
                    <a:pt x="4629" y="12348"/>
                    <a:pt x="4746" y="12599"/>
                    <a:pt x="4595" y="12749"/>
                  </a:cubicBezTo>
                  <a:cubicBezTo>
                    <a:pt x="4548" y="12797"/>
                    <a:pt x="4490" y="12818"/>
                    <a:pt x="4434" y="12818"/>
                  </a:cubicBezTo>
                  <a:cubicBezTo>
                    <a:pt x="4312" y="12818"/>
                    <a:pt x="4194" y="12719"/>
                    <a:pt x="4194" y="12582"/>
                  </a:cubicBezTo>
                  <a:cubicBezTo>
                    <a:pt x="4194" y="12449"/>
                    <a:pt x="4295" y="12348"/>
                    <a:pt x="4428" y="12348"/>
                  </a:cubicBezTo>
                  <a:close/>
                  <a:moveTo>
                    <a:pt x="8154" y="12348"/>
                  </a:moveTo>
                  <a:cubicBezTo>
                    <a:pt x="8288" y="12348"/>
                    <a:pt x="8388" y="12449"/>
                    <a:pt x="8388" y="12582"/>
                  </a:cubicBezTo>
                  <a:cubicBezTo>
                    <a:pt x="8388" y="12719"/>
                    <a:pt x="8271" y="12818"/>
                    <a:pt x="8148" y="12818"/>
                  </a:cubicBezTo>
                  <a:cubicBezTo>
                    <a:pt x="8092" y="12818"/>
                    <a:pt x="8035" y="12797"/>
                    <a:pt x="7987" y="12749"/>
                  </a:cubicBezTo>
                  <a:cubicBezTo>
                    <a:pt x="7837" y="12599"/>
                    <a:pt x="7954" y="12348"/>
                    <a:pt x="8154" y="12348"/>
                  </a:cubicBezTo>
                  <a:close/>
                  <a:moveTo>
                    <a:pt x="10730" y="4888"/>
                  </a:moveTo>
                  <a:cubicBezTo>
                    <a:pt x="11436" y="4888"/>
                    <a:pt x="12114" y="5427"/>
                    <a:pt x="12114" y="6266"/>
                  </a:cubicBezTo>
                  <a:lnTo>
                    <a:pt x="12114" y="6550"/>
                  </a:lnTo>
                  <a:cubicBezTo>
                    <a:pt x="12114" y="6918"/>
                    <a:pt x="11980" y="7269"/>
                    <a:pt x="11713" y="7536"/>
                  </a:cubicBezTo>
                  <a:lnTo>
                    <a:pt x="11045" y="8188"/>
                  </a:lnTo>
                  <a:cubicBezTo>
                    <a:pt x="10694" y="8555"/>
                    <a:pt x="10477" y="9040"/>
                    <a:pt x="10493" y="9558"/>
                  </a:cubicBezTo>
                  <a:cubicBezTo>
                    <a:pt x="10493" y="9942"/>
                    <a:pt x="10326" y="10310"/>
                    <a:pt x="10059" y="10577"/>
                  </a:cubicBezTo>
                  <a:lnTo>
                    <a:pt x="9875" y="10761"/>
                  </a:lnTo>
                  <a:cubicBezTo>
                    <a:pt x="9691" y="10945"/>
                    <a:pt x="9558" y="11162"/>
                    <a:pt x="9457" y="11396"/>
                  </a:cubicBezTo>
                  <a:cubicBezTo>
                    <a:pt x="9090" y="11713"/>
                    <a:pt x="8639" y="11880"/>
                    <a:pt x="8154" y="11880"/>
                  </a:cubicBezTo>
                  <a:cubicBezTo>
                    <a:pt x="7536" y="11880"/>
                    <a:pt x="7219" y="12632"/>
                    <a:pt x="7653" y="13083"/>
                  </a:cubicBezTo>
                  <a:cubicBezTo>
                    <a:pt x="7797" y="13222"/>
                    <a:pt x="7972" y="13284"/>
                    <a:pt x="8143" y="13284"/>
                  </a:cubicBezTo>
                  <a:cubicBezTo>
                    <a:pt x="8508" y="13284"/>
                    <a:pt x="8856" y="13003"/>
                    <a:pt x="8856" y="12582"/>
                  </a:cubicBezTo>
                  <a:cubicBezTo>
                    <a:pt x="8856" y="12465"/>
                    <a:pt x="8823" y="12365"/>
                    <a:pt x="8772" y="12265"/>
                  </a:cubicBezTo>
                  <a:cubicBezTo>
                    <a:pt x="8973" y="12215"/>
                    <a:pt x="9157" y="12148"/>
                    <a:pt x="9324" y="12048"/>
                  </a:cubicBezTo>
                  <a:cubicBezTo>
                    <a:pt x="9324" y="12081"/>
                    <a:pt x="9324" y="12098"/>
                    <a:pt x="9324" y="12114"/>
                  </a:cubicBezTo>
                  <a:lnTo>
                    <a:pt x="9324" y="13100"/>
                  </a:lnTo>
                  <a:cubicBezTo>
                    <a:pt x="9324" y="13636"/>
                    <a:pt x="8881" y="13978"/>
                    <a:pt x="8429" y="13978"/>
                  </a:cubicBezTo>
                  <a:cubicBezTo>
                    <a:pt x="8190" y="13978"/>
                    <a:pt x="7949" y="13882"/>
                    <a:pt x="7770" y="13668"/>
                  </a:cubicBezTo>
                  <a:lnTo>
                    <a:pt x="7235" y="13017"/>
                  </a:lnTo>
                  <a:cubicBezTo>
                    <a:pt x="6993" y="12724"/>
                    <a:pt x="6642" y="12578"/>
                    <a:pt x="6291" y="12578"/>
                  </a:cubicBezTo>
                  <a:cubicBezTo>
                    <a:pt x="5940" y="12578"/>
                    <a:pt x="5589" y="12724"/>
                    <a:pt x="5347" y="13017"/>
                  </a:cubicBezTo>
                  <a:lnTo>
                    <a:pt x="4812" y="13668"/>
                  </a:lnTo>
                  <a:cubicBezTo>
                    <a:pt x="4633" y="13882"/>
                    <a:pt x="4392" y="13978"/>
                    <a:pt x="4153" y="13978"/>
                  </a:cubicBezTo>
                  <a:cubicBezTo>
                    <a:pt x="3702" y="13978"/>
                    <a:pt x="3259" y="13636"/>
                    <a:pt x="3259" y="13100"/>
                  </a:cubicBezTo>
                  <a:lnTo>
                    <a:pt x="3259" y="12114"/>
                  </a:lnTo>
                  <a:cubicBezTo>
                    <a:pt x="3259" y="12098"/>
                    <a:pt x="3259" y="12081"/>
                    <a:pt x="3259" y="12048"/>
                  </a:cubicBezTo>
                  <a:cubicBezTo>
                    <a:pt x="3426" y="12148"/>
                    <a:pt x="3609" y="12215"/>
                    <a:pt x="3810" y="12265"/>
                  </a:cubicBezTo>
                  <a:cubicBezTo>
                    <a:pt x="3557" y="12770"/>
                    <a:pt x="3950" y="13275"/>
                    <a:pt x="4424" y="13275"/>
                  </a:cubicBezTo>
                  <a:cubicBezTo>
                    <a:pt x="4546" y="13275"/>
                    <a:pt x="4673" y="13242"/>
                    <a:pt x="4796" y="13167"/>
                  </a:cubicBezTo>
                  <a:cubicBezTo>
                    <a:pt x="5397" y="12799"/>
                    <a:pt x="5130" y="11880"/>
                    <a:pt x="4428" y="11880"/>
                  </a:cubicBezTo>
                  <a:cubicBezTo>
                    <a:pt x="3944" y="11880"/>
                    <a:pt x="3493" y="11713"/>
                    <a:pt x="3125" y="11396"/>
                  </a:cubicBezTo>
                  <a:cubicBezTo>
                    <a:pt x="3025" y="11162"/>
                    <a:pt x="2891" y="10945"/>
                    <a:pt x="2707" y="10761"/>
                  </a:cubicBezTo>
                  <a:lnTo>
                    <a:pt x="2523" y="10577"/>
                  </a:lnTo>
                  <a:cubicBezTo>
                    <a:pt x="2256" y="10310"/>
                    <a:pt x="2089" y="9942"/>
                    <a:pt x="2106" y="9558"/>
                  </a:cubicBezTo>
                  <a:cubicBezTo>
                    <a:pt x="2106" y="9040"/>
                    <a:pt x="1888" y="8555"/>
                    <a:pt x="1538" y="8188"/>
                  </a:cubicBezTo>
                  <a:lnTo>
                    <a:pt x="869" y="7520"/>
                  </a:lnTo>
                  <a:cubicBezTo>
                    <a:pt x="619" y="7269"/>
                    <a:pt x="468" y="6918"/>
                    <a:pt x="468" y="6550"/>
                  </a:cubicBezTo>
                  <a:lnTo>
                    <a:pt x="468" y="6266"/>
                  </a:lnTo>
                  <a:cubicBezTo>
                    <a:pt x="468" y="5427"/>
                    <a:pt x="1147" y="4888"/>
                    <a:pt x="1853" y="4888"/>
                  </a:cubicBezTo>
                  <a:cubicBezTo>
                    <a:pt x="2215" y="4888"/>
                    <a:pt x="2585" y="5030"/>
                    <a:pt x="2874" y="5347"/>
                  </a:cubicBezTo>
                  <a:lnTo>
                    <a:pt x="3994" y="6617"/>
                  </a:lnTo>
                  <a:cubicBezTo>
                    <a:pt x="3543" y="6784"/>
                    <a:pt x="3259" y="7219"/>
                    <a:pt x="3259" y="7687"/>
                  </a:cubicBezTo>
                  <a:cubicBezTo>
                    <a:pt x="3259" y="8188"/>
                    <a:pt x="3409" y="8672"/>
                    <a:pt x="3693" y="9090"/>
                  </a:cubicBezTo>
                  <a:lnTo>
                    <a:pt x="3760" y="9207"/>
                  </a:lnTo>
                  <a:cubicBezTo>
                    <a:pt x="3359" y="9742"/>
                    <a:pt x="3409" y="10510"/>
                    <a:pt x="3894" y="10978"/>
                  </a:cubicBezTo>
                  <a:lnTo>
                    <a:pt x="4161" y="11246"/>
                  </a:lnTo>
                  <a:cubicBezTo>
                    <a:pt x="4428" y="11513"/>
                    <a:pt x="4762" y="11647"/>
                    <a:pt x="5130" y="11647"/>
                  </a:cubicBezTo>
                  <a:cubicBezTo>
                    <a:pt x="5381" y="11647"/>
                    <a:pt x="5598" y="11864"/>
                    <a:pt x="5598" y="12114"/>
                  </a:cubicBezTo>
                  <a:lnTo>
                    <a:pt x="6066" y="12114"/>
                  </a:lnTo>
                  <a:cubicBezTo>
                    <a:pt x="6066" y="11596"/>
                    <a:pt x="5648" y="11179"/>
                    <a:pt x="5130" y="11179"/>
                  </a:cubicBezTo>
                  <a:cubicBezTo>
                    <a:pt x="4896" y="11179"/>
                    <a:pt x="4662" y="11095"/>
                    <a:pt x="4495" y="10928"/>
                  </a:cubicBezTo>
                  <a:lnTo>
                    <a:pt x="4228" y="10644"/>
                  </a:lnTo>
                  <a:cubicBezTo>
                    <a:pt x="3877" y="10293"/>
                    <a:pt x="3877" y="9742"/>
                    <a:pt x="4228" y="9391"/>
                  </a:cubicBezTo>
                  <a:lnTo>
                    <a:pt x="4295" y="9324"/>
                  </a:lnTo>
                  <a:lnTo>
                    <a:pt x="4428" y="9324"/>
                  </a:lnTo>
                  <a:cubicBezTo>
                    <a:pt x="4562" y="9324"/>
                    <a:pt x="4662" y="9424"/>
                    <a:pt x="4662" y="9558"/>
                  </a:cubicBezTo>
                  <a:cubicBezTo>
                    <a:pt x="4662" y="9775"/>
                    <a:pt x="4762" y="9976"/>
                    <a:pt x="4946" y="10109"/>
                  </a:cubicBezTo>
                  <a:lnTo>
                    <a:pt x="5498" y="10527"/>
                  </a:lnTo>
                  <a:cubicBezTo>
                    <a:pt x="5564" y="10577"/>
                    <a:pt x="5598" y="10644"/>
                    <a:pt x="5598" y="10711"/>
                  </a:cubicBezTo>
                  <a:lnTo>
                    <a:pt x="5598" y="10945"/>
                  </a:lnTo>
                  <a:lnTo>
                    <a:pt x="6066" y="10945"/>
                  </a:lnTo>
                  <a:lnTo>
                    <a:pt x="6066" y="10711"/>
                  </a:lnTo>
                  <a:cubicBezTo>
                    <a:pt x="6066" y="10494"/>
                    <a:pt x="5949" y="10293"/>
                    <a:pt x="5782" y="10159"/>
                  </a:cubicBezTo>
                  <a:lnTo>
                    <a:pt x="5213" y="9742"/>
                  </a:lnTo>
                  <a:cubicBezTo>
                    <a:pt x="5163" y="9692"/>
                    <a:pt x="5130" y="9625"/>
                    <a:pt x="5130" y="9558"/>
                  </a:cubicBezTo>
                  <a:cubicBezTo>
                    <a:pt x="5130" y="9157"/>
                    <a:pt x="4812" y="8856"/>
                    <a:pt x="4428" y="8856"/>
                  </a:cubicBezTo>
                  <a:lnTo>
                    <a:pt x="4194" y="8856"/>
                  </a:lnTo>
                  <a:cubicBezTo>
                    <a:pt x="4161" y="8856"/>
                    <a:pt x="4127" y="8856"/>
                    <a:pt x="4094" y="8873"/>
                  </a:cubicBezTo>
                  <a:lnTo>
                    <a:pt x="4077" y="8840"/>
                  </a:lnTo>
                  <a:cubicBezTo>
                    <a:pt x="3843" y="8505"/>
                    <a:pt x="3726" y="8104"/>
                    <a:pt x="3726" y="7687"/>
                  </a:cubicBezTo>
                  <a:cubicBezTo>
                    <a:pt x="3726" y="7319"/>
                    <a:pt x="4010" y="7018"/>
                    <a:pt x="4378" y="6985"/>
                  </a:cubicBezTo>
                  <a:lnTo>
                    <a:pt x="4796" y="7202"/>
                  </a:lnTo>
                  <a:cubicBezTo>
                    <a:pt x="4828" y="7216"/>
                    <a:pt x="4861" y="7223"/>
                    <a:pt x="4893" y="7223"/>
                  </a:cubicBezTo>
                  <a:cubicBezTo>
                    <a:pt x="5016" y="7223"/>
                    <a:pt x="5130" y="7130"/>
                    <a:pt x="5130" y="6985"/>
                  </a:cubicBezTo>
                  <a:lnTo>
                    <a:pt x="5130" y="6617"/>
                  </a:lnTo>
                  <a:cubicBezTo>
                    <a:pt x="5130" y="6561"/>
                    <a:pt x="5176" y="6527"/>
                    <a:pt x="5227" y="6527"/>
                  </a:cubicBezTo>
                  <a:cubicBezTo>
                    <a:pt x="5251" y="6527"/>
                    <a:pt x="5276" y="6534"/>
                    <a:pt x="5297" y="6550"/>
                  </a:cubicBezTo>
                  <a:lnTo>
                    <a:pt x="5330" y="6584"/>
                  </a:lnTo>
                  <a:cubicBezTo>
                    <a:pt x="5598" y="6851"/>
                    <a:pt x="5944" y="6985"/>
                    <a:pt x="6291" y="6985"/>
                  </a:cubicBezTo>
                  <a:cubicBezTo>
                    <a:pt x="6638" y="6985"/>
                    <a:pt x="6985" y="6851"/>
                    <a:pt x="7252" y="6584"/>
                  </a:cubicBezTo>
                  <a:lnTo>
                    <a:pt x="7285" y="6550"/>
                  </a:lnTo>
                  <a:cubicBezTo>
                    <a:pt x="7307" y="6534"/>
                    <a:pt x="7332" y="6527"/>
                    <a:pt x="7356" y="6527"/>
                  </a:cubicBezTo>
                  <a:cubicBezTo>
                    <a:pt x="7406" y="6527"/>
                    <a:pt x="7452" y="6561"/>
                    <a:pt x="7452" y="6617"/>
                  </a:cubicBezTo>
                  <a:lnTo>
                    <a:pt x="7452" y="6985"/>
                  </a:lnTo>
                  <a:cubicBezTo>
                    <a:pt x="7452" y="7130"/>
                    <a:pt x="7567" y="7223"/>
                    <a:pt x="7689" y="7223"/>
                  </a:cubicBezTo>
                  <a:cubicBezTo>
                    <a:pt x="7722" y="7223"/>
                    <a:pt x="7755" y="7216"/>
                    <a:pt x="7787" y="7202"/>
                  </a:cubicBezTo>
                  <a:lnTo>
                    <a:pt x="8204" y="6985"/>
                  </a:lnTo>
                  <a:cubicBezTo>
                    <a:pt x="8572" y="7018"/>
                    <a:pt x="8856" y="7319"/>
                    <a:pt x="8856" y="7687"/>
                  </a:cubicBezTo>
                  <a:cubicBezTo>
                    <a:pt x="8856" y="8104"/>
                    <a:pt x="8739" y="8505"/>
                    <a:pt x="8505" y="8840"/>
                  </a:cubicBezTo>
                  <a:lnTo>
                    <a:pt x="8488" y="8873"/>
                  </a:lnTo>
                  <a:cubicBezTo>
                    <a:pt x="8455" y="8856"/>
                    <a:pt x="8422" y="8856"/>
                    <a:pt x="8388" y="8856"/>
                  </a:cubicBezTo>
                  <a:lnTo>
                    <a:pt x="8154" y="8856"/>
                  </a:lnTo>
                  <a:cubicBezTo>
                    <a:pt x="7770" y="8856"/>
                    <a:pt x="7452" y="9174"/>
                    <a:pt x="7452" y="9558"/>
                  </a:cubicBezTo>
                  <a:cubicBezTo>
                    <a:pt x="7452" y="9625"/>
                    <a:pt x="7419" y="9692"/>
                    <a:pt x="7369" y="9742"/>
                  </a:cubicBezTo>
                  <a:lnTo>
                    <a:pt x="6801" y="10159"/>
                  </a:lnTo>
                  <a:cubicBezTo>
                    <a:pt x="6634" y="10293"/>
                    <a:pt x="6517" y="10494"/>
                    <a:pt x="6517" y="10711"/>
                  </a:cubicBezTo>
                  <a:lnTo>
                    <a:pt x="6517" y="10945"/>
                  </a:lnTo>
                  <a:lnTo>
                    <a:pt x="6985" y="10945"/>
                  </a:lnTo>
                  <a:lnTo>
                    <a:pt x="6985" y="10711"/>
                  </a:lnTo>
                  <a:cubicBezTo>
                    <a:pt x="6985" y="10644"/>
                    <a:pt x="7018" y="10577"/>
                    <a:pt x="7085" y="10527"/>
                  </a:cubicBezTo>
                  <a:lnTo>
                    <a:pt x="7636" y="10109"/>
                  </a:lnTo>
                  <a:cubicBezTo>
                    <a:pt x="7820" y="9976"/>
                    <a:pt x="7920" y="9775"/>
                    <a:pt x="7920" y="9558"/>
                  </a:cubicBezTo>
                  <a:cubicBezTo>
                    <a:pt x="7920" y="9424"/>
                    <a:pt x="8021" y="9324"/>
                    <a:pt x="8154" y="9324"/>
                  </a:cubicBezTo>
                  <a:lnTo>
                    <a:pt x="8288" y="9324"/>
                  </a:lnTo>
                  <a:lnTo>
                    <a:pt x="8355" y="9391"/>
                  </a:lnTo>
                  <a:cubicBezTo>
                    <a:pt x="8706" y="9742"/>
                    <a:pt x="8706" y="10293"/>
                    <a:pt x="8355" y="10644"/>
                  </a:cubicBezTo>
                  <a:lnTo>
                    <a:pt x="8087" y="10928"/>
                  </a:lnTo>
                  <a:cubicBezTo>
                    <a:pt x="7920" y="11095"/>
                    <a:pt x="7686" y="11179"/>
                    <a:pt x="7452" y="11179"/>
                  </a:cubicBezTo>
                  <a:cubicBezTo>
                    <a:pt x="6934" y="11179"/>
                    <a:pt x="6533" y="11596"/>
                    <a:pt x="6517" y="12114"/>
                  </a:cubicBezTo>
                  <a:lnTo>
                    <a:pt x="6985" y="12114"/>
                  </a:lnTo>
                  <a:cubicBezTo>
                    <a:pt x="6985" y="11864"/>
                    <a:pt x="7202" y="11647"/>
                    <a:pt x="7452" y="11647"/>
                  </a:cubicBezTo>
                  <a:cubicBezTo>
                    <a:pt x="7820" y="11647"/>
                    <a:pt x="8171" y="11513"/>
                    <a:pt x="8422" y="11246"/>
                  </a:cubicBezTo>
                  <a:lnTo>
                    <a:pt x="8689" y="10978"/>
                  </a:lnTo>
                  <a:cubicBezTo>
                    <a:pt x="9173" y="10510"/>
                    <a:pt x="9224" y="9742"/>
                    <a:pt x="8823" y="9207"/>
                  </a:cubicBezTo>
                  <a:lnTo>
                    <a:pt x="8889" y="9090"/>
                  </a:lnTo>
                  <a:cubicBezTo>
                    <a:pt x="9173" y="8672"/>
                    <a:pt x="9324" y="8188"/>
                    <a:pt x="9324" y="7687"/>
                  </a:cubicBezTo>
                  <a:cubicBezTo>
                    <a:pt x="9324" y="7219"/>
                    <a:pt x="9040" y="6784"/>
                    <a:pt x="8605" y="6617"/>
                  </a:cubicBezTo>
                  <a:lnTo>
                    <a:pt x="9708" y="5347"/>
                  </a:lnTo>
                  <a:cubicBezTo>
                    <a:pt x="9997" y="5030"/>
                    <a:pt x="10367" y="4888"/>
                    <a:pt x="10730" y="4888"/>
                  </a:cubicBezTo>
                  <a:close/>
                  <a:moveTo>
                    <a:pt x="5130" y="1"/>
                  </a:moveTo>
                  <a:lnTo>
                    <a:pt x="5130" y="469"/>
                  </a:lnTo>
                  <a:lnTo>
                    <a:pt x="4896" y="469"/>
                  </a:lnTo>
                  <a:cubicBezTo>
                    <a:pt x="4712" y="469"/>
                    <a:pt x="4612" y="652"/>
                    <a:pt x="4679" y="803"/>
                  </a:cubicBezTo>
                  <a:lnTo>
                    <a:pt x="4980" y="1404"/>
                  </a:lnTo>
                  <a:lnTo>
                    <a:pt x="3960" y="1404"/>
                  </a:lnTo>
                  <a:cubicBezTo>
                    <a:pt x="3760" y="1404"/>
                    <a:pt x="3660" y="1621"/>
                    <a:pt x="3777" y="1772"/>
                  </a:cubicBezTo>
                  <a:lnTo>
                    <a:pt x="4061" y="2139"/>
                  </a:lnTo>
                  <a:cubicBezTo>
                    <a:pt x="4311" y="2490"/>
                    <a:pt x="4696" y="2707"/>
                    <a:pt x="5130" y="2774"/>
                  </a:cubicBezTo>
                  <a:lnTo>
                    <a:pt x="5130" y="3259"/>
                  </a:lnTo>
                  <a:lnTo>
                    <a:pt x="4896" y="3259"/>
                  </a:lnTo>
                  <a:cubicBezTo>
                    <a:pt x="4712" y="3259"/>
                    <a:pt x="4612" y="3443"/>
                    <a:pt x="4679" y="3593"/>
                  </a:cubicBezTo>
                  <a:lnTo>
                    <a:pt x="4980" y="4195"/>
                  </a:lnTo>
                  <a:lnTo>
                    <a:pt x="3960" y="4195"/>
                  </a:lnTo>
                  <a:cubicBezTo>
                    <a:pt x="3760" y="4195"/>
                    <a:pt x="3660" y="4412"/>
                    <a:pt x="3777" y="4562"/>
                  </a:cubicBezTo>
                  <a:lnTo>
                    <a:pt x="4061" y="4930"/>
                  </a:lnTo>
                  <a:cubicBezTo>
                    <a:pt x="4311" y="5281"/>
                    <a:pt x="4696" y="5515"/>
                    <a:pt x="5130" y="5581"/>
                  </a:cubicBezTo>
                  <a:lnTo>
                    <a:pt x="5130" y="6066"/>
                  </a:lnTo>
                  <a:cubicBezTo>
                    <a:pt x="4863" y="6116"/>
                    <a:pt x="4662" y="6333"/>
                    <a:pt x="4662" y="6617"/>
                  </a:cubicBezTo>
                  <a:lnTo>
                    <a:pt x="4562" y="6567"/>
                  </a:lnTo>
                  <a:lnTo>
                    <a:pt x="3208" y="5047"/>
                  </a:lnTo>
                  <a:cubicBezTo>
                    <a:pt x="2828" y="4616"/>
                    <a:pt x="2337" y="4423"/>
                    <a:pt x="1853" y="4423"/>
                  </a:cubicBezTo>
                  <a:cubicBezTo>
                    <a:pt x="912" y="4423"/>
                    <a:pt x="0" y="5152"/>
                    <a:pt x="0" y="6266"/>
                  </a:cubicBezTo>
                  <a:lnTo>
                    <a:pt x="0" y="6550"/>
                  </a:lnTo>
                  <a:cubicBezTo>
                    <a:pt x="0" y="7052"/>
                    <a:pt x="184" y="7520"/>
                    <a:pt x="535" y="7854"/>
                  </a:cubicBezTo>
                  <a:lnTo>
                    <a:pt x="1203" y="8522"/>
                  </a:lnTo>
                  <a:cubicBezTo>
                    <a:pt x="1471" y="8789"/>
                    <a:pt x="1638" y="9157"/>
                    <a:pt x="1638" y="9558"/>
                  </a:cubicBezTo>
                  <a:cubicBezTo>
                    <a:pt x="1621" y="10059"/>
                    <a:pt x="1838" y="10544"/>
                    <a:pt x="2189" y="10911"/>
                  </a:cubicBezTo>
                  <a:lnTo>
                    <a:pt x="2373" y="11078"/>
                  </a:lnTo>
                  <a:cubicBezTo>
                    <a:pt x="2640" y="11362"/>
                    <a:pt x="2791" y="11730"/>
                    <a:pt x="2791" y="12114"/>
                  </a:cubicBezTo>
                  <a:lnTo>
                    <a:pt x="2791" y="13100"/>
                  </a:lnTo>
                  <a:cubicBezTo>
                    <a:pt x="2791" y="13916"/>
                    <a:pt x="3456" y="14441"/>
                    <a:pt x="4142" y="14441"/>
                  </a:cubicBezTo>
                  <a:cubicBezTo>
                    <a:pt x="4510" y="14441"/>
                    <a:pt x="4883" y="14291"/>
                    <a:pt x="5163" y="13952"/>
                  </a:cubicBezTo>
                  <a:lnTo>
                    <a:pt x="5698" y="13317"/>
                  </a:lnTo>
                  <a:cubicBezTo>
                    <a:pt x="5857" y="13134"/>
                    <a:pt x="6074" y="13042"/>
                    <a:pt x="6289" y="13042"/>
                  </a:cubicBezTo>
                  <a:cubicBezTo>
                    <a:pt x="6504" y="13042"/>
                    <a:pt x="6717" y="13134"/>
                    <a:pt x="6868" y="13317"/>
                  </a:cubicBezTo>
                  <a:lnTo>
                    <a:pt x="7402" y="13969"/>
                  </a:lnTo>
                  <a:cubicBezTo>
                    <a:pt x="7686" y="14299"/>
                    <a:pt x="8059" y="14446"/>
                    <a:pt x="8426" y="14446"/>
                  </a:cubicBezTo>
                  <a:cubicBezTo>
                    <a:pt x="9120" y="14446"/>
                    <a:pt x="9792" y="13920"/>
                    <a:pt x="9792" y="13100"/>
                  </a:cubicBezTo>
                  <a:lnTo>
                    <a:pt x="9792" y="12114"/>
                  </a:lnTo>
                  <a:cubicBezTo>
                    <a:pt x="9775" y="11730"/>
                    <a:pt x="9942" y="11362"/>
                    <a:pt x="10209" y="11078"/>
                  </a:cubicBezTo>
                  <a:lnTo>
                    <a:pt x="10393" y="10911"/>
                  </a:lnTo>
                  <a:cubicBezTo>
                    <a:pt x="10744" y="10544"/>
                    <a:pt x="10945" y="10059"/>
                    <a:pt x="10945" y="9558"/>
                  </a:cubicBezTo>
                  <a:cubicBezTo>
                    <a:pt x="10945" y="9174"/>
                    <a:pt x="11095" y="8789"/>
                    <a:pt x="11379" y="8522"/>
                  </a:cubicBezTo>
                  <a:lnTo>
                    <a:pt x="12047" y="7854"/>
                  </a:lnTo>
                  <a:cubicBezTo>
                    <a:pt x="12381" y="7520"/>
                    <a:pt x="12582" y="7052"/>
                    <a:pt x="12582" y="6550"/>
                  </a:cubicBezTo>
                  <a:lnTo>
                    <a:pt x="12582" y="6266"/>
                  </a:lnTo>
                  <a:cubicBezTo>
                    <a:pt x="12582" y="5247"/>
                    <a:pt x="11763" y="4428"/>
                    <a:pt x="10744" y="4428"/>
                  </a:cubicBezTo>
                  <a:cubicBezTo>
                    <a:pt x="10209" y="4428"/>
                    <a:pt x="9708" y="4646"/>
                    <a:pt x="9374" y="5047"/>
                  </a:cubicBezTo>
                  <a:lnTo>
                    <a:pt x="8004" y="6567"/>
                  </a:lnTo>
                  <a:lnTo>
                    <a:pt x="7920" y="6617"/>
                  </a:lnTo>
                  <a:cubicBezTo>
                    <a:pt x="7920" y="6350"/>
                    <a:pt x="7720" y="6116"/>
                    <a:pt x="7452" y="6066"/>
                  </a:cubicBezTo>
                  <a:lnTo>
                    <a:pt x="7452" y="5581"/>
                  </a:lnTo>
                  <a:cubicBezTo>
                    <a:pt x="7887" y="5515"/>
                    <a:pt x="8271" y="5281"/>
                    <a:pt x="8522" y="4946"/>
                  </a:cubicBezTo>
                  <a:lnTo>
                    <a:pt x="8806" y="4562"/>
                  </a:lnTo>
                  <a:cubicBezTo>
                    <a:pt x="8923" y="4412"/>
                    <a:pt x="8806" y="4195"/>
                    <a:pt x="8622" y="4195"/>
                  </a:cubicBezTo>
                  <a:lnTo>
                    <a:pt x="7603" y="4195"/>
                  </a:lnTo>
                  <a:lnTo>
                    <a:pt x="7904" y="3593"/>
                  </a:lnTo>
                  <a:cubicBezTo>
                    <a:pt x="7970" y="3443"/>
                    <a:pt x="7870" y="3259"/>
                    <a:pt x="7686" y="3259"/>
                  </a:cubicBezTo>
                  <a:lnTo>
                    <a:pt x="7452" y="3259"/>
                  </a:lnTo>
                  <a:lnTo>
                    <a:pt x="7452" y="2774"/>
                  </a:lnTo>
                  <a:cubicBezTo>
                    <a:pt x="7887" y="2707"/>
                    <a:pt x="8271" y="2490"/>
                    <a:pt x="8522" y="2139"/>
                  </a:cubicBezTo>
                  <a:lnTo>
                    <a:pt x="8806" y="1772"/>
                  </a:lnTo>
                  <a:cubicBezTo>
                    <a:pt x="8923" y="1621"/>
                    <a:pt x="8806" y="1404"/>
                    <a:pt x="8622" y="1404"/>
                  </a:cubicBezTo>
                  <a:lnTo>
                    <a:pt x="7603" y="1404"/>
                  </a:lnTo>
                  <a:lnTo>
                    <a:pt x="7904" y="803"/>
                  </a:lnTo>
                  <a:cubicBezTo>
                    <a:pt x="7970" y="652"/>
                    <a:pt x="7853" y="469"/>
                    <a:pt x="7686" y="469"/>
                  </a:cubicBezTo>
                  <a:lnTo>
                    <a:pt x="7452" y="469"/>
                  </a:lnTo>
                  <a:lnTo>
                    <a:pt x="7452" y="1"/>
                  </a:lnTo>
                  <a:lnTo>
                    <a:pt x="6985" y="1"/>
                  </a:lnTo>
                  <a:lnTo>
                    <a:pt x="6985" y="469"/>
                  </a:lnTo>
                  <a:lnTo>
                    <a:pt x="5598" y="469"/>
                  </a:lnTo>
                  <a:lnTo>
                    <a:pt x="559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5"/>
          <p:cNvGrpSpPr/>
          <p:nvPr/>
        </p:nvGrpSpPr>
        <p:grpSpPr>
          <a:xfrm>
            <a:off x="517912" y="521814"/>
            <a:ext cx="422547" cy="476103"/>
            <a:chOff x="1728771" y="1371106"/>
            <a:chExt cx="422547" cy="476103"/>
          </a:xfrm>
        </p:grpSpPr>
        <p:sp>
          <p:nvSpPr>
            <p:cNvPr id="821" name="Google Shape;821;p45"/>
            <p:cNvSpPr/>
            <p:nvPr/>
          </p:nvSpPr>
          <p:spPr>
            <a:xfrm>
              <a:off x="1728771" y="1493730"/>
              <a:ext cx="283867" cy="207299"/>
            </a:xfrm>
            <a:custGeom>
              <a:avLst/>
              <a:gdLst/>
              <a:ahLst/>
              <a:cxnLst/>
              <a:rect l="l" t="t" r="r" b="b"/>
              <a:pathLst>
                <a:path w="8857" h="6468" extrusionOk="0">
                  <a:moveTo>
                    <a:pt x="6951" y="1"/>
                  </a:moveTo>
                  <a:lnTo>
                    <a:pt x="6617" y="135"/>
                  </a:lnTo>
                  <a:cubicBezTo>
                    <a:pt x="5782" y="502"/>
                    <a:pt x="5147" y="1254"/>
                    <a:pt x="4946" y="2156"/>
                  </a:cubicBezTo>
                  <a:lnTo>
                    <a:pt x="4796" y="2875"/>
                  </a:lnTo>
                  <a:lnTo>
                    <a:pt x="4779" y="2958"/>
                  </a:lnTo>
                  <a:cubicBezTo>
                    <a:pt x="4612" y="3008"/>
                    <a:pt x="4462" y="3059"/>
                    <a:pt x="4311" y="3125"/>
                  </a:cubicBezTo>
                  <a:cubicBezTo>
                    <a:pt x="3526" y="3443"/>
                    <a:pt x="2674" y="3593"/>
                    <a:pt x="1822" y="3593"/>
                  </a:cubicBezTo>
                  <a:lnTo>
                    <a:pt x="1" y="3593"/>
                  </a:lnTo>
                  <a:lnTo>
                    <a:pt x="1" y="4562"/>
                  </a:lnTo>
                  <a:lnTo>
                    <a:pt x="2390" y="4562"/>
                  </a:lnTo>
                  <a:lnTo>
                    <a:pt x="3877" y="5398"/>
                  </a:lnTo>
                  <a:cubicBezTo>
                    <a:pt x="5097" y="6100"/>
                    <a:pt x="6500" y="6467"/>
                    <a:pt x="7920" y="6467"/>
                  </a:cubicBezTo>
                  <a:lnTo>
                    <a:pt x="8856" y="6467"/>
                  </a:lnTo>
                  <a:lnTo>
                    <a:pt x="8856" y="5515"/>
                  </a:lnTo>
                  <a:lnTo>
                    <a:pt x="8405" y="5515"/>
                  </a:lnTo>
                  <a:cubicBezTo>
                    <a:pt x="6834" y="5515"/>
                    <a:pt x="5297" y="5114"/>
                    <a:pt x="3910" y="4362"/>
                  </a:cubicBezTo>
                  <a:cubicBezTo>
                    <a:pt x="4194" y="4295"/>
                    <a:pt x="4478" y="4211"/>
                    <a:pt x="4746" y="4094"/>
                  </a:cubicBezTo>
                  <a:lnTo>
                    <a:pt x="4829" y="4061"/>
                  </a:lnTo>
                  <a:cubicBezTo>
                    <a:pt x="5598" y="3760"/>
                    <a:pt x="6417" y="3593"/>
                    <a:pt x="7235" y="3593"/>
                  </a:cubicBezTo>
                  <a:lnTo>
                    <a:pt x="7904" y="3593"/>
                  </a:lnTo>
                  <a:lnTo>
                    <a:pt x="7185" y="2641"/>
                  </a:lnTo>
                  <a:lnTo>
                    <a:pt x="6801" y="2641"/>
                  </a:lnTo>
                  <a:cubicBezTo>
                    <a:pt x="6450" y="2641"/>
                    <a:pt x="6082" y="2674"/>
                    <a:pt x="5732" y="2724"/>
                  </a:cubicBezTo>
                  <a:lnTo>
                    <a:pt x="5748" y="2641"/>
                  </a:lnTo>
                  <a:lnTo>
                    <a:pt x="5782" y="2474"/>
                  </a:lnTo>
                  <a:cubicBezTo>
                    <a:pt x="5915" y="1822"/>
                    <a:pt x="6333" y="1271"/>
                    <a:pt x="6935" y="970"/>
                  </a:cubicBezTo>
                  <a:lnTo>
                    <a:pt x="6951" y="970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2012606" y="1401650"/>
              <a:ext cx="107656" cy="107656"/>
            </a:xfrm>
            <a:custGeom>
              <a:avLst/>
              <a:gdLst/>
              <a:ahLst/>
              <a:cxnLst/>
              <a:rect l="l" t="t" r="r" b="b"/>
              <a:pathLst>
                <a:path w="3359" h="3359" extrusionOk="0">
                  <a:moveTo>
                    <a:pt x="0" y="0"/>
                  </a:moveTo>
                  <a:lnTo>
                    <a:pt x="0" y="485"/>
                  </a:lnTo>
                  <a:cubicBezTo>
                    <a:pt x="1587" y="485"/>
                    <a:pt x="2874" y="1771"/>
                    <a:pt x="2891" y="3358"/>
                  </a:cubicBezTo>
                  <a:lnTo>
                    <a:pt x="3358" y="3358"/>
                  </a:lnTo>
                  <a:cubicBezTo>
                    <a:pt x="3358" y="1504"/>
                    <a:pt x="1855" y="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1979915" y="1402708"/>
              <a:ext cx="18781" cy="18781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519" y="0"/>
                  </a:moveTo>
                  <a:cubicBezTo>
                    <a:pt x="335" y="34"/>
                    <a:pt x="168" y="84"/>
                    <a:pt x="1" y="134"/>
                  </a:cubicBezTo>
                  <a:lnTo>
                    <a:pt x="135" y="585"/>
                  </a:lnTo>
                  <a:cubicBezTo>
                    <a:pt x="285" y="535"/>
                    <a:pt x="435" y="502"/>
                    <a:pt x="586" y="485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1728771" y="1371106"/>
              <a:ext cx="422547" cy="476103"/>
            </a:xfrm>
            <a:custGeom>
              <a:avLst/>
              <a:gdLst/>
              <a:ahLst/>
              <a:cxnLst/>
              <a:rect l="l" t="t" r="r" b="b"/>
              <a:pathLst>
                <a:path w="13184" h="14855" extrusionOk="0">
                  <a:moveTo>
                    <a:pt x="6717" y="5230"/>
                  </a:moveTo>
                  <a:cubicBezTo>
                    <a:pt x="6717" y="5565"/>
                    <a:pt x="6767" y="5899"/>
                    <a:pt x="6884" y="6233"/>
                  </a:cubicBezTo>
                  <a:lnTo>
                    <a:pt x="6801" y="6233"/>
                  </a:lnTo>
                  <a:cubicBezTo>
                    <a:pt x="6550" y="6233"/>
                    <a:pt x="6283" y="6250"/>
                    <a:pt x="6032" y="6266"/>
                  </a:cubicBezTo>
                  <a:cubicBezTo>
                    <a:pt x="6133" y="5849"/>
                    <a:pt x="6366" y="5481"/>
                    <a:pt x="6717" y="5230"/>
                  </a:cubicBezTo>
                  <a:close/>
                  <a:moveTo>
                    <a:pt x="6701" y="4194"/>
                  </a:moveTo>
                  <a:lnTo>
                    <a:pt x="6701" y="4646"/>
                  </a:lnTo>
                  <a:cubicBezTo>
                    <a:pt x="6099" y="4996"/>
                    <a:pt x="5681" y="5581"/>
                    <a:pt x="5548" y="6250"/>
                  </a:cubicBezTo>
                  <a:lnTo>
                    <a:pt x="5531" y="6350"/>
                  </a:lnTo>
                  <a:cubicBezTo>
                    <a:pt x="5381" y="6367"/>
                    <a:pt x="5230" y="6400"/>
                    <a:pt x="5097" y="6433"/>
                  </a:cubicBezTo>
                  <a:lnTo>
                    <a:pt x="5180" y="6032"/>
                  </a:lnTo>
                  <a:cubicBezTo>
                    <a:pt x="5364" y="5214"/>
                    <a:pt x="5932" y="4529"/>
                    <a:pt x="6701" y="4194"/>
                  </a:cubicBezTo>
                  <a:close/>
                  <a:moveTo>
                    <a:pt x="5648" y="7870"/>
                  </a:moveTo>
                  <a:cubicBezTo>
                    <a:pt x="5732" y="7971"/>
                    <a:pt x="5798" y="8054"/>
                    <a:pt x="5882" y="8138"/>
                  </a:cubicBezTo>
                  <a:lnTo>
                    <a:pt x="5999" y="8255"/>
                  </a:lnTo>
                  <a:cubicBezTo>
                    <a:pt x="6183" y="8455"/>
                    <a:pt x="6366" y="8672"/>
                    <a:pt x="6517" y="8906"/>
                  </a:cubicBezTo>
                  <a:cubicBezTo>
                    <a:pt x="5849" y="8756"/>
                    <a:pt x="5180" y="8539"/>
                    <a:pt x="4562" y="8255"/>
                  </a:cubicBezTo>
                  <a:cubicBezTo>
                    <a:pt x="4646" y="8221"/>
                    <a:pt x="4746" y="8188"/>
                    <a:pt x="4846" y="8138"/>
                  </a:cubicBezTo>
                  <a:lnTo>
                    <a:pt x="4913" y="8104"/>
                  </a:lnTo>
                  <a:cubicBezTo>
                    <a:pt x="5163" y="8021"/>
                    <a:pt x="5397" y="7937"/>
                    <a:pt x="5648" y="7870"/>
                  </a:cubicBezTo>
                  <a:close/>
                  <a:moveTo>
                    <a:pt x="7803" y="7670"/>
                  </a:moveTo>
                  <a:cubicBezTo>
                    <a:pt x="8188" y="8054"/>
                    <a:pt x="8455" y="8555"/>
                    <a:pt x="8572" y="9107"/>
                  </a:cubicBezTo>
                  <a:lnTo>
                    <a:pt x="8405" y="9107"/>
                  </a:lnTo>
                  <a:cubicBezTo>
                    <a:pt x="7987" y="9107"/>
                    <a:pt x="7553" y="9073"/>
                    <a:pt x="7135" y="9007"/>
                  </a:cubicBezTo>
                  <a:cubicBezTo>
                    <a:pt x="6935" y="8606"/>
                    <a:pt x="6651" y="8238"/>
                    <a:pt x="6333" y="7904"/>
                  </a:cubicBezTo>
                  <a:lnTo>
                    <a:pt x="6216" y="7804"/>
                  </a:lnTo>
                  <a:cubicBezTo>
                    <a:pt x="6216" y="7787"/>
                    <a:pt x="6199" y="7770"/>
                    <a:pt x="6183" y="7753"/>
                  </a:cubicBezTo>
                  <a:cubicBezTo>
                    <a:pt x="6534" y="7703"/>
                    <a:pt x="6884" y="7670"/>
                    <a:pt x="7235" y="7670"/>
                  </a:cubicBezTo>
                  <a:close/>
                  <a:moveTo>
                    <a:pt x="3894" y="8438"/>
                  </a:moveTo>
                  <a:cubicBezTo>
                    <a:pt x="5280" y="9190"/>
                    <a:pt x="6834" y="9575"/>
                    <a:pt x="8405" y="9575"/>
                  </a:cubicBezTo>
                  <a:lnTo>
                    <a:pt x="8622" y="9575"/>
                  </a:lnTo>
                  <a:cubicBezTo>
                    <a:pt x="8622" y="9608"/>
                    <a:pt x="8622" y="9641"/>
                    <a:pt x="8622" y="9675"/>
                  </a:cubicBezTo>
                  <a:lnTo>
                    <a:pt x="8622" y="10059"/>
                  </a:lnTo>
                  <a:lnTo>
                    <a:pt x="7920" y="10059"/>
                  </a:lnTo>
                  <a:cubicBezTo>
                    <a:pt x="6534" y="10059"/>
                    <a:pt x="5180" y="9708"/>
                    <a:pt x="3994" y="9023"/>
                  </a:cubicBezTo>
                  <a:lnTo>
                    <a:pt x="3192" y="8572"/>
                  </a:lnTo>
                  <a:cubicBezTo>
                    <a:pt x="3426" y="8539"/>
                    <a:pt x="3660" y="8489"/>
                    <a:pt x="3894" y="8438"/>
                  </a:cubicBezTo>
                  <a:close/>
                  <a:moveTo>
                    <a:pt x="8876" y="485"/>
                  </a:moveTo>
                  <a:cubicBezTo>
                    <a:pt x="8897" y="485"/>
                    <a:pt x="8918" y="485"/>
                    <a:pt x="8940" y="485"/>
                  </a:cubicBezTo>
                  <a:cubicBezTo>
                    <a:pt x="11028" y="519"/>
                    <a:pt x="12682" y="2223"/>
                    <a:pt x="12699" y="4311"/>
                  </a:cubicBezTo>
                  <a:lnTo>
                    <a:pt x="12699" y="9107"/>
                  </a:lnTo>
                  <a:cubicBezTo>
                    <a:pt x="12699" y="10878"/>
                    <a:pt x="11997" y="12582"/>
                    <a:pt x="10727" y="13852"/>
                  </a:cubicBezTo>
                  <a:lnTo>
                    <a:pt x="10694" y="13885"/>
                  </a:lnTo>
                  <a:cubicBezTo>
                    <a:pt x="10377" y="14203"/>
                    <a:pt x="9959" y="14370"/>
                    <a:pt x="9508" y="14370"/>
                  </a:cubicBezTo>
                  <a:lnTo>
                    <a:pt x="9341" y="14370"/>
                  </a:lnTo>
                  <a:cubicBezTo>
                    <a:pt x="8422" y="14370"/>
                    <a:pt x="7670" y="13618"/>
                    <a:pt x="7670" y="12699"/>
                  </a:cubicBezTo>
                  <a:lnTo>
                    <a:pt x="7670" y="11129"/>
                  </a:lnTo>
                  <a:cubicBezTo>
                    <a:pt x="7670" y="10928"/>
                    <a:pt x="7653" y="10728"/>
                    <a:pt x="7620" y="10527"/>
                  </a:cubicBezTo>
                  <a:cubicBezTo>
                    <a:pt x="7720" y="10527"/>
                    <a:pt x="7820" y="10544"/>
                    <a:pt x="7920" y="10544"/>
                  </a:cubicBezTo>
                  <a:lnTo>
                    <a:pt x="8622" y="10544"/>
                  </a:lnTo>
                  <a:lnTo>
                    <a:pt x="8622" y="11012"/>
                  </a:lnTo>
                  <a:lnTo>
                    <a:pt x="9107" y="11012"/>
                  </a:lnTo>
                  <a:lnTo>
                    <a:pt x="9107" y="9675"/>
                  </a:lnTo>
                  <a:cubicBezTo>
                    <a:pt x="9107" y="8789"/>
                    <a:pt x="8756" y="7937"/>
                    <a:pt x="8121" y="7302"/>
                  </a:cubicBezTo>
                  <a:lnTo>
                    <a:pt x="8021" y="7202"/>
                  </a:lnTo>
                  <a:cubicBezTo>
                    <a:pt x="7486" y="6667"/>
                    <a:pt x="7185" y="5932"/>
                    <a:pt x="7185" y="5180"/>
                  </a:cubicBezTo>
                  <a:lnTo>
                    <a:pt x="7185" y="3359"/>
                  </a:lnTo>
                  <a:lnTo>
                    <a:pt x="6701" y="3359"/>
                  </a:lnTo>
                  <a:lnTo>
                    <a:pt x="6701" y="3677"/>
                  </a:lnTo>
                  <a:lnTo>
                    <a:pt x="6534" y="3743"/>
                  </a:lnTo>
                  <a:cubicBezTo>
                    <a:pt x="5899" y="4027"/>
                    <a:pt x="5364" y="4495"/>
                    <a:pt x="5030" y="5113"/>
                  </a:cubicBezTo>
                  <a:cubicBezTo>
                    <a:pt x="5030" y="5047"/>
                    <a:pt x="5030" y="4980"/>
                    <a:pt x="5030" y="4913"/>
                  </a:cubicBezTo>
                  <a:lnTo>
                    <a:pt x="5030" y="4412"/>
                  </a:lnTo>
                  <a:cubicBezTo>
                    <a:pt x="5030" y="3342"/>
                    <a:pt x="5464" y="2323"/>
                    <a:pt x="6233" y="1571"/>
                  </a:cubicBezTo>
                  <a:cubicBezTo>
                    <a:pt x="6936" y="868"/>
                    <a:pt x="7880" y="485"/>
                    <a:pt x="8876" y="485"/>
                  </a:cubicBezTo>
                  <a:close/>
                  <a:moveTo>
                    <a:pt x="8873" y="1"/>
                  </a:moveTo>
                  <a:cubicBezTo>
                    <a:pt x="7753" y="1"/>
                    <a:pt x="6684" y="435"/>
                    <a:pt x="5899" y="1237"/>
                  </a:cubicBezTo>
                  <a:cubicBezTo>
                    <a:pt x="5047" y="2073"/>
                    <a:pt x="4562" y="3225"/>
                    <a:pt x="4545" y="4412"/>
                  </a:cubicBezTo>
                  <a:lnTo>
                    <a:pt x="4545" y="4913"/>
                  </a:lnTo>
                  <a:cubicBezTo>
                    <a:pt x="4545" y="5297"/>
                    <a:pt x="4595" y="5682"/>
                    <a:pt x="4696" y="6049"/>
                  </a:cubicBezTo>
                  <a:lnTo>
                    <a:pt x="4562" y="6601"/>
                  </a:lnTo>
                  <a:cubicBezTo>
                    <a:pt x="4445" y="6634"/>
                    <a:pt x="4328" y="6684"/>
                    <a:pt x="4228" y="6717"/>
                  </a:cubicBezTo>
                  <a:cubicBezTo>
                    <a:pt x="3459" y="7035"/>
                    <a:pt x="2640" y="7185"/>
                    <a:pt x="1822" y="7185"/>
                  </a:cubicBezTo>
                  <a:lnTo>
                    <a:pt x="1" y="7185"/>
                  </a:lnTo>
                  <a:lnTo>
                    <a:pt x="1" y="7670"/>
                  </a:lnTo>
                  <a:lnTo>
                    <a:pt x="1822" y="7670"/>
                  </a:lnTo>
                  <a:cubicBezTo>
                    <a:pt x="2707" y="7670"/>
                    <a:pt x="3576" y="7503"/>
                    <a:pt x="4395" y="7169"/>
                  </a:cubicBezTo>
                  <a:cubicBezTo>
                    <a:pt x="5163" y="6868"/>
                    <a:pt x="5982" y="6701"/>
                    <a:pt x="6801" y="6701"/>
                  </a:cubicBezTo>
                  <a:lnTo>
                    <a:pt x="7068" y="6701"/>
                  </a:lnTo>
                  <a:cubicBezTo>
                    <a:pt x="7169" y="6868"/>
                    <a:pt x="7269" y="7035"/>
                    <a:pt x="7386" y="7185"/>
                  </a:cubicBezTo>
                  <a:lnTo>
                    <a:pt x="7235" y="7185"/>
                  </a:lnTo>
                  <a:cubicBezTo>
                    <a:pt x="6383" y="7185"/>
                    <a:pt x="5531" y="7352"/>
                    <a:pt x="4746" y="7670"/>
                  </a:cubicBezTo>
                  <a:lnTo>
                    <a:pt x="4662" y="7703"/>
                  </a:lnTo>
                  <a:cubicBezTo>
                    <a:pt x="3927" y="7987"/>
                    <a:pt x="3142" y="8138"/>
                    <a:pt x="2340" y="8138"/>
                  </a:cubicBezTo>
                  <a:lnTo>
                    <a:pt x="1" y="8138"/>
                  </a:lnTo>
                  <a:lnTo>
                    <a:pt x="1" y="8622"/>
                  </a:lnTo>
                  <a:lnTo>
                    <a:pt x="2323" y="8622"/>
                  </a:lnTo>
                  <a:lnTo>
                    <a:pt x="3743" y="9441"/>
                  </a:lnTo>
                  <a:cubicBezTo>
                    <a:pt x="4796" y="10026"/>
                    <a:pt x="5949" y="10393"/>
                    <a:pt x="7135" y="10494"/>
                  </a:cubicBezTo>
                  <a:cubicBezTo>
                    <a:pt x="7169" y="10711"/>
                    <a:pt x="7185" y="10911"/>
                    <a:pt x="7185" y="11129"/>
                  </a:cubicBezTo>
                  <a:lnTo>
                    <a:pt x="7185" y="12699"/>
                  </a:lnTo>
                  <a:cubicBezTo>
                    <a:pt x="7185" y="13885"/>
                    <a:pt x="8154" y="14855"/>
                    <a:pt x="9341" y="14855"/>
                  </a:cubicBezTo>
                  <a:lnTo>
                    <a:pt x="9508" y="14855"/>
                  </a:lnTo>
                  <a:cubicBezTo>
                    <a:pt x="10076" y="14855"/>
                    <a:pt x="10627" y="14637"/>
                    <a:pt x="11028" y="14220"/>
                  </a:cubicBezTo>
                  <a:lnTo>
                    <a:pt x="11078" y="14186"/>
                  </a:lnTo>
                  <a:cubicBezTo>
                    <a:pt x="12432" y="12833"/>
                    <a:pt x="13184" y="11012"/>
                    <a:pt x="13184" y="9107"/>
                  </a:cubicBezTo>
                  <a:lnTo>
                    <a:pt x="13184" y="4311"/>
                  </a:lnTo>
                  <a:cubicBezTo>
                    <a:pt x="13167" y="1972"/>
                    <a:pt x="11296" y="51"/>
                    <a:pt x="894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555" y="2652366"/>
            <a:ext cx="6143083" cy="1900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2" name="Group 31"/>
          <p:cNvGrpSpPr/>
          <p:nvPr/>
        </p:nvGrpSpPr>
        <p:grpSpPr>
          <a:xfrm>
            <a:off x="7536013" y="149511"/>
            <a:ext cx="1508546" cy="501600"/>
            <a:chOff x="497770" y="184519"/>
            <a:chExt cx="1508546" cy="501600"/>
          </a:xfrm>
        </p:grpSpPr>
        <p:sp>
          <p:nvSpPr>
            <p:cNvPr id="33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35" name="Picture 34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38" name="Right Triangle 37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6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>
            <a:spLocks noGrp="1"/>
          </p:cNvSpPr>
          <p:nvPr>
            <p:ph type="title"/>
          </p:nvPr>
        </p:nvSpPr>
        <p:spPr>
          <a:xfrm>
            <a:off x="710550" y="259975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Informasi Data</a:t>
            </a:r>
            <a:endParaRPr dirty="0"/>
          </a:p>
        </p:txBody>
      </p:sp>
      <p:grpSp>
        <p:nvGrpSpPr>
          <p:cNvPr id="399" name="Google Shape;399;p36"/>
          <p:cNvGrpSpPr/>
          <p:nvPr/>
        </p:nvGrpSpPr>
        <p:grpSpPr>
          <a:xfrm rot="-804741">
            <a:off x="6550306" y="3725128"/>
            <a:ext cx="2187672" cy="905145"/>
            <a:chOff x="238125" y="1360700"/>
            <a:chExt cx="7117075" cy="2944675"/>
          </a:xfrm>
        </p:grpSpPr>
        <p:sp>
          <p:nvSpPr>
            <p:cNvPr id="400" name="Google Shape;400;p36"/>
            <p:cNvSpPr/>
            <p:nvPr/>
          </p:nvSpPr>
          <p:spPr>
            <a:xfrm>
              <a:off x="238125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128600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220050" y="1360700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220050" y="2833025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833900" y="2710700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832775" y="3201100"/>
              <a:ext cx="3927750" cy="245800"/>
            </a:xfrm>
            <a:custGeom>
              <a:avLst/>
              <a:gdLst/>
              <a:ahLst/>
              <a:cxnLst/>
              <a:rect l="l" t="t" r="r" b="b"/>
              <a:pathLst>
                <a:path w="157110" h="9832" extrusionOk="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1833900" y="3692625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30492"/>
              </p:ext>
            </p:extLst>
          </p:nvPr>
        </p:nvGraphicFramePr>
        <p:xfrm>
          <a:off x="160408" y="860400"/>
          <a:ext cx="6398564" cy="3947618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95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856">
                <a:tc>
                  <a:txBody>
                    <a:bodyPr/>
                    <a:lstStyle/>
                    <a:p>
                      <a:pPr marL="174625" indent="-174625" algn="ctr" fontAlgn="ctr"/>
                      <a:r>
                        <a:rPr lang="id-ID" sz="1400" b="1" u="none" strike="noStrike" dirty="0">
                          <a:effectLst/>
                        </a:rPr>
                        <a:t>Variabel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74638" algn="ctr" fontAlgn="ctr"/>
                      <a:r>
                        <a:rPr lang="id-ID" sz="1400" b="1" u="none" strike="noStrike" dirty="0">
                          <a:effectLst/>
                        </a:rPr>
                        <a:t>Keterangan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age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8288" indent="0" algn="l" fontAlgn="b"/>
                      <a:r>
                        <a:rPr lang="id-ID" sz="1400" u="none" strike="noStrike" dirty="0">
                          <a:effectLst/>
                        </a:rPr>
                        <a:t>usia dalam tahun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sex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baseline="0" dirty="0" smtClean="0">
                          <a:effectLst/>
                        </a:rPr>
                        <a:t>     </a:t>
                      </a:r>
                      <a:r>
                        <a:rPr lang="fi-FI" sz="1400" u="none" strike="noStrike" dirty="0" smtClean="0">
                          <a:effectLst/>
                        </a:rPr>
                        <a:t>jenis </a:t>
                      </a:r>
                      <a:r>
                        <a:rPr lang="fi-FI" sz="1400" u="none" strike="noStrike" dirty="0">
                          <a:effectLst/>
                        </a:rPr>
                        <a:t>kelamin (1 = laki-laki; 0 = perempuan)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cp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tipe nyeri yang paling parah (1-4)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trestbps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tekanan darah (dalam mm Hg saat masuk ke rumah sakit)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chol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serum kolestoral dalam mg / dl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fbs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(gula darah puasa&gt; 120 mg / dl) (1 = benar; 0 = salah)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restecg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hasil elektrokardiografi (0,1,2)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thalach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denyut jantung maksimum tercapai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exang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es-ES" sz="1400" u="none" strike="noStrike" dirty="0" err="1">
                          <a:effectLst/>
                        </a:rPr>
                        <a:t>exercise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induced</a:t>
                      </a:r>
                      <a:r>
                        <a:rPr lang="es-ES" sz="1400" u="none" strike="noStrike" dirty="0">
                          <a:effectLst/>
                        </a:rPr>
                        <a:t> angina (1 = ya; 0 = </a:t>
                      </a:r>
                      <a:r>
                        <a:rPr lang="es-ES" sz="1400" u="none" strike="noStrike" dirty="0" err="1">
                          <a:effectLst/>
                        </a:rPr>
                        <a:t>tidak</a:t>
                      </a:r>
                      <a:r>
                        <a:rPr lang="es-ES" sz="1400" u="none" strike="noStrike" dirty="0">
                          <a:effectLst/>
                        </a:rPr>
                        <a:t>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oldpeak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74638" indent="-6350" algn="l" fontAlgn="b"/>
                      <a:r>
                        <a:rPr lang="id-ID" sz="1400" u="none" strike="noStrike" dirty="0">
                          <a:effectLst/>
                        </a:rPr>
                        <a:t>depresi ST </a:t>
                      </a:r>
                      <a:r>
                        <a:rPr lang="id-ID" sz="1400" u="none" strike="noStrike" dirty="0" smtClean="0">
                          <a:effectLst/>
                        </a:rPr>
                        <a:t> </a:t>
                      </a:r>
                      <a:r>
                        <a:rPr lang="id-ID" sz="1400" u="none" strike="noStrike" dirty="0">
                          <a:effectLst/>
                        </a:rPr>
                        <a:t>disebabkan oleh olahraga relatif terhadap istirahat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slope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sv-SE" sz="1400" u="none" strike="noStrike" dirty="0">
                          <a:effectLst/>
                        </a:rPr>
                        <a:t>kemiringan </a:t>
                      </a:r>
                      <a:r>
                        <a:rPr lang="sv-SE" sz="1400" u="none" strike="noStrike" dirty="0" smtClean="0">
                          <a:effectLst/>
                        </a:rPr>
                        <a:t>segmen </a:t>
                      </a:r>
                      <a:r>
                        <a:rPr lang="sv-SE" sz="1400" u="none" strike="noStrike" dirty="0">
                          <a:effectLst/>
                        </a:rPr>
                        <a:t>puncak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ca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jumlah pembuluh nadi (0-3) yang diwarnai oleh </a:t>
                      </a:r>
                      <a:r>
                        <a:rPr lang="id-ID" sz="1400" i="1" u="none" strike="noStrike" dirty="0">
                          <a:effectLst/>
                        </a:rPr>
                        <a:t>flourosopy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thal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nn-NO" sz="1400" u="none" strike="noStrike" dirty="0">
                          <a:effectLst/>
                        </a:rPr>
                        <a:t>1 = normal; 2 = cacat tetap; 3 = cacat yang dapat disembuhkan</a:t>
                      </a:r>
                      <a:endParaRPr lang="nn-N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 smtClean="0">
                          <a:effectLst/>
                        </a:rPr>
                        <a:t>Target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sv-SE" sz="1400" u="none" strike="noStrike" dirty="0">
                          <a:effectLst/>
                        </a:rPr>
                        <a:t>1(sakit) atau 0 (tidak sakit)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6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8" name="Picture 17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6763516" y="881163"/>
            <a:ext cx="82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1025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0023" y="1020600"/>
            <a:ext cx="155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b="1" dirty="0" smtClean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Pengamatan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2768" y="1464224"/>
            <a:ext cx="82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14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18564" y="1592687"/>
            <a:ext cx="155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b="1" dirty="0" smtClean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Variabel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55981" y="860400"/>
            <a:ext cx="1863546" cy="12448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5" name="Right Triangle 24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7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Sekilas Data</a:t>
            </a: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89" y="1052300"/>
            <a:ext cx="6540422" cy="3460024"/>
          </a:xfrm>
          <a:prstGeom prst="rect">
            <a:avLst/>
          </a:prstGeom>
          <a:ln w="19050">
            <a:solidFill>
              <a:srgbClr val="4AA276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4" name="Group 43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45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47" name="Picture 46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0" name="Right Triangle 9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8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1"/>
          <p:cNvSpPr txBox="1">
            <a:spLocks noGrp="1"/>
          </p:cNvSpPr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Hasil Praktikum</a:t>
            </a:r>
            <a:endParaRPr dirty="0"/>
          </a:p>
        </p:txBody>
      </p:sp>
      <p:sp>
        <p:nvSpPr>
          <p:cNvPr id="1302" name="Google Shape;1302;p51"/>
          <p:cNvSpPr txBox="1">
            <a:spLocks noGrp="1"/>
          </p:cNvSpPr>
          <p:nvPr>
            <p:ph type="title" idx="2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04" name="Google Shape;1304;p51"/>
          <p:cNvGrpSpPr/>
          <p:nvPr/>
        </p:nvGrpSpPr>
        <p:grpSpPr>
          <a:xfrm rot="10312717">
            <a:off x="7385352" y="845927"/>
            <a:ext cx="563836" cy="3989601"/>
            <a:chOff x="1932519" y="1192092"/>
            <a:chExt cx="404538" cy="2862233"/>
          </a:xfrm>
        </p:grpSpPr>
        <p:sp>
          <p:nvSpPr>
            <p:cNvPr id="1305" name="Google Shape;1305;p51"/>
            <p:cNvSpPr/>
            <p:nvPr/>
          </p:nvSpPr>
          <p:spPr>
            <a:xfrm>
              <a:off x="1932519" y="1192092"/>
              <a:ext cx="404538" cy="2862233"/>
            </a:xfrm>
            <a:custGeom>
              <a:avLst/>
              <a:gdLst/>
              <a:ahLst/>
              <a:cxnLst/>
              <a:rect l="l" t="t" r="r" b="b"/>
              <a:pathLst>
                <a:path w="26462" h="187227" extrusionOk="0">
                  <a:moveTo>
                    <a:pt x="13231" y="0"/>
                  </a:moveTo>
                  <a:cubicBezTo>
                    <a:pt x="11496" y="0"/>
                    <a:pt x="9762" y="1150"/>
                    <a:pt x="9762" y="3449"/>
                  </a:cubicBezTo>
                  <a:lnTo>
                    <a:pt x="9762" y="11678"/>
                  </a:lnTo>
                  <a:cubicBezTo>
                    <a:pt x="9520" y="18212"/>
                    <a:pt x="9842" y="30233"/>
                    <a:pt x="9842" y="56049"/>
                  </a:cubicBezTo>
                  <a:cubicBezTo>
                    <a:pt x="9842" y="67585"/>
                    <a:pt x="0" y="85495"/>
                    <a:pt x="0" y="95338"/>
                  </a:cubicBezTo>
                  <a:lnTo>
                    <a:pt x="0" y="180853"/>
                  </a:lnTo>
                  <a:cubicBezTo>
                    <a:pt x="0" y="184402"/>
                    <a:pt x="2824" y="187226"/>
                    <a:pt x="6293" y="187226"/>
                  </a:cubicBezTo>
                  <a:lnTo>
                    <a:pt x="20169" y="187226"/>
                  </a:lnTo>
                  <a:cubicBezTo>
                    <a:pt x="23638" y="187226"/>
                    <a:pt x="26461" y="184402"/>
                    <a:pt x="26461" y="180853"/>
                  </a:cubicBezTo>
                  <a:lnTo>
                    <a:pt x="26461" y="95338"/>
                  </a:lnTo>
                  <a:cubicBezTo>
                    <a:pt x="26461" y="79848"/>
                    <a:pt x="17668" y="67424"/>
                    <a:pt x="17668" y="55565"/>
                  </a:cubicBezTo>
                  <a:cubicBezTo>
                    <a:pt x="17668" y="30152"/>
                    <a:pt x="16700" y="12404"/>
                    <a:pt x="16700" y="12404"/>
                  </a:cubicBezTo>
                  <a:lnTo>
                    <a:pt x="16700" y="3449"/>
                  </a:lnTo>
                  <a:cubicBezTo>
                    <a:pt x="16700" y="1150"/>
                    <a:pt x="14965" y="0"/>
                    <a:pt x="1323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2081740" y="1192092"/>
              <a:ext cx="106080" cy="167429"/>
            </a:xfrm>
            <a:custGeom>
              <a:avLst/>
              <a:gdLst/>
              <a:ahLst/>
              <a:cxnLst/>
              <a:rect l="l" t="t" r="r" b="b"/>
              <a:pathLst>
                <a:path w="6939" h="10952" extrusionOk="0">
                  <a:moveTo>
                    <a:pt x="3470" y="0"/>
                  </a:moveTo>
                  <a:cubicBezTo>
                    <a:pt x="1735" y="0"/>
                    <a:pt x="1" y="1150"/>
                    <a:pt x="1" y="3449"/>
                  </a:cubicBezTo>
                  <a:lnTo>
                    <a:pt x="1" y="10952"/>
                  </a:lnTo>
                  <a:lnTo>
                    <a:pt x="6939" y="10952"/>
                  </a:lnTo>
                  <a:lnTo>
                    <a:pt x="6939" y="3449"/>
                  </a:lnTo>
                  <a:cubicBezTo>
                    <a:pt x="6939" y="1150"/>
                    <a:pt x="5204" y="0"/>
                    <a:pt x="34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1932519" y="3828604"/>
              <a:ext cx="404538" cy="225720"/>
            </a:xfrm>
            <a:custGeom>
              <a:avLst/>
              <a:gdLst/>
              <a:ahLst/>
              <a:cxnLst/>
              <a:rect l="l" t="t" r="r" b="b"/>
              <a:pathLst>
                <a:path w="26462" h="14765" extrusionOk="0">
                  <a:moveTo>
                    <a:pt x="0" y="1"/>
                  </a:moveTo>
                  <a:lnTo>
                    <a:pt x="0" y="8391"/>
                  </a:lnTo>
                  <a:cubicBezTo>
                    <a:pt x="0" y="11940"/>
                    <a:pt x="2824" y="14764"/>
                    <a:pt x="6293" y="14764"/>
                  </a:cubicBezTo>
                  <a:lnTo>
                    <a:pt x="20169" y="14764"/>
                  </a:lnTo>
                  <a:cubicBezTo>
                    <a:pt x="23638" y="14764"/>
                    <a:pt x="26461" y="11940"/>
                    <a:pt x="26461" y="8391"/>
                  </a:cubicBezTo>
                  <a:lnTo>
                    <a:pt x="26461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2015148" y="2825928"/>
              <a:ext cx="263939" cy="878129"/>
            </a:xfrm>
            <a:custGeom>
              <a:avLst/>
              <a:gdLst/>
              <a:ahLst/>
              <a:cxnLst/>
              <a:rect l="l" t="t" r="r" b="b"/>
              <a:pathLst>
                <a:path w="17265" h="57441" extrusionOk="0">
                  <a:moveTo>
                    <a:pt x="3550" y="0"/>
                  </a:moveTo>
                  <a:cubicBezTo>
                    <a:pt x="1614" y="0"/>
                    <a:pt x="0" y="1613"/>
                    <a:pt x="0" y="3550"/>
                  </a:cubicBezTo>
                  <a:lnTo>
                    <a:pt x="0" y="53891"/>
                  </a:lnTo>
                  <a:cubicBezTo>
                    <a:pt x="0" y="55827"/>
                    <a:pt x="1614" y="57440"/>
                    <a:pt x="3550" y="57440"/>
                  </a:cubicBezTo>
                  <a:lnTo>
                    <a:pt x="13715" y="57440"/>
                  </a:lnTo>
                  <a:cubicBezTo>
                    <a:pt x="15651" y="57440"/>
                    <a:pt x="17265" y="55827"/>
                    <a:pt x="17265" y="53891"/>
                  </a:cubicBezTo>
                  <a:lnTo>
                    <a:pt x="17265" y="3550"/>
                  </a:lnTo>
                  <a:cubicBezTo>
                    <a:pt x="17265" y="1613"/>
                    <a:pt x="15651" y="0"/>
                    <a:pt x="137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2060781" y="2891282"/>
              <a:ext cx="166511" cy="407014"/>
            </a:xfrm>
            <a:custGeom>
              <a:avLst/>
              <a:gdLst/>
              <a:ahLst/>
              <a:cxnLst/>
              <a:rect l="l" t="t" r="r" b="b"/>
              <a:pathLst>
                <a:path w="10892" h="26624" extrusionOk="0">
                  <a:moveTo>
                    <a:pt x="3550" y="1"/>
                  </a:moveTo>
                  <a:cubicBezTo>
                    <a:pt x="1614" y="1"/>
                    <a:pt x="0" y="1614"/>
                    <a:pt x="0" y="3550"/>
                  </a:cubicBezTo>
                  <a:lnTo>
                    <a:pt x="0" y="23074"/>
                  </a:lnTo>
                  <a:cubicBezTo>
                    <a:pt x="0" y="25091"/>
                    <a:pt x="1614" y="26623"/>
                    <a:pt x="3550" y="26623"/>
                  </a:cubicBezTo>
                  <a:lnTo>
                    <a:pt x="7342" y="26623"/>
                  </a:lnTo>
                  <a:cubicBezTo>
                    <a:pt x="9278" y="26623"/>
                    <a:pt x="10891" y="25091"/>
                    <a:pt x="10891" y="23074"/>
                  </a:cubicBezTo>
                  <a:lnTo>
                    <a:pt x="10891" y="3550"/>
                  </a:lnTo>
                  <a:cubicBezTo>
                    <a:pt x="10891" y="1614"/>
                    <a:pt x="9278" y="1"/>
                    <a:pt x="7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2078040" y="3507949"/>
              <a:ext cx="127054" cy="128277"/>
            </a:xfrm>
            <a:custGeom>
              <a:avLst/>
              <a:gdLst/>
              <a:ahLst/>
              <a:cxnLst/>
              <a:rect l="l" t="t" r="r" b="b"/>
              <a:pathLst>
                <a:path w="8311" h="8391" extrusionOk="0">
                  <a:moveTo>
                    <a:pt x="3550" y="0"/>
                  </a:moveTo>
                  <a:cubicBezTo>
                    <a:pt x="1533" y="0"/>
                    <a:pt x="1" y="1614"/>
                    <a:pt x="1" y="3550"/>
                  </a:cubicBezTo>
                  <a:lnTo>
                    <a:pt x="1" y="4760"/>
                  </a:lnTo>
                  <a:cubicBezTo>
                    <a:pt x="1" y="6777"/>
                    <a:pt x="1533" y="8390"/>
                    <a:pt x="3550" y="8390"/>
                  </a:cubicBezTo>
                  <a:lnTo>
                    <a:pt x="4760" y="8390"/>
                  </a:lnTo>
                  <a:cubicBezTo>
                    <a:pt x="6697" y="8390"/>
                    <a:pt x="8310" y="6777"/>
                    <a:pt x="8310" y="4841"/>
                  </a:cubicBezTo>
                  <a:lnTo>
                    <a:pt x="8310" y="3550"/>
                  </a:lnTo>
                  <a:cubicBezTo>
                    <a:pt x="8310" y="1614"/>
                    <a:pt x="6697" y="0"/>
                    <a:pt x="4760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51"/>
          <p:cNvGrpSpPr/>
          <p:nvPr/>
        </p:nvGrpSpPr>
        <p:grpSpPr>
          <a:xfrm rot="-1528481">
            <a:off x="318446" y="943142"/>
            <a:ext cx="3141388" cy="1947803"/>
            <a:chOff x="7168681" y="1649764"/>
            <a:chExt cx="562580" cy="348867"/>
          </a:xfrm>
        </p:grpSpPr>
        <p:sp>
          <p:nvSpPr>
            <p:cNvPr id="1312" name="Google Shape;1312;p51"/>
            <p:cNvSpPr/>
            <p:nvPr/>
          </p:nvSpPr>
          <p:spPr>
            <a:xfrm>
              <a:off x="7168681" y="1788798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7477819" y="1929275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7486413" y="1902981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7505684" y="1919623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7675532" y="1675993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7693200" y="1727009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7427990" y="1649764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7461851" y="1746216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7413529" y="1719794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24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26" name="Picture 25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9" name="Right Triangle 28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9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Preprocessing</a:t>
            </a:r>
            <a:endParaRPr dirty="0"/>
          </a:p>
        </p:txBody>
      </p:sp>
      <p:grpSp>
        <p:nvGrpSpPr>
          <p:cNvPr id="831" name="Google Shape;831;p46"/>
          <p:cNvGrpSpPr/>
          <p:nvPr/>
        </p:nvGrpSpPr>
        <p:grpSpPr>
          <a:xfrm>
            <a:off x="6294993" y="568892"/>
            <a:ext cx="1484973" cy="4332819"/>
            <a:chOff x="2908125" y="238100"/>
            <a:chExt cx="1790850" cy="5225300"/>
          </a:xfrm>
        </p:grpSpPr>
        <p:sp>
          <p:nvSpPr>
            <p:cNvPr id="832" name="Google Shape;832;p46"/>
            <p:cNvSpPr/>
            <p:nvPr/>
          </p:nvSpPr>
          <p:spPr>
            <a:xfrm>
              <a:off x="3192700" y="5133000"/>
              <a:ext cx="744050" cy="330400"/>
            </a:xfrm>
            <a:custGeom>
              <a:avLst/>
              <a:gdLst/>
              <a:ahLst/>
              <a:cxnLst/>
              <a:rect l="l" t="t" r="r" b="b"/>
              <a:pathLst>
                <a:path w="29762" h="13216" extrusionOk="0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3192700" y="5282650"/>
              <a:ext cx="744050" cy="180750"/>
            </a:xfrm>
            <a:custGeom>
              <a:avLst/>
              <a:gdLst/>
              <a:ahLst/>
              <a:cxnLst/>
              <a:rect l="l" t="t" r="r" b="b"/>
              <a:pathLst>
                <a:path w="29762" h="7230" extrusionOk="0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3520700" y="2446150"/>
              <a:ext cx="587400" cy="2779600"/>
            </a:xfrm>
            <a:custGeom>
              <a:avLst/>
              <a:gdLst/>
              <a:ahLst/>
              <a:cxnLst/>
              <a:rect l="l" t="t" r="r" b="b"/>
              <a:pathLst>
                <a:path w="23496" h="111184" extrusionOk="0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3871600" y="5104850"/>
              <a:ext cx="744050" cy="328625"/>
            </a:xfrm>
            <a:custGeom>
              <a:avLst/>
              <a:gdLst/>
              <a:ahLst/>
              <a:cxnLst/>
              <a:rect l="l" t="t" r="r" b="b"/>
              <a:pathLst>
                <a:path w="29762" h="13145" extrusionOk="0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3871600" y="5253875"/>
              <a:ext cx="744050" cy="179600"/>
            </a:xfrm>
            <a:custGeom>
              <a:avLst/>
              <a:gdLst/>
              <a:ahLst/>
              <a:cxnLst/>
              <a:rect l="l" t="t" r="r" b="b"/>
              <a:pathLst>
                <a:path w="29762" h="7184" extrusionOk="0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4002450" y="2427975"/>
              <a:ext cx="674225" cy="2769025"/>
            </a:xfrm>
            <a:custGeom>
              <a:avLst/>
              <a:gdLst/>
              <a:ahLst/>
              <a:cxnLst/>
              <a:rect l="l" t="t" r="r" b="b"/>
              <a:pathLst>
                <a:path w="26969" h="110761" extrusionOk="0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4005975" y="3086325"/>
              <a:ext cx="528125" cy="305750"/>
            </a:xfrm>
            <a:custGeom>
              <a:avLst/>
              <a:gdLst/>
              <a:ahLst/>
              <a:cxnLst/>
              <a:rect l="l" t="t" r="r" b="b"/>
              <a:pathLst>
                <a:path w="21125" h="12230" extrusionOk="0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3752475" y="319075"/>
              <a:ext cx="624950" cy="1124375"/>
            </a:xfrm>
            <a:custGeom>
              <a:avLst/>
              <a:gdLst/>
              <a:ahLst/>
              <a:cxnLst/>
              <a:rect l="l" t="t" r="r" b="b"/>
              <a:pathLst>
                <a:path w="24998" h="44975" extrusionOk="0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3737225" y="304500"/>
              <a:ext cx="581525" cy="481375"/>
            </a:xfrm>
            <a:custGeom>
              <a:avLst/>
              <a:gdLst/>
              <a:ahLst/>
              <a:cxnLst/>
              <a:rect l="l" t="t" r="r" b="b"/>
              <a:pathLst>
                <a:path w="23261" h="19255" extrusionOk="0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3736050" y="238100"/>
              <a:ext cx="559225" cy="339200"/>
            </a:xfrm>
            <a:custGeom>
              <a:avLst/>
              <a:gdLst/>
              <a:ahLst/>
              <a:cxnLst/>
              <a:rect l="l" t="t" r="r" b="b"/>
              <a:pathLst>
                <a:path w="22369" h="13568" extrusionOk="0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3081225" y="1082900"/>
              <a:ext cx="1605425" cy="2088875"/>
            </a:xfrm>
            <a:custGeom>
              <a:avLst/>
              <a:gdLst/>
              <a:ahLst/>
              <a:cxnLst/>
              <a:rect l="l" t="t" r="r" b="b"/>
              <a:pathLst>
                <a:path w="64217" h="83555" extrusionOk="0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2927475" y="1162275"/>
              <a:ext cx="792175" cy="865525"/>
            </a:xfrm>
            <a:custGeom>
              <a:avLst/>
              <a:gdLst/>
              <a:ahLst/>
              <a:cxnLst/>
              <a:rect l="l" t="t" r="r" b="b"/>
              <a:pathLst>
                <a:path w="31687" h="34621" extrusionOk="0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3911500" y="1135900"/>
              <a:ext cx="787475" cy="912575"/>
            </a:xfrm>
            <a:custGeom>
              <a:avLst/>
              <a:gdLst/>
              <a:ahLst/>
              <a:cxnLst/>
              <a:rect l="l" t="t" r="r" b="b"/>
              <a:pathLst>
                <a:path w="31499" h="36503" extrusionOk="0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2953875" y="921125"/>
              <a:ext cx="305150" cy="1028925"/>
            </a:xfrm>
            <a:custGeom>
              <a:avLst/>
              <a:gdLst/>
              <a:ahLst/>
              <a:cxnLst/>
              <a:rect l="l" t="t" r="r" b="b"/>
              <a:pathLst>
                <a:path w="12206" h="41157" extrusionOk="0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3425075" y="1193375"/>
              <a:ext cx="789225" cy="818550"/>
            </a:xfrm>
            <a:custGeom>
              <a:avLst/>
              <a:gdLst/>
              <a:ahLst/>
              <a:cxnLst/>
              <a:rect l="l" t="t" r="r" b="b"/>
              <a:pathLst>
                <a:path w="31569" h="32742" extrusionOk="0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3913500" y="1072200"/>
              <a:ext cx="480950" cy="384125"/>
            </a:xfrm>
            <a:custGeom>
              <a:avLst/>
              <a:gdLst/>
              <a:ahLst/>
              <a:cxnLst/>
              <a:rect l="l" t="t" r="r" b="b"/>
              <a:pathLst>
                <a:path w="19238" h="15365" extrusionOk="0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2908125" y="425475"/>
              <a:ext cx="322150" cy="571950"/>
            </a:xfrm>
            <a:custGeom>
              <a:avLst/>
              <a:gdLst/>
              <a:ahLst/>
              <a:cxnLst/>
              <a:rect l="l" t="t" r="r" b="b"/>
              <a:pathLst>
                <a:path w="12886" h="22878" extrusionOk="0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3185075" y="967825"/>
              <a:ext cx="461825" cy="408375"/>
            </a:xfrm>
            <a:custGeom>
              <a:avLst/>
              <a:gdLst/>
              <a:ahLst/>
              <a:cxnLst/>
              <a:rect l="l" t="t" r="r" b="b"/>
              <a:pathLst>
                <a:path w="18473" h="16335" extrusionOk="0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3811150" y="643575"/>
              <a:ext cx="41700" cy="41675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3807050" y="602500"/>
              <a:ext cx="66325" cy="32300"/>
            </a:xfrm>
            <a:custGeom>
              <a:avLst/>
              <a:gdLst/>
              <a:ahLst/>
              <a:cxnLst/>
              <a:rect l="l" t="t" r="r" b="b"/>
              <a:pathLst>
                <a:path w="2653" h="1292" extrusionOk="0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3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33" name="Picture 3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35" name="Group 34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36" name="Right Triangle 35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10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9"/>
          <p:cNvSpPr txBox="1">
            <a:spLocks noGrp="1"/>
          </p:cNvSpPr>
          <p:nvPr>
            <p:ph type="title"/>
          </p:nvPr>
        </p:nvSpPr>
        <p:spPr>
          <a:xfrm>
            <a:off x="720000" y="32734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Merubah Nama Variabel</a:t>
            </a:r>
            <a:endParaRPr dirty="0"/>
          </a:p>
        </p:txBody>
      </p:sp>
      <p:graphicFrame>
        <p:nvGraphicFramePr>
          <p:cNvPr id="6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200668"/>
              </p:ext>
            </p:extLst>
          </p:nvPr>
        </p:nvGraphicFramePr>
        <p:xfrm>
          <a:off x="2515059" y="828503"/>
          <a:ext cx="4113881" cy="3947618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92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856">
                <a:tc>
                  <a:txBody>
                    <a:bodyPr/>
                    <a:lstStyle/>
                    <a:p>
                      <a:pPr marL="174625" indent="-174625" algn="ctr" fontAlgn="ctr"/>
                      <a:r>
                        <a:rPr lang="id-ID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Nama</a:t>
                      </a:r>
                      <a:r>
                        <a:rPr lang="id-ID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 Variabel Awal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74638" algn="ctr" fontAlgn="ctr"/>
                      <a:r>
                        <a:rPr lang="id-ID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Nama</a:t>
                      </a:r>
                      <a:r>
                        <a:rPr lang="id-ID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 Variabel Baru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age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age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sex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sex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cp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chest_pain_type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trestbps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resting_blood_pressure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chol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cholesterol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fbs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fasting_blood_sugar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restecg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rest_ecg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thalach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max_heart_rate_achieved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exang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exercise_induced_angina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oldpeak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st_depression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slope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st_slope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ca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num_major_vessels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thal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thalassemia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 smtClean="0">
                          <a:effectLst/>
                        </a:rPr>
                        <a:t>target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target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63" name="Google Shape;1195;p49"/>
          <p:cNvGrpSpPr/>
          <p:nvPr/>
        </p:nvGrpSpPr>
        <p:grpSpPr>
          <a:xfrm rot="-150418" flipH="1">
            <a:off x="419899" y="1199002"/>
            <a:ext cx="1991567" cy="4780236"/>
            <a:chOff x="2714675" y="237925"/>
            <a:chExt cx="2177825" cy="5227300"/>
          </a:xfrm>
        </p:grpSpPr>
        <p:sp>
          <p:nvSpPr>
            <p:cNvPr id="64" name="Google Shape;1196;p49"/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97;p49"/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98;p49"/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99;p49"/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00;p49"/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01;p49"/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02;p49"/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03;p49"/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04;p49"/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05;p49"/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06;p49"/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07;p49"/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08;p49"/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09;p49"/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10;p49"/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11;p49"/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12;p49"/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13;p49"/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14;p49"/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15;p49"/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16;p49"/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17;p49"/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18;p49"/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19;p49"/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20;p49"/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21;p49"/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22;p49"/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23;p49"/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24;p49"/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25;p49"/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26;p49"/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27;p49"/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28;p49"/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29;p49"/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30;p49"/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31;p49"/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32;p49"/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33;p49"/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34;p49"/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35;p49"/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36;p49"/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37;p49"/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38;p49"/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Snip Diagonal Corner Rectangle 7"/>
          <p:cNvSpPr/>
          <p:nvPr/>
        </p:nvSpPr>
        <p:spPr>
          <a:xfrm>
            <a:off x="7070651" y="851519"/>
            <a:ext cx="1691311" cy="2581202"/>
          </a:xfrm>
          <a:prstGeom prst="snip2Diag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Membuat nama variabel menjadi lebih detail untuk mempermudah dalam memahami variabel dan visualisasi </a:t>
            </a:r>
            <a:endParaRPr lang="en-US" dirty="0">
              <a:latin typeface="Hind" panose="020B0604020202020204" charset="0"/>
              <a:cs typeface="Hind" panose="020B060402020202020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7517225" y="146149"/>
            <a:ext cx="1508546" cy="501600"/>
            <a:chOff x="497770" y="184519"/>
            <a:chExt cx="1508546" cy="501600"/>
          </a:xfrm>
        </p:grpSpPr>
        <p:sp>
          <p:nvSpPr>
            <p:cNvPr id="11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12" name="Picture 11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54" name="Group 5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55" name="Right Triangle 54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11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8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9"/>
          <p:cNvSpPr txBox="1">
            <a:spLocks noGrp="1"/>
          </p:cNvSpPr>
          <p:nvPr>
            <p:ph type="title"/>
          </p:nvPr>
        </p:nvSpPr>
        <p:spPr>
          <a:xfrm>
            <a:off x="720000" y="32734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Merubah Type Variabel</a:t>
            </a:r>
            <a:endParaRPr dirty="0"/>
          </a:p>
        </p:txBody>
      </p:sp>
      <p:graphicFrame>
        <p:nvGraphicFramePr>
          <p:cNvPr id="6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235239"/>
              </p:ext>
            </p:extLst>
          </p:nvPr>
        </p:nvGraphicFramePr>
        <p:xfrm>
          <a:off x="2384572" y="833566"/>
          <a:ext cx="5901472" cy="3947618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10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827">
                  <a:extLst>
                    <a:ext uri="{9D8B030D-6E8A-4147-A177-3AD203B41FA5}">
                      <a16:colId xmlns:a16="http://schemas.microsoft.com/office/drawing/2014/main" val="2254735763"/>
                    </a:ext>
                  </a:extLst>
                </a:gridCol>
                <a:gridCol w="136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856">
                <a:tc>
                  <a:txBody>
                    <a:bodyPr/>
                    <a:lstStyle/>
                    <a:p>
                      <a:pPr marL="174625" indent="-174625" algn="ctr" fontAlgn="ctr"/>
                      <a:r>
                        <a:rPr lang="id-ID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Variabel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indent="-174625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Tipe</a:t>
                      </a:r>
                      <a:r>
                        <a:rPr lang="id-ID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400" b="1" i="0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Terdeteksi Python</a:t>
                      </a:r>
                      <a:endParaRPr lang="id-ID" sz="1400" b="1" i="0" u="none" strike="noStrike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indent="-174625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Tipe</a:t>
                      </a:r>
                      <a:r>
                        <a:rPr lang="id-ID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400" b="1" i="0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Baru</a:t>
                      </a:r>
                      <a:endParaRPr lang="id-ID" sz="1400" b="1" i="0" u="none" strike="noStrike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age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id-ID" sz="1400" b="0" i="1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400" b="0" i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sex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2C09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  <a:endParaRPr lang="id-ID" sz="1400" b="0" i="1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chest_pain_type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2C09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400" b="0" i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resting_blood_pressure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2C09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cholesterol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2C09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fasting_blood_sugar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2C09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object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rest_ecg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2C09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object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max_heart_rate_achieved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2C09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exercise_induced_angina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2C09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400" b="0" i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st_depression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float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float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st_slope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2C09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400" b="0" i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num_major_vessels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2C09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thalassemia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2C09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object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target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2C09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object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109" name="Group 108"/>
          <p:cNvGrpSpPr/>
          <p:nvPr/>
        </p:nvGrpSpPr>
        <p:grpSpPr>
          <a:xfrm>
            <a:off x="7517225" y="146149"/>
            <a:ext cx="1508546" cy="501600"/>
            <a:chOff x="497770" y="184519"/>
            <a:chExt cx="1508546" cy="501600"/>
          </a:xfrm>
        </p:grpSpPr>
        <p:sp>
          <p:nvSpPr>
            <p:cNvPr id="11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12" name="Picture 11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54" name="Google Shape;3011;p44"/>
          <p:cNvGrpSpPr/>
          <p:nvPr/>
        </p:nvGrpSpPr>
        <p:grpSpPr>
          <a:xfrm>
            <a:off x="486248" y="960539"/>
            <a:ext cx="1592432" cy="4041607"/>
            <a:chOff x="4369675" y="3898050"/>
            <a:chExt cx="620275" cy="1574325"/>
          </a:xfrm>
        </p:grpSpPr>
        <p:sp>
          <p:nvSpPr>
            <p:cNvPr id="55" name="Google Shape;3012;p44"/>
            <p:cNvSpPr/>
            <p:nvPr/>
          </p:nvSpPr>
          <p:spPr>
            <a:xfrm>
              <a:off x="4671075" y="4349050"/>
              <a:ext cx="56925" cy="135325"/>
            </a:xfrm>
            <a:custGeom>
              <a:avLst/>
              <a:gdLst/>
              <a:ahLst/>
              <a:cxnLst/>
              <a:rect l="l" t="t" r="r" b="b"/>
              <a:pathLst>
                <a:path w="2277" h="5413" extrusionOk="0">
                  <a:moveTo>
                    <a:pt x="1" y="1"/>
                  </a:moveTo>
                  <a:lnTo>
                    <a:pt x="37" y="5242"/>
                  </a:lnTo>
                  <a:lnTo>
                    <a:pt x="32" y="5318"/>
                  </a:lnTo>
                  <a:cubicBezTo>
                    <a:pt x="482" y="5341"/>
                    <a:pt x="905" y="5372"/>
                    <a:pt x="1274" y="5413"/>
                  </a:cubicBezTo>
                  <a:lnTo>
                    <a:pt x="2277" y="1422"/>
                  </a:lnTo>
                  <a:lnTo>
                    <a:pt x="2277" y="1422"/>
                  </a:lnTo>
                  <a:cubicBezTo>
                    <a:pt x="2256" y="1428"/>
                    <a:pt x="2233" y="1431"/>
                    <a:pt x="2209" y="1431"/>
                  </a:cubicBezTo>
                  <a:cubicBezTo>
                    <a:pt x="1730" y="1431"/>
                    <a:pt x="475" y="407"/>
                    <a:pt x="1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13;p44"/>
            <p:cNvSpPr/>
            <p:nvPr/>
          </p:nvSpPr>
          <p:spPr>
            <a:xfrm>
              <a:off x="4573675" y="4322975"/>
              <a:ext cx="98325" cy="159050"/>
            </a:xfrm>
            <a:custGeom>
              <a:avLst/>
              <a:gdLst/>
              <a:ahLst/>
              <a:cxnLst/>
              <a:rect l="l" t="t" r="r" b="b"/>
              <a:pathLst>
                <a:path w="3933" h="6362" extrusionOk="0">
                  <a:moveTo>
                    <a:pt x="19" y="0"/>
                  </a:moveTo>
                  <a:lnTo>
                    <a:pt x="1" y="36"/>
                  </a:lnTo>
                  <a:lnTo>
                    <a:pt x="2241" y="6267"/>
                  </a:lnTo>
                  <a:lnTo>
                    <a:pt x="2241" y="6325"/>
                  </a:lnTo>
                  <a:cubicBezTo>
                    <a:pt x="2358" y="6323"/>
                    <a:pt x="2475" y="6323"/>
                    <a:pt x="2591" y="6323"/>
                  </a:cubicBezTo>
                  <a:cubicBezTo>
                    <a:pt x="3046" y="6323"/>
                    <a:pt x="3498" y="6336"/>
                    <a:pt x="3928" y="6361"/>
                  </a:cubicBezTo>
                  <a:lnTo>
                    <a:pt x="3933" y="6285"/>
                  </a:lnTo>
                  <a:lnTo>
                    <a:pt x="3897" y="1044"/>
                  </a:lnTo>
                  <a:cubicBezTo>
                    <a:pt x="3780" y="945"/>
                    <a:pt x="3712" y="882"/>
                    <a:pt x="3712" y="882"/>
                  </a:cubicBezTo>
                  <a:cubicBezTo>
                    <a:pt x="3712" y="882"/>
                    <a:pt x="2093" y="2389"/>
                    <a:pt x="1688" y="2465"/>
                  </a:cubicBezTo>
                  <a:cubicBezTo>
                    <a:pt x="1682" y="2467"/>
                    <a:pt x="1676" y="2467"/>
                    <a:pt x="1669" y="2467"/>
                  </a:cubicBezTo>
                  <a:cubicBezTo>
                    <a:pt x="1254" y="2467"/>
                    <a:pt x="149" y="149"/>
                    <a:pt x="149" y="149"/>
                  </a:cubicBezTo>
                  <a:lnTo>
                    <a:pt x="181" y="81"/>
                  </a:lnTo>
                  <a:cubicBezTo>
                    <a:pt x="127" y="54"/>
                    <a:pt x="73" y="27"/>
                    <a:pt x="19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14;p44"/>
            <p:cNvSpPr/>
            <p:nvPr/>
          </p:nvSpPr>
          <p:spPr>
            <a:xfrm>
              <a:off x="4671075" y="4323750"/>
              <a:ext cx="78975" cy="61100"/>
            </a:xfrm>
            <a:custGeom>
              <a:avLst/>
              <a:gdLst/>
              <a:ahLst/>
              <a:cxnLst/>
              <a:rect l="l" t="t" r="r" b="b"/>
              <a:pathLst>
                <a:path w="3159" h="2444" extrusionOk="0">
                  <a:moveTo>
                    <a:pt x="3136" y="1"/>
                  </a:moveTo>
                  <a:cubicBezTo>
                    <a:pt x="2380" y="442"/>
                    <a:pt x="1431" y="761"/>
                    <a:pt x="257" y="851"/>
                  </a:cubicBezTo>
                  <a:cubicBezTo>
                    <a:pt x="171" y="855"/>
                    <a:pt x="86" y="855"/>
                    <a:pt x="1" y="855"/>
                  </a:cubicBezTo>
                  <a:lnTo>
                    <a:pt x="1" y="1013"/>
                  </a:lnTo>
                  <a:cubicBezTo>
                    <a:pt x="475" y="1419"/>
                    <a:pt x="1726" y="2443"/>
                    <a:pt x="2208" y="2443"/>
                  </a:cubicBezTo>
                  <a:cubicBezTo>
                    <a:pt x="2233" y="2443"/>
                    <a:pt x="2256" y="2440"/>
                    <a:pt x="2277" y="2434"/>
                  </a:cubicBezTo>
                  <a:cubicBezTo>
                    <a:pt x="2790" y="2286"/>
                    <a:pt x="3159" y="46"/>
                    <a:pt x="3159" y="46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15;p44"/>
            <p:cNvSpPr/>
            <p:nvPr/>
          </p:nvSpPr>
          <p:spPr>
            <a:xfrm>
              <a:off x="4577400" y="4325000"/>
              <a:ext cx="89100" cy="59675"/>
            </a:xfrm>
            <a:custGeom>
              <a:avLst/>
              <a:gdLst/>
              <a:ahLst/>
              <a:cxnLst/>
              <a:rect l="l" t="t" r="r" b="b"/>
              <a:pathLst>
                <a:path w="3564" h="2387" extrusionOk="0">
                  <a:moveTo>
                    <a:pt x="32" y="0"/>
                  </a:moveTo>
                  <a:lnTo>
                    <a:pt x="0" y="68"/>
                  </a:lnTo>
                  <a:cubicBezTo>
                    <a:pt x="0" y="68"/>
                    <a:pt x="1100" y="2386"/>
                    <a:pt x="1520" y="2386"/>
                  </a:cubicBezTo>
                  <a:cubicBezTo>
                    <a:pt x="1527" y="2386"/>
                    <a:pt x="1533" y="2386"/>
                    <a:pt x="1539" y="2384"/>
                  </a:cubicBezTo>
                  <a:cubicBezTo>
                    <a:pt x="1944" y="2308"/>
                    <a:pt x="3563" y="801"/>
                    <a:pt x="3563" y="801"/>
                  </a:cubicBezTo>
                  <a:cubicBezTo>
                    <a:pt x="2133" y="769"/>
                    <a:pt x="967" y="450"/>
                    <a:pt x="32" y="0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16;p44"/>
            <p:cNvSpPr/>
            <p:nvPr/>
          </p:nvSpPr>
          <p:spPr>
            <a:xfrm>
              <a:off x="4733050" y="5437150"/>
              <a:ext cx="95400" cy="35225"/>
            </a:xfrm>
            <a:custGeom>
              <a:avLst/>
              <a:gdLst/>
              <a:ahLst/>
              <a:cxnLst/>
              <a:rect l="l" t="t" r="r" b="b"/>
              <a:pathLst>
                <a:path w="3816" h="1409" extrusionOk="0">
                  <a:moveTo>
                    <a:pt x="2596" y="1"/>
                  </a:moveTo>
                  <a:cubicBezTo>
                    <a:pt x="2433" y="106"/>
                    <a:pt x="1043" y="119"/>
                    <a:pt x="374" y="119"/>
                  </a:cubicBezTo>
                  <a:cubicBezTo>
                    <a:pt x="159" y="119"/>
                    <a:pt x="18" y="118"/>
                    <a:pt x="18" y="118"/>
                  </a:cubicBezTo>
                  <a:lnTo>
                    <a:pt x="0" y="118"/>
                  </a:lnTo>
                  <a:cubicBezTo>
                    <a:pt x="18" y="617"/>
                    <a:pt x="32" y="919"/>
                    <a:pt x="32" y="964"/>
                  </a:cubicBezTo>
                  <a:cubicBezTo>
                    <a:pt x="32" y="1213"/>
                    <a:pt x="1641" y="1409"/>
                    <a:pt x="2760" y="1409"/>
                  </a:cubicBezTo>
                  <a:cubicBezTo>
                    <a:pt x="3357" y="1409"/>
                    <a:pt x="3815" y="1353"/>
                    <a:pt x="3815" y="1220"/>
                  </a:cubicBezTo>
                  <a:cubicBezTo>
                    <a:pt x="3815" y="833"/>
                    <a:pt x="2596" y="1"/>
                    <a:pt x="25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17;p44"/>
            <p:cNvSpPr/>
            <p:nvPr/>
          </p:nvSpPr>
          <p:spPr>
            <a:xfrm>
              <a:off x="4533425" y="5432325"/>
              <a:ext cx="94600" cy="35225"/>
            </a:xfrm>
            <a:custGeom>
              <a:avLst/>
              <a:gdLst/>
              <a:ahLst/>
              <a:cxnLst/>
              <a:rect l="l" t="t" r="r" b="b"/>
              <a:pathLst>
                <a:path w="3784" h="1409" extrusionOk="0">
                  <a:moveTo>
                    <a:pt x="1219" y="1"/>
                  </a:moveTo>
                  <a:cubicBezTo>
                    <a:pt x="1219" y="1"/>
                    <a:pt x="0" y="833"/>
                    <a:pt x="0" y="1220"/>
                  </a:cubicBezTo>
                  <a:cubicBezTo>
                    <a:pt x="0" y="1353"/>
                    <a:pt x="458" y="1408"/>
                    <a:pt x="1055" y="1408"/>
                  </a:cubicBezTo>
                  <a:cubicBezTo>
                    <a:pt x="2175" y="1408"/>
                    <a:pt x="3784" y="1213"/>
                    <a:pt x="3784" y="963"/>
                  </a:cubicBezTo>
                  <a:lnTo>
                    <a:pt x="3784" y="55"/>
                  </a:lnTo>
                  <a:lnTo>
                    <a:pt x="3779" y="59"/>
                  </a:lnTo>
                  <a:cubicBezTo>
                    <a:pt x="3698" y="85"/>
                    <a:pt x="3502" y="95"/>
                    <a:pt x="3254" y="95"/>
                  </a:cubicBezTo>
                  <a:cubicBezTo>
                    <a:pt x="2489" y="95"/>
                    <a:pt x="1219" y="1"/>
                    <a:pt x="12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18;p44"/>
            <p:cNvSpPr/>
            <p:nvPr/>
          </p:nvSpPr>
          <p:spPr>
            <a:xfrm>
              <a:off x="4723475" y="5190525"/>
              <a:ext cx="101925" cy="249625"/>
            </a:xfrm>
            <a:custGeom>
              <a:avLst/>
              <a:gdLst/>
              <a:ahLst/>
              <a:cxnLst/>
              <a:rect l="l" t="t" r="r" b="b"/>
              <a:pathLst>
                <a:path w="4077" h="9985" extrusionOk="0">
                  <a:moveTo>
                    <a:pt x="4077" y="1"/>
                  </a:moveTo>
                  <a:cubicBezTo>
                    <a:pt x="2916" y="167"/>
                    <a:pt x="1499" y="288"/>
                    <a:pt x="1" y="356"/>
                  </a:cubicBezTo>
                  <a:cubicBezTo>
                    <a:pt x="149" y="4243"/>
                    <a:pt x="311" y="8273"/>
                    <a:pt x="383" y="9983"/>
                  </a:cubicBezTo>
                  <a:lnTo>
                    <a:pt x="397" y="9983"/>
                  </a:lnTo>
                  <a:cubicBezTo>
                    <a:pt x="397" y="9983"/>
                    <a:pt x="538" y="9984"/>
                    <a:pt x="754" y="9984"/>
                  </a:cubicBezTo>
                  <a:cubicBezTo>
                    <a:pt x="1423" y="9984"/>
                    <a:pt x="2816" y="9971"/>
                    <a:pt x="2979" y="9866"/>
                  </a:cubicBezTo>
                  <a:cubicBezTo>
                    <a:pt x="3483" y="6240"/>
                    <a:pt x="3829" y="3082"/>
                    <a:pt x="4077" y="23"/>
                  </a:cubicBezTo>
                  <a:lnTo>
                    <a:pt x="407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19;p44"/>
            <p:cNvSpPr/>
            <p:nvPr/>
          </p:nvSpPr>
          <p:spPr>
            <a:xfrm>
              <a:off x="4526775" y="5193000"/>
              <a:ext cx="101250" cy="241675"/>
            </a:xfrm>
            <a:custGeom>
              <a:avLst/>
              <a:gdLst/>
              <a:ahLst/>
              <a:cxnLst/>
              <a:rect l="l" t="t" r="r" b="b"/>
              <a:pathLst>
                <a:path w="4050" h="9667" extrusionOk="0">
                  <a:moveTo>
                    <a:pt x="1" y="1"/>
                  </a:moveTo>
                  <a:lnTo>
                    <a:pt x="1" y="1"/>
                  </a:lnTo>
                  <a:cubicBezTo>
                    <a:pt x="379" y="3595"/>
                    <a:pt x="874" y="7189"/>
                    <a:pt x="1485" y="9574"/>
                  </a:cubicBezTo>
                  <a:cubicBezTo>
                    <a:pt x="1485" y="9574"/>
                    <a:pt x="2730" y="9667"/>
                    <a:pt x="3497" y="9667"/>
                  </a:cubicBezTo>
                  <a:cubicBezTo>
                    <a:pt x="3756" y="9667"/>
                    <a:pt x="3961" y="9656"/>
                    <a:pt x="4045" y="9628"/>
                  </a:cubicBezTo>
                  <a:lnTo>
                    <a:pt x="4050" y="9628"/>
                  </a:lnTo>
                  <a:lnTo>
                    <a:pt x="4050" y="297"/>
                  </a:lnTo>
                  <a:cubicBezTo>
                    <a:pt x="2592" y="266"/>
                    <a:pt x="1188" y="17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20;p44"/>
            <p:cNvSpPr/>
            <p:nvPr/>
          </p:nvSpPr>
          <p:spPr>
            <a:xfrm>
              <a:off x="4532400" y="4481025"/>
              <a:ext cx="209675" cy="311925"/>
            </a:xfrm>
            <a:custGeom>
              <a:avLst/>
              <a:gdLst/>
              <a:ahLst/>
              <a:cxnLst/>
              <a:rect l="l" t="t" r="r" b="b"/>
              <a:pathLst>
                <a:path w="8387" h="12477" extrusionOk="0">
                  <a:moveTo>
                    <a:pt x="4242" y="1"/>
                  </a:moveTo>
                  <a:cubicBezTo>
                    <a:pt x="4126" y="1"/>
                    <a:pt x="4009" y="1"/>
                    <a:pt x="3892" y="3"/>
                  </a:cubicBezTo>
                  <a:cubicBezTo>
                    <a:pt x="3271" y="3"/>
                    <a:pt x="2646" y="39"/>
                    <a:pt x="2025" y="107"/>
                  </a:cubicBezTo>
                  <a:cubicBezTo>
                    <a:pt x="1476" y="174"/>
                    <a:pt x="990" y="269"/>
                    <a:pt x="640" y="399"/>
                  </a:cubicBezTo>
                  <a:cubicBezTo>
                    <a:pt x="284" y="530"/>
                    <a:pt x="91" y="2365"/>
                    <a:pt x="37" y="4533"/>
                  </a:cubicBezTo>
                  <a:cubicBezTo>
                    <a:pt x="1" y="6058"/>
                    <a:pt x="32" y="7750"/>
                    <a:pt x="127" y="9131"/>
                  </a:cubicBezTo>
                  <a:cubicBezTo>
                    <a:pt x="235" y="10660"/>
                    <a:pt x="419" y="11812"/>
                    <a:pt x="671" y="11947"/>
                  </a:cubicBezTo>
                  <a:cubicBezTo>
                    <a:pt x="1143" y="12194"/>
                    <a:pt x="3358" y="12476"/>
                    <a:pt x="5244" y="12476"/>
                  </a:cubicBezTo>
                  <a:cubicBezTo>
                    <a:pt x="5354" y="12476"/>
                    <a:pt x="5463" y="12475"/>
                    <a:pt x="5570" y="12473"/>
                  </a:cubicBezTo>
                  <a:cubicBezTo>
                    <a:pt x="6771" y="12451"/>
                    <a:pt x="7779" y="12298"/>
                    <a:pt x="8031" y="11934"/>
                  </a:cubicBezTo>
                  <a:cubicBezTo>
                    <a:pt x="8247" y="11614"/>
                    <a:pt x="8359" y="10269"/>
                    <a:pt x="8386" y="8614"/>
                  </a:cubicBezTo>
                  <a:cubicBezTo>
                    <a:pt x="7149" y="7997"/>
                    <a:pt x="5413" y="6994"/>
                    <a:pt x="5404" y="6454"/>
                  </a:cubicBezTo>
                  <a:cubicBezTo>
                    <a:pt x="5399" y="6166"/>
                    <a:pt x="5551" y="6085"/>
                    <a:pt x="5722" y="6085"/>
                  </a:cubicBezTo>
                  <a:cubicBezTo>
                    <a:pt x="5871" y="6085"/>
                    <a:pt x="6035" y="6147"/>
                    <a:pt x="6123" y="6184"/>
                  </a:cubicBezTo>
                  <a:cubicBezTo>
                    <a:pt x="5790" y="5946"/>
                    <a:pt x="5557" y="5681"/>
                    <a:pt x="5646" y="5429"/>
                  </a:cubicBezTo>
                  <a:cubicBezTo>
                    <a:pt x="5723" y="5221"/>
                    <a:pt x="5922" y="5177"/>
                    <a:pt x="6075" y="5177"/>
                  </a:cubicBezTo>
                  <a:cubicBezTo>
                    <a:pt x="6183" y="5177"/>
                    <a:pt x="6267" y="5199"/>
                    <a:pt x="6267" y="5199"/>
                  </a:cubicBezTo>
                  <a:lnTo>
                    <a:pt x="6276" y="5186"/>
                  </a:lnTo>
                  <a:cubicBezTo>
                    <a:pt x="6020" y="4965"/>
                    <a:pt x="5849" y="4731"/>
                    <a:pt x="5907" y="4529"/>
                  </a:cubicBezTo>
                  <a:cubicBezTo>
                    <a:pt x="5940" y="4403"/>
                    <a:pt x="6030" y="4352"/>
                    <a:pt x="6159" y="4352"/>
                  </a:cubicBezTo>
                  <a:cubicBezTo>
                    <a:pt x="6613" y="4352"/>
                    <a:pt x="7561" y="4981"/>
                    <a:pt x="8296" y="5208"/>
                  </a:cubicBezTo>
                  <a:lnTo>
                    <a:pt x="8328" y="5105"/>
                  </a:lnTo>
                  <a:cubicBezTo>
                    <a:pt x="8314" y="4772"/>
                    <a:pt x="8305" y="4439"/>
                    <a:pt x="8296" y="4115"/>
                  </a:cubicBezTo>
                  <a:cubicBezTo>
                    <a:pt x="8269" y="2289"/>
                    <a:pt x="8364" y="714"/>
                    <a:pt x="8139" y="413"/>
                  </a:cubicBezTo>
                  <a:cubicBezTo>
                    <a:pt x="8125" y="395"/>
                    <a:pt x="8103" y="377"/>
                    <a:pt x="8080" y="368"/>
                  </a:cubicBezTo>
                  <a:cubicBezTo>
                    <a:pt x="7864" y="282"/>
                    <a:pt x="7405" y="201"/>
                    <a:pt x="6821" y="134"/>
                  </a:cubicBezTo>
                  <a:cubicBezTo>
                    <a:pt x="6452" y="93"/>
                    <a:pt x="6029" y="62"/>
                    <a:pt x="5579" y="39"/>
                  </a:cubicBezTo>
                  <a:cubicBezTo>
                    <a:pt x="5149" y="14"/>
                    <a:pt x="4697" y="1"/>
                    <a:pt x="4242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021;p44"/>
            <p:cNvSpPr/>
            <p:nvPr/>
          </p:nvSpPr>
          <p:spPr>
            <a:xfrm>
              <a:off x="4766325" y="4624275"/>
              <a:ext cx="67175" cy="95600"/>
            </a:xfrm>
            <a:custGeom>
              <a:avLst/>
              <a:gdLst/>
              <a:ahLst/>
              <a:cxnLst/>
              <a:rect l="l" t="t" r="r" b="b"/>
              <a:pathLst>
                <a:path w="2687" h="3824" extrusionOk="0">
                  <a:moveTo>
                    <a:pt x="1940" y="0"/>
                  </a:moveTo>
                  <a:cubicBezTo>
                    <a:pt x="1557" y="99"/>
                    <a:pt x="1161" y="166"/>
                    <a:pt x="766" y="198"/>
                  </a:cubicBezTo>
                  <a:cubicBezTo>
                    <a:pt x="793" y="382"/>
                    <a:pt x="955" y="1808"/>
                    <a:pt x="28" y="3270"/>
                  </a:cubicBezTo>
                  <a:lnTo>
                    <a:pt x="1" y="3338"/>
                  </a:lnTo>
                  <a:cubicBezTo>
                    <a:pt x="46" y="3356"/>
                    <a:pt x="82" y="3369"/>
                    <a:pt x="113" y="3383"/>
                  </a:cubicBezTo>
                  <a:cubicBezTo>
                    <a:pt x="572" y="3572"/>
                    <a:pt x="1045" y="3716"/>
                    <a:pt x="1530" y="3824"/>
                  </a:cubicBezTo>
                  <a:cubicBezTo>
                    <a:pt x="2686" y="1925"/>
                    <a:pt x="1949" y="36"/>
                    <a:pt x="1949" y="36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022;p44"/>
            <p:cNvSpPr/>
            <p:nvPr/>
          </p:nvSpPr>
          <p:spPr>
            <a:xfrm>
              <a:off x="4461000" y="4612675"/>
              <a:ext cx="63100" cy="103025"/>
            </a:xfrm>
            <a:custGeom>
              <a:avLst/>
              <a:gdLst/>
              <a:ahLst/>
              <a:cxnLst/>
              <a:rect l="l" t="t" r="r" b="b"/>
              <a:pathLst>
                <a:path w="2524" h="4121" extrusionOk="0">
                  <a:moveTo>
                    <a:pt x="2191" y="1"/>
                  </a:moveTo>
                  <a:lnTo>
                    <a:pt x="2191" y="1"/>
                  </a:lnTo>
                  <a:cubicBezTo>
                    <a:pt x="2191" y="1"/>
                    <a:pt x="1798" y="195"/>
                    <a:pt x="1310" y="195"/>
                  </a:cubicBezTo>
                  <a:cubicBezTo>
                    <a:pt x="1162" y="195"/>
                    <a:pt x="1007" y="177"/>
                    <a:pt x="850" y="131"/>
                  </a:cubicBezTo>
                  <a:cubicBezTo>
                    <a:pt x="738" y="401"/>
                    <a:pt x="0" y="2286"/>
                    <a:pt x="846" y="4112"/>
                  </a:cubicBezTo>
                  <a:cubicBezTo>
                    <a:pt x="959" y="4118"/>
                    <a:pt x="1072" y="4121"/>
                    <a:pt x="1185" y="4121"/>
                  </a:cubicBezTo>
                  <a:cubicBezTo>
                    <a:pt x="1634" y="4121"/>
                    <a:pt x="2082" y="4078"/>
                    <a:pt x="2524" y="3995"/>
                  </a:cubicBezTo>
                  <a:cubicBezTo>
                    <a:pt x="1732" y="2340"/>
                    <a:pt x="2191" y="1"/>
                    <a:pt x="2191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023;p44"/>
            <p:cNvSpPr/>
            <p:nvPr/>
          </p:nvSpPr>
          <p:spPr>
            <a:xfrm>
              <a:off x="4702800" y="4319600"/>
              <a:ext cx="73800" cy="171750"/>
            </a:xfrm>
            <a:custGeom>
              <a:avLst/>
              <a:gdLst/>
              <a:ahLst/>
              <a:cxnLst/>
              <a:rect l="l" t="t" r="r" b="b"/>
              <a:pathLst>
                <a:path w="2952" h="6870" extrusionOk="0">
                  <a:moveTo>
                    <a:pt x="2141" y="0"/>
                  </a:moveTo>
                  <a:cubicBezTo>
                    <a:pt x="2051" y="59"/>
                    <a:pt x="1962" y="113"/>
                    <a:pt x="1867" y="167"/>
                  </a:cubicBezTo>
                  <a:lnTo>
                    <a:pt x="1890" y="212"/>
                  </a:lnTo>
                  <a:cubicBezTo>
                    <a:pt x="1890" y="212"/>
                    <a:pt x="1521" y="2452"/>
                    <a:pt x="1003" y="2596"/>
                  </a:cubicBezTo>
                  <a:lnTo>
                    <a:pt x="0" y="6591"/>
                  </a:lnTo>
                  <a:cubicBezTo>
                    <a:pt x="589" y="6654"/>
                    <a:pt x="1044" y="6735"/>
                    <a:pt x="1264" y="6825"/>
                  </a:cubicBezTo>
                  <a:cubicBezTo>
                    <a:pt x="1287" y="6834"/>
                    <a:pt x="1305" y="6847"/>
                    <a:pt x="1318" y="6870"/>
                  </a:cubicBezTo>
                  <a:cubicBezTo>
                    <a:pt x="1498" y="6609"/>
                    <a:pt x="2884" y="4553"/>
                    <a:pt x="2915" y="3626"/>
                  </a:cubicBezTo>
                  <a:cubicBezTo>
                    <a:pt x="2951" y="2825"/>
                    <a:pt x="2186" y="59"/>
                    <a:pt x="2186" y="59"/>
                  </a:cubicBezTo>
                  <a:lnTo>
                    <a:pt x="2141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024;p44"/>
            <p:cNvSpPr/>
            <p:nvPr/>
          </p:nvSpPr>
          <p:spPr>
            <a:xfrm>
              <a:off x="4542425" y="4319025"/>
              <a:ext cx="87300" cy="164675"/>
            </a:xfrm>
            <a:custGeom>
              <a:avLst/>
              <a:gdLst/>
              <a:ahLst/>
              <a:cxnLst/>
              <a:rect l="l" t="t" r="r" b="b"/>
              <a:pathLst>
                <a:path w="3492" h="6587" extrusionOk="0">
                  <a:moveTo>
                    <a:pt x="985" y="1"/>
                  </a:moveTo>
                  <a:lnTo>
                    <a:pt x="958" y="50"/>
                  </a:lnTo>
                  <a:cubicBezTo>
                    <a:pt x="958" y="50"/>
                    <a:pt x="0" y="3501"/>
                    <a:pt x="149" y="3906"/>
                  </a:cubicBezTo>
                  <a:cubicBezTo>
                    <a:pt x="297" y="4310"/>
                    <a:pt x="1620" y="6515"/>
                    <a:pt x="1620" y="6515"/>
                  </a:cubicBezTo>
                  <a:lnTo>
                    <a:pt x="1624" y="6587"/>
                  </a:lnTo>
                  <a:cubicBezTo>
                    <a:pt x="2245" y="6519"/>
                    <a:pt x="2870" y="6483"/>
                    <a:pt x="3491" y="6483"/>
                  </a:cubicBezTo>
                  <a:lnTo>
                    <a:pt x="3491" y="6425"/>
                  </a:lnTo>
                  <a:lnTo>
                    <a:pt x="1251" y="194"/>
                  </a:lnTo>
                  <a:lnTo>
                    <a:pt x="1273" y="158"/>
                  </a:lnTo>
                  <a:cubicBezTo>
                    <a:pt x="1174" y="109"/>
                    <a:pt x="1075" y="59"/>
                    <a:pt x="985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025;p44"/>
            <p:cNvSpPr/>
            <p:nvPr/>
          </p:nvSpPr>
          <p:spPr>
            <a:xfrm>
              <a:off x="4735850" y="4315700"/>
              <a:ext cx="254100" cy="408050"/>
            </a:xfrm>
            <a:custGeom>
              <a:avLst/>
              <a:gdLst/>
              <a:ahLst/>
              <a:cxnLst/>
              <a:rect l="l" t="t" r="r" b="b"/>
              <a:pathLst>
                <a:path w="10164" h="16322" extrusionOk="0">
                  <a:moveTo>
                    <a:pt x="2400" y="1"/>
                  </a:moveTo>
                  <a:cubicBezTo>
                    <a:pt x="1534" y="1"/>
                    <a:pt x="864" y="219"/>
                    <a:pt x="864" y="219"/>
                  </a:cubicBezTo>
                  <a:cubicBezTo>
                    <a:pt x="864" y="219"/>
                    <a:pt x="1629" y="2981"/>
                    <a:pt x="1598" y="3787"/>
                  </a:cubicBezTo>
                  <a:cubicBezTo>
                    <a:pt x="1562" y="4713"/>
                    <a:pt x="176" y="6765"/>
                    <a:pt x="1" y="7026"/>
                  </a:cubicBezTo>
                  <a:cubicBezTo>
                    <a:pt x="226" y="7327"/>
                    <a:pt x="127" y="8902"/>
                    <a:pt x="158" y="10728"/>
                  </a:cubicBezTo>
                  <a:lnTo>
                    <a:pt x="199" y="10728"/>
                  </a:lnTo>
                  <a:cubicBezTo>
                    <a:pt x="199" y="10728"/>
                    <a:pt x="303" y="10679"/>
                    <a:pt x="464" y="10679"/>
                  </a:cubicBezTo>
                  <a:cubicBezTo>
                    <a:pt x="655" y="10679"/>
                    <a:pt x="924" y="10749"/>
                    <a:pt x="1188" y="11052"/>
                  </a:cubicBezTo>
                  <a:cubicBezTo>
                    <a:pt x="1679" y="11610"/>
                    <a:pt x="1841" y="12559"/>
                    <a:pt x="1841" y="12559"/>
                  </a:cubicBezTo>
                  <a:cubicBezTo>
                    <a:pt x="1841" y="12559"/>
                    <a:pt x="1895" y="12554"/>
                    <a:pt x="1989" y="12550"/>
                  </a:cubicBezTo>
                  <a:cubicBezTo>
                    <a:pt x="2385" y="12514"/>
                    <a:pt x="2776" y="12446"/>
                    <a:pt x="3163" y="12348"/>
                  </a:cubicBezTo>
                  <a:lnTo>
                    <a:pt x="3172" y="12383"/>
                  </a:lnTo>
                  <a:cubicBezTo>
                    <a:pt x="3172" y="12383"/>
                    <a:pt x="3910" y="14277"/>
                    <a:pt x="2749" y="16171"/>
                  </a:cubicBezTo>
                  <a:cubicBezTo>
                    <a:pt x="3152" y="16258"/>
                    <a:pt x="3610" y="16322"/>
                    <a:pt x="4095" y="16322"/>
                  </a:cubicBezTo>
                  <a:cubicBezTo>
                    <a:pt x="4417" y="16322"/>
                    <a:pt x="4751" y="16294"/>
                    <a:pt x="5089" y="16225"/>
                  </a:cubicBezTo>
                  <a:cubicBezTo>
                    <a:pt x="6074" y="16027"/>
                    <a:pt x="7086" y="15497"/>
                    <a:pt x="7918" y="14336"/>
                  </a:cubicBezTo>
                  <a:cubicBezTo>
                    <a:pt x="10163" y="11187"/>
                    <a:pt x="7212" y="4947"/>
                    <a:pt x="5646" y="1866"/>
                  </a:cubicBezTo>
                  <a:cubicBezTo>
                    <a:pt x="4868" y="340"/>
                    <a:pt x="3480" y="1"/>
                    <a:pt x="2400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026;p44"/>
            <p:cNvSpPr/>
            <p:nvPr/>
          </p:nvSpPr>
          <p:spPr>
            <a:xfrm>
              <a:off x="4369675" y="4313200"/>
              <a:ext cx="213375" cy="402300"/>
            </a:xfrm>
            <a:custGeom>
              <a:avLst/>
              <a:gdLst/>
              <a:ahLst/>
              <a:cxnLst/>
              <a:rect l="l" t="t" r="r" b="b"/>
              <a:pathLst>
                <a:path w="8535" h="16092" extrusionOk="0">
                  <a:moveTo>
                    <a:pt x="6840" y="1"/>
                  </a:moveTo>
                  <a:cubicBezTo>
                    <a:pt x="6005" y="1"/>
                    <a:pt x="4696" y="267"/>
                    <a:pt x="3604" y="1678"/>
                  </a:cubicBezTo>
                  <a:cubicBezTo>
                    <a:pt x="1489" y="4408"/>
                    <a:pt x="0" y="11674"/>
                    <a:pt x="369" y="13212"/>
                  </a:cubicBezTo>
                  <a:cubicBezTo>
                    <a:pt x="810" y="15066"/>
                    <a:pt x="2308" y="15790"/>
                    <a:pt x="3748" y="16015"/>
                  </a:cubicBezTo>
                  <a:cubicBezTo>
                    <a:pt x="3995" y="16051"/>
                    <a:pt x="4247" y="16078"/>
                    <a:pt x="4499" y="16091"/>
                  </a:cubicBezTo>
                  <a:cubicBezTo>
                    <a:pt x="3653" y="14265"/>
                    <a:pt x="4391" y="12380"/>
                    <a:pt x="4503" y="12110"/>
                  </a:cubicBezTo>
                  <a:cubicBezTo>
                    <a:pt x="4657" y="12154"/>
                    <a:pt x="4810" y="12171"/>
                    <a:pt x="4955" y="12171"/>
                  </a:cubicBezTo>
                  <a:cubicBezTo>
                    <a:pt x="5447" y="12171"/>
                    <a:pt x="5844" y="11975"/>
                    <a:pt x="5844" y="11975"/>
                  </a:cubicBezTo>
                  <a:cubicBezTo>
                    <a:pt x="5844" y="11975"/>
                    <a:pt x="6024" y="11737"/>
                    <a:pt x="6546" y="11246"/>
                  </a:cubicBezTo>
                  <a:cubicBezTo>
                    <a:pt x="6600" y="9078"/>
                    <a:pt x="6789" y="7243"/>
                    <a:pt x="7149" y="7112"/>
                  </a:cubicBezTo>
                  <a:cubicBezTo>
                    <a:pt x="7504" y="6977"/>
                    <a:pt x="7985" y="6883"/>
                    <a:pt x="8534" y="6820"/>
                  </a:cubicBezTo>
                  <a:lnTo>
                    <a:pt x="8530" y="6748"/>
                  </a:lnTo>
                  <a:cubicBezTo>
                    <a:pt x="8530" y="6748"/>
                    <a:pt x="7203" y="4543"/>
                    <a:pt x="7059" y="4139"/>
                  </a:cubicBezTo>
                  <a:cubicBezTo>
                    <a:pt x="6910" y="3738"/>
                    <a:pt x="7868" y="283"/>
                    <a:pt x="7868" y="283"/>
                  </a:cubicBezTo>
                  <a:lnTo>
                    <a:pt x="7895" y="234"/>
                  </a:lnTo>
                  <a:cubicBezTo>
                    <a:pt x="7810" y="189"/>
                    <a:pt x="7729" y="139"/>
                    <a:pt x="7648" y="90"/>
                  </a:cubicBezTo>
                  <a:cubicBezTo>
                    <a:pt x="7551" y="66"/>
                    <a:pt x="7254" y="1"/>
                    <a:pt x="6840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027;p44"/>
            <p:cNvSpPr/>
            <p:nvPr/>
          </p:nvSpPr>
          <p:spPr>
            <a:xfrm>
              <a:off x="4671075" y="4696475"/>
              <a:ext cx="237900" cy="504300"/>
            </a:xfrm>
            <a:custGeom>
              <a:avLst/>
              <a:gdLst/>
              <a:ahLst/>
              <a:cxnLst/>
              <a:rect l="l" t="t" r="r" b="b"/>
              <a:pathLst>
                <a:path w="9516" h="20172" extrusionOk="0">
                  <a:moveTo>
                    <a:pt x="2844" y="0"/>
                  </a:moveTo>
                  <a:cubicBezTo>
                    <a:pt x="2817" y="1656"/>
                    <a:pt x="2704" y="3001"/>
                    <a:pt x="2484" y="3320"/>
                  </a:cubicBezTo>
                  <a:cubicBezTo>
                    <a:pt x="2236" y="3684"/>
                    <a:pt x="1229" y="3837"/>
                    <a:pt x="28" y="3860"/>
                  </a:cubicBezTo>
                  <a:lnTo>
                    <a:pt x="28" y="3986"/>
                  </a:lnTo>
                  <a:lnTo>
                    <a:pt x="1" y="20158"/>
                  </a:lnTo>
                  <a:lnTo>
                    <a:pt x="1" y="20172"/>
                  </a:lnTo>
                  <a:cubicBezTo>
                    <a:pt x="707" y="20167"/>
                    <a:pt x="1409" y="20145"/>
                    <a:pt x="2097" y="20118"/>
                  </a:cubicBezTo>
                  <a:cubicBezTo>
                    <a:pt x="3595" y="20050"/>
                    <a:pt x="5012" y="19929"/>
                    <a:pt x="6173" y="19763"/>
                  </a:cubicBezTo>
                  <a:cubicBezTo>
                    <a:pt x="7806" y="19529"/>
                    <a:pt x="8921" y="19205"/>
                    <a:pt x="9043" y="18831"/>
                  </a:cubicBezTo>
                  <a:cubicBezTo>
                    <a:pt x="9515" y="17329"/>
                    <a:pt x="8989" y="8997"/>
                    <a:pt x="7680" y="994"/>
                  </a:cubicBezTo>
                  <a:cubicBezTo>
                    <a:pt x="7342" y="1063"/>
                    <a:pt x="7008" y="1091"/>
                    <a:pt x="6686" y="1091"/>
                  </a:cubicBezTo>
                  <a:cubicBezTo>
                    <a:pt x="6201" y="1091"/>
                    <a:pt x="5743" y="1027"/>
                    <a:pt x="5340" y="940"/>
                  </a:cubicBezTo>
                  <a:cubicBezTo>
                    <a:pt x="4859" y="832"/>
                    <a:pt x="4387" y="688"/>
                    <a:pt x="3928" y="499"/>
                  </a:cubicBezTo>
                  <a:cubicBezTo>
                    <a:pt x="3896" y="486"/>
                    <a:pt x="3856" y="472"/>
                    <a:pt x="3815" y="454"/>
                  </a:cubicBezTo>
                  <a:cubicBezTo>
                    <a:pt x="3590" y="360"/>
                    <a:pt x="3244" y="203"/>
                    <a:pt x="2844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028;p44"/>
            <p:cNvSpPr/>
            <p:nvPr/>
          </p:nvSpPr>
          <p:spPr>
            <a:xfrm>
              <a:off x="4426925" y="4709400"/>
              <a:ext cx="244850" cy="491425"/>
            </a:xfrm>
            <a:custGeom>
              <a:avLst/>
              <a:gdLst/>
              <a:ahLst/>
              <a:cxnLst/>
              <a:rect l="l" t="t" r="r" b="b"/>
              <a:pathLst>
                <a:path w="9794" h="19657" extrusionOk="0">
                  <a:moveTo>
                    <a:pt x="4346" y="0"/>
                  </a:moveTo>
                  <a:cubicBezTo>
                    <a:pt x="4197" y="54"/>
                    <a:pt x="4044" y="99"/>
                    <a:pt x="3887" y="126"/>
                  </a:cubicBezTo>
                  <a:cubicBezTo>
                    <a:pt x="3445" y="209"/>
                    <a:pt x="2997" y="252"/>
                    <a:pt x="2548" y="252"/>
                  </a:cubicBezTo>
                  <a:cubicBezTo>
                    <a:pt x="2435" y="252"/>
                    <a:pt x="2322" y="249"/>
                    <a:pt x="2209" y="243"/>
                  </a:cubicBezTo>
                  <a:cubicBezTo>
                    <a:pt x="1957" y="230"/>
                    <a:pt x="1705" y="207"/>
                    <a:pt x="1458" y="171"/>
                  </a:cubicBezTo>
                  <a:cubicBezTo>
                    <a:pt x="315" y="8107"/>
                    <a:pt x="0" y="16713"/>
                    <a:pt x="652" y="18094"/>
                  </a:cubicBezTo>
                  <a:cubicBezTo>
                    <a:pt x="931" y="18692"/>
                    <a:pt x="2222" y="19102"/>
                    <a:pt x="3995" y="19349"/>
                  </a:cubicBezTo>
                  <a:cubicBezTo>
                    <a:pt x="5178" y="19515"/>
                    <a:pt x="6582" y="19610"/>
                    <a:pt x="8044" y="19641"/>
                  </a:cubicBezTo>
                  <a:cubicBezTo>
                    <a:pt x="8469" y="19652"/>
                    <a:pt x="8899" y="19657"/>
                    <a:pt x="9330" y="19657"/>
                  </a:cubicBezTo>
                  <a:cubicBezTo>
                    <a:pt x="9474" y="19657"/>
                    <a:pt x="9618" y="19656"/>
                    <a:pt x="9762" y="19655"/>
                  </a:cubicBezTo>
                  <a:lnTo>
                    <a:pt x="9762" y="19637"/>
                  </a:lnTo>
                  <a:lnTo>
                    <a:pt x="9794" y="3469"/>
                  </a:lnTo>
                  <a:lnTo>
                    <a:pt x="9794" y="3338"/>
                  </a:lnTo>
                  <a:cubicBezTo>
                    <a:pt x="9685" y="3340"/>
                    <a:pt x="9574" y="3341"/>
                    <a:pt x="9463" y="3341"/>
                  </a:cubicBezTo>
                  <a:cubicBezTo>
                    <a:pt x="7574" y="3341"/>
                    <a:pt x="5362" y="3063"/>
                    <a:pt x="4890" y="2812"/>
                  </a:cubicBezTo>
                  <a:cubicBezTo>
                    <a:pt x="4638" y="2682"/>
                    <a:pt x="4454" y="1530"/>
                    <a:pt x="4346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029;p44"/>
            <p:cNvSpPr/>
            <p:nvPr/>
          </p:nvSpPr>
          <p:spPr>
            <a:xfrm>
              <a:off x="4667300" y="4582675"/>
              <a:ext cx="123025" cy="125175"/>
            </a:xfrm>
            <a:custGeom>
              <a:avLst/>
              <a:gdLst/>
              <a:ahLst/>
              <a:cxnLst/>
              <a:rect l="l" t="t" r="r" b="b"/>
              <a:pathLst>
                <a:path w="4921" h="5007" extrusionOk="0">
                  <a:moveTo>
                    <a:pt x="3209" y="0"/>
                  </a:moveTo>
                  <a:cubicBezTo>
                    <a:pt x="3049" y="0"/>
                    <a:pt x="2945" y="49"/>
                    <a:pt x="2945" y="49"/>
                  </a:cubicBezTo>
                  <a:lnTo>
                    <a:pt x="2900" y="49"/>
                  </a:lnTo>
                  <a:cubicBezTo>
                    <a:pt x="2909" y="373"/>
                    <a:pt x="2918" y="706"/>
                    <a:pt x="2932" y="1043"/>
                  </a:cubicBezTo>
                  <a:lnTo>
                    <a:pt x="2900" y="1147"/>
                  </a:lnTo>
                  <a:cubicBezTo>
                    <a:pt x="2165" y="916"/>
                    <a:pt x="1217" y="286"/>
                    <a:pt x="763" y="286"/>
                  </a:cubicBezTo>
                  <a:cubicBezTo>
                    <a:pt x="633" y="286"/>
                    <a:pt x="544" y="337"/>
                    <a:pt x="511" y="463"/>
                  </a:cubicBezTo>
                  <a:cubicBezTo>
                    <a:pt x="457" y="670"/>
                    <a:pt x="624" y="899"/>
                    <a:pt x="880" y="1120"/>
                  </a:cubicBezTo>
                  <a:lnTo>
                    <a:pt x="871" y="1133"/>
                  </a:lnTo>
                  <a:cubicBezTo>
                    <a:pt x="871" y="1133"/>
                    <a:pt x="789" y="1113"/>
                    <a:pt x="683" y="1113"/>
                  </a:cubicBezTo>
                  <a:cubicBezTo>
                    <a:pt x="530" y="1113"/>
                    <a:pt x="328" y="1155"/>
                    <a:pt x="250" y="1363"/>
                  </a:cubicBezTo>
                  <a:cubicBezTo>
                    <a:pt x="161" y="1615"/>
                    <a:pt x="390" y="1884"/>
                    <a:pt x="727" y="2123"/>
                  </a:cubicBezTo>
                  <a:cubicBezTo>
                    <a:pt x="639" y="2085"/>
                    <a:pt x="471" y="2021"/>
                    <a:pt x="320" y="2021"/>
                  </a:cubicBezTo>
                  <a:cubicBezTo>
                    <a:pt x="150" y="2021"/>
                    <a:pt x="0" y="2102"/>
                    <a:pt x="8" y="2393"/>
                  </a:cubicBezTo>
                  <a:cubicBezTo>
                    <a:pt x="21" y="2937"/>
                    <a:pt x="1753" y="3931"/>
                    <a:pt x="2990" y="4548"/>
                  </a:cubicBezTo>
                  <a:cubicBezTo>
                    <a:pt x="3391" y="4750"/>
                    <a:pt x="3741" y="4912"/>
                    <a:pt x="3966" y="5006"/>
                  </a:cubicBezTo>
                  <a:lnTo>
                    <a:pt x="3993" y="4934"/>
                  </a:lnTo>
                  <a:cubicBezTo>
                    <a:pt x="4920" y="3472"/>
                    <a:pt x="4758" y="2046"/>
                    <a:pt x="4731" y="1862"/>
                  </a:cubicBezTo>
                  <a:lnTo>
                    <a:pt x="4731" y="1862"/>
                  </a:lnTo>
                  <a:cubicBezTo>
                    <a:pt x="4637" y="1871"/>
                    <a:pt x="4578" y="1871"/>
                    <a:pt x="4578" y="1871"/>
                  </a:cubicBezTo>
                  <a:cubicBezTo>
                    <a:pt x="4578" y="1871"/>
                    <a:pt x="4421" y="931"/>
                    <a:pt x="3935" y="373"/>
                  </a:cubicBezTo>
                  <a:cubicBezTo>
                    <a:pt x="3668" y="70"/>
                    <a:pt x="3399" y="0"/>
                    <a:pt x="3209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030;p44"/>
            <p:cNvSpPr/>
            <p:nvPr/>
          </p:nvSpPr>
          <p:spPr>
            <a:xfrm>
              <a:off x="4504300" y="4594350"/>
              <a:ext cx="31275" cy="118225"/>
            </a:xfrm>
            <a:custGeom>
              <a:avLst/>
              <a:gdLst/>
              <a:ahLst/>
              <a:cxnLst/>
              <a:rect l="l" t="t" r="r" b="b"/>
              <a:pathLst>
                <a:path w="1251" h="4729" extrusionOk="0">
                  <a:moveTo>
                    <a:pt x="1161" y="0"/>
                  </a:moveTo>
                  <a:lnTo>
                    <a:pt x="1161" y="0"/>
                  </a:lnTo>
                  <a:cubicBezTo>
                    <a:pt x="639" y="491"/>
                    <a:pt x="459" y="734"/>
                    <a:pt x="459" y="734"/>
                  </a:cubicBezTo>
                  <a:cubicBezTo>
                    <a:pt x="459" y="734"/>
                    <a:pt x="0" y="3073"/>
                    <a:pt x="792" y="4728"/>
                  </a:cubicBezTo>
                  <a:cubicBezTo>
                    <a:pt x="949" y="4701"/>
                    <a:pt x="1102" y="4656"/>
                    <a:pt x="1251" y="4602"/>
                  </a:cubicBezTo>
                  <a:cubicBezTo>
                    <a:pt x="1156" y="3217"/>
                    <a:pt x="1125" y="1525"/>
                    <a:pt x="1161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031;p44"/>
            <p:cNvSpPr/>
            <p:nvPr/>
          </p:nvSpPr>
          <p:spPr>
            <a:xfrm>
              <a:off x="4441625" y="3998050"/>
              <a:ext cx="440825" cy="353050"/>
            </a:xfrm>
            <a:custGeom>
              <a:avLst/>
              <a:gdLst/>
              <a:ahLst/>
              <a:cxnLst/>
              <a:rect l="l" t="t" r="r" b="b"/>
              <a:pathLst>
                <a:path w="17633" h="14122" extrusionOk="0">
                  <a:moveTo>
                    <a:pt x="13992" y="1"/>
                  </a:moveTo>
                  <a:cubicBezTo>
                    <a:pt x="13992" y="1"/>
                    <a:pt x="12921" y="1944"/>
                    <a:pt x="8972" y="2268"/>
                  </a:cubicBezTo>
                  <a:cubicBezTo>
                    <a:pt x="8698" y="2291"/>
                    <a:pt x="8436" y="2301"/>
                    <a:pt x="8184" y="2301"/>
                  </a:cubicBezTo>
                  <a:cubicBezTo>
                    <a:pt x="4810" y="2301"/>
                    <a:pt x="3407" y="392"/>
                    <a:pt x="3407" y="392"/>
                  </a:cubicBezTo>
                  <a:lnTo>
                    <a:pt x="3407" y="392"/>
                  </a:lnTo>
                  <a:cubicBezTo>
                    <a:pt x="3407" y="392"/>
                    <a:pt x="3663" y="4311"/>
                    <a:pt x="2629" y="6933"/>
                  </a:cubicBezTo>
                  <a:lnTo>
                    <a:pt x="2606" y="6992"/>
                  </a:lnTo>
                  <a:cubicBezTo>
                    <a:pt x="2408" y="6911"/>
                    <a:pt x="2201" y="6870"/>
                    <a:pt x="1990" y="6866"/>
                  </a:cubicBezTo>
                  <a:cubicBezTo>
                    <a:pt x="1984" y="6866"/>
                    <a:pt x="1979" y="6866"/>
                    <a:pt x="1973" y="6866"/>
                  </a:cubicBezTo>
                  <a:cubicBezTo>
                    <a:pt x="1594" y="6866"/>
                    <a:pt x="1143" y="7017"/>
                    <a:pt x="753" y="7545"/>
                  </a:cubicBezTo>
                  <a:cubicBezTo>
                    <a:pt x="0" y="8580"/>
                    <a:pt x="859" y="10384"/>
                    <a:pt x="2272" y="10384"/>
                  </a:cubicBezTo>
                  <a:cubicBezTo>
                    <a:pt x="2498" y="10384"/>
                    <a:pt x="2738" y="10338"/>
                    <a:pt x="2988" y="10235"/>
                  </a:cubicBezTo>
                  <a:cubicBezTo>
                    <a:pt x="2988" y="10235"/>
                    <a:pt x="3258" y="11792"/>
                    <a:pt x="5103" y="12943"/>
                  </a:cubicBezTo>
                  <a:cubicBezTo>
                    <a:pt x="5170" y="12984"/>
                    <a:pt x="5584" y="13159"/>
                    <a:pt x="5665" y="13204"/>
                  </a:cubicBezTo>
                  <a:cubicBezTo>
                    <a:pt x="5746" y="13254"/>
                    <a:pt x="5832" y="13299"/>
                    <a:pt x="5917" y="13344"/>
                  </a:cubicBezTo>
                  <a:cubicBezTo>
                    <a:pt x="5962" y="13366"/>
                    <a:pt x="6012" y="13389"/>
                    <a:pt x="6061" y="13416"/>
                  </a:cubicBezTo>
                  <a:cubicBezTo>
                    <a:pt x="6884" y="13811"/>
                    <a:pt x="7910" y="14095"/>
                    <a:pt x="9170" y="14122"/>
                  </a:cubicBezTo>
                  <a:lnTo>
                    <a:pt x="9556" y="14122"/>
                  </a:lnTo>
                  <a:cubicBezTo>
                    <a:pt x="10596" y="14041"/>
                    <a:pt x="11428" y="13757"/>
                    <a:pt x="12094" y="13375"/>
                  </a:cubicBezTo>
                  <a:cubicBezTo>
                    <a:pt x="12175" y="13326"/>
                    <a:pt x="12260" y="13276"/>
                    <a:pt x="12337" y="13227"/>
                  </a:cubicBezTo>
                  <a:cubicBezTo>
                    <a:pt x="14217" y="11994"/>
                    <a:pt x="14644" y="9979"/>
                    <a:pt x="14644" y="9979"/>
                  </a:cubicBezTo>
                  <a:cubicBezTo>
                    <a:pt x="14893" y="10081"/>
                    <a:pt x="15133" y="10126"/>
                    <a:pt x="15358" y="10126"/>
                  </a:cubicBezTo>
                  <a:cubicBezTo>
                    <a:pt x="16772" y="10126"/>
                    <a:pt x="17632" y="8321"/>
                    <a:pt x="16876" y="7288"/>
                  </a:cubicBezTo>
                  <a:cubicBezTo>
                    <a:pt x="16489" y="6757"/>
                    <a:pt x="16039" y="6610"/>
                    <a:pt x="15655" y="6610"/>
                  </a:cubicBezTo>
                  <a:cubicBezTo>
                    <a:pt x="15574" y="6610"/>
                    <a:pt x="15496" y="6616"/>
                    <a:pt x="15423" y="6627"/>
                  </a:cubicBezTo>
                  <a:cubicBezTo>
                    <a:pt x="15229" y="6654"/>
                    <a:pt x="15045" y="6713"/>
                    <a:pt x="14869" y="6803"/>
                  </a:cubicBezTo>
                  <a:lnTo>
                    <a:pt x="14838" y="6771"/>
                  </a:lnTo>
                  <a:cubicBezTo>
                    <a:pt x="14024" y="5251"/>
                    <a:pt x="13992" y="1"/>
                    <a:pt x="13992" y="1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032;p44"/>
            <p:cNvSpPr/>
            <p:nvPr/>
          </p:nvSpPr>
          <p:spPr>
            <a:xfrm>
              <a:off x="4791863" y="3998050"/>
              <a:ext cx="58175" cy="181450"/>
            </a:xfrm>
            <a:custGeom>
              <a:avLst/>
              <a:gdLst/>
              <a:ahLst/>
              <a:cxnLst/>
              <a:rect l="l" t="t" r="r" b="b"/>
              <a:pathLst>
                <a:path w="2327" h="7258" extrusionOk="0">
                  <a:moveTo>
                    <a:pt x="399" y="0"/>
                  </a:moveTo>
                  <a:cubicBezTo>
                    <a:pt x="291" y="0"/>
                    <a:pt x="225" y="6"/>
                    <a:pt x="225" y="6"/>
                  </a:cubicBezTo>
                  <a:lnTo>
                    <a:pt x="1" y="456"/>
                  </a:lnTo>
                  <a:cubicBezTo>
                    <a:pt x="1" y="456"/>
                    <a:pt x="32" y="5706"/>
                    <a:pt x="842" y="7226"/>
                  </a:cubicBezTo>
                  <a:lnTo>
                    <a:pt x="873" y="7258"/>
                  </a:lnTo>
                  <a:cubicBezTo>
                    <a:pt x="1049" y="7168"/>
                    <a:pt x="1238" y="7109"/>
                    <a:pt x="1431" y="7082"/>
                  </a:cubicBezTo>
                  <a:cubicBezTo>
                    <a:pt x="1485" y="6790"/>
                    <a:pt x="2326" y="2579"/>
                    <a:pt x="2200" y="1234"/>
                  </a:cubicBezTo>
                  <a:cubicBezTo>
                    <a:pt x="2098" y="107"/>
                    <a:pt x="863" y="0"/>
                    <a:pt x="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033;p44"/>
            <p:cNvSpPr/>
            <p:nvPr/>
          </p:nvSpPr>
          <p:spPr>
            <a:xfrm>
              <a:off x="4459525" y="3898050"/>
              <a:ext cx="337650" cy="274700"/>
            </a:xfrm>
            <a:custGeom>
              <a:avLst/>
              <a:gdLst/>
              <a:ahLst/>
              <a:cxnLst/>
              <a:rect l="l" t="t" r="r" b="b"/>
              <a:pathLst>
                <a:path w="13506" h="10988" extrusionOk="0">
                  <a:moveTo>
                    <a:pt x="8092" y="1"/>
                  </a:moveTo>
                  <a:cubicBezTo>
                    <a:pt x="7748" y="1"/>
                    <a:pt x="7384" y="27"/>
                    <a:pt x="7000" y="82"/>
                  </a:cubicBezTo>
                  <a:cubicBezTo>
                    <a:pt x="2111" y="793"/>
                    <a:pt x="2272" y="3740"/>
                    <a:pt x="2272" y="3740"/>
                  </a:cubicBezTo>
                  <a:cubicBezTo>
                    <a:pt x="2272" y="3740"/>
                    <a:pt x="2270" y="3740"/>
                    <a:pt x="2266" y="3740"/>
                  </a:cubicBezTo>
                  <a:cubicBezTo>
                    <a:pt x="2156" y="3740"/>
                    <a:pt x="675" y="3769"/>
                    <a:pt x="329" y="5328"/>
                  </a:cubicBezTo>
                  <a:cubicBezTo>
                    <a:pt x="1" y="6826"/>
                    <a:pt x="1112" y="10339"/>
                    <a:pt x="1278" y="10866"/>
                  </a:cubicBezTo>
                  <a:cubicBezTo>
                    <a:pt x="1490" y="10866"/>
                    <a:pt x="1697" y="10911"/>
                    <a:pt x="1895" y="10987"/>
                  </a:cubicBezTo>
                  <a:lnTo>
                    <a:pt x="1917" y="10933"/>
                  </a:lnTo>
                  <a:cubicBezTo>
                    <a:pt x="2952" y="8311"/>
                    <a:pt x="2695" y="4392"/>
                    <a:pt x="2695" y="4392"/>
                  </a:cubicBezTo>
                  <a:lnTo>
                    <a:pt x="2695" y="4392"/>
                  </a:lnTo>
                  <a:cubicBezTo>
                    <a:pt x="2696" y="4392"/>
                    <a:pt x="4097" y="6301"/>
                    <a:pt x="7480" y="6301"/>
                  </a:cubicBezTo>
                  <a:cubicBezTo>
                    <a:pt x="7729" y="6301"/>
                    <a:pt x="7989" y="6290"/>
                    <a:pt x="8260" y="6268"/>
                  </a:cubicBezTo>
                  <a:cubicBezTo>
                    <a:pt x="12214" y="5944"/>
                    <a:pt x="13281" y="4001"/>
                    <a:pt x="13281" y="4001"/>
                  </a:cubicBezTo>
                  <a:lnTo>
                    <a:pt x="13505" y="3546"/>
                  </a:lnTo>
                  <a:cubicBezTo>
                    <a:pt x="13505" y="3546"/>
                    <a:pt x="12134" y="1"/>
                    <a:pt x="8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034;p44"/>
            <p:cNvSpPr/>
            <p:nvPr/>
          </p:nvSpPr>
          <p:spPr>
            <a:xfrm>
              <a:off x="4708425" y="4096725"/>
              <a:ext cx="64950" cy="26300"/>
            </a:xfrm>
            <a:custGeom>
              <a:avLst/>
              <a:gdLst/>
              <a:ahLst/>
              <a:cxnLst/>
              <a:rect l="l" t="t" r="r" b="b"/>
              <a:pathLst>
                <a:path w="2598" h="1052" extrusionOk="0">
                  <a:moveTo>
                    <a:pt x="578" y="0"/>
                  </a:moveTo>
                  <a:cubicBezTo>
                    <a:pt x="301" y="0"/>
                    <a:pt x="93" y="85"/>
                    <a:pt x="45" y="300"/>
                  </a:cubicBezTo>
                  <a:cubicBezTo>
                    <a:pt x="0" y="494"/>
                    <a:pt x="567" y="638"/>
                    <a:pt x="1165" y="795"/>
                  </a:cubicBezTo>
                  <a:cubicBezTo>
                    <a:pt x="1629" y="923"/>
                    <a:pt x="2116" y="1051"/>
                    <a:pt x="2368" y="1051"/>
                  </a:cubicBezTo>
                  <a:cubicBezTo>
                    <a:pt x="2470" y="1051"/>
                    <a:pt x="2534" y="1030"/>
                    <a:pt x="2542" y="980"/>
                  </a:cubicBezTo>
                  <a:cubicBezTo>
                    <a:pt x="2598" y="631"/>
                    <a:pt x="1332" y="0"/>
                    <a:pt x="5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035;p44"/>
            <p:cNvSpPr/>
            <p:nvPr/>
          </p:nvSpPr>
          <p:spPr>
            <a:xfrm>
              <a:off x="4554600" y="4098625"/>
              <a:ext cx="65000" cy="26300"/>
            </a:xfrm>
            <a:custGeom>
              <a:avLst/>
              <a:gdLst/>
              <a:ahLst/>
              <a:cxnLst/>
              <a:rect l="l" t="t" r="r" b="b"/>
              <a:pathLst>
                <a:path w="2600" h="1052" extrusionOk="0">
                  <a:moveTo>
                    <a:pt x="2019" y="1"/>
                  </a:moveTo>
                  <a:cubicBezTo>
                    <a:pt x="1264" y="1"/>
                    <a:pt x="0" y="631"/>
                    <a:pt x="53" y="980"/>
                  </a:cubicBezTo>
                  <a:cubicBezTo>
                    <a:pt x="62" y="1030"/>
                    <a:pt x="125" y="1051"/>
                    <a:pt x="225" y="1051"/>
                  </a:cubicBezTo>
                  <a:cubicBezTo>
                    <a:pt x="477" y="1051"/>
                    <a:pt x="965" y="921"/>
                    <a:pt x="1434" y="796"/>
                  </a:cubicBezTo>
                  <a:cubicBezTo>
                    <a:pt x="2032" y="634"/>
                    <a:pt x="2599" y="494"/>
                    <a:pt x="2554" y="301"/>
                  </a:cubicBezTo>
                  <a:cubicBezTo>
                    <a:pt x="2505" y="86"/>
                    <a:pt x="2296" y="1"/>
                    <a:pt x="20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036;p44"/>
            <p:cNvSpPr/>
            <p:nvPr/>
          </p:nvSpPr>
          <p:spPr>
            <a:xfrm>
              <a:off x="4578625" y="4162250"/>
              <a:ext cx="17350" cy="35225"/>
            </a:xfrm>
            <a:custGeom>
              <a:avLst/>
              <a:gdLst/>
              <a:ahLst/>
              <a:cxnLst/>
              <a:rect l="l" t="t" r="r" b="b"/>
              <a:pathLst>
                <a:path w="694" h="1409" extrusionOk="0">
                  <a:moveTo>
                    <a:pt x="347" y="1"/>
                  </a:moveTo>
                  <a:cubicBezTo>
                    <a:pt x="158" y="1"/>
                    <a:pt x="1" y="316"/>
                    <a:pt x="1" y="707"/>
                  </a:cubicBezTo>
                  <a:cubicBezTo>
                    <a:pt x="1" y="1094"/>
                    <a:pt x="154" y="1409"/>
                    <a:pt x="347" y="1409"/>
                  </a:cubicBezTo>
                  <a:cubicBezTo>
                    <a:pt x="536" y="1409"/>
                    <a:pt x="693" y="1094"/>
                    <a:pt x="693" y="707"/>
                  </a:cubicBezTo>
                  <a:cubicBezTo>
                    <a:pt x="693" y="32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037;p44"/>
            <p:cNvSpPr/>
            <p:nvPr/>
          </p:nvSpPr>
          <p:spPr>
            <a:xfrm>
              <a:off x="4727525" y="4162250"/>
              <a:ext cx="17250" cy="35225"/>
            </a:xfrm>
            <a:custGeom>
              <a:avLst/>
              <a:gdLst/>
              <a:ahLst/>
              <a:cxnLst/>
              <a:rect l="l" t="t" r="r" b="b"/>
              <a:pathLst>
                <a:path w="690" h="1409" extrusionOk="0">
                  <a:moveTo>
                    <a:pt x="343" y="1"/>
                  </a:moveTo>
                  <a:cubicBezTo>
                    <a:pt x="154" y="1"/>
                    <a:pt x="1" y="316"/>
                    <a:pt x="1" y="707"/>
                  </a:cubicBezTo>
                  <a:cubicBezTo>
                    <a:pt x="1" y="1094"/>
                    <a:pt x="154" y="1409"/>
                    <a:pt x="343" y="1409"/>
                  </a:cubicBezTo>
                  <a:cubicBezTo>
                    <a:pt x="536" y="1409"/>
                    <a:pt x="689" y="1094"/>
                    <a:pt x="689" y="707"/>
                  </a:cubicBezTo>
                  <a:cubicBezTo>
                    <a:pt x="689" y="320"/>
                    <a:pt x="532" y="1"/>
                    <a:pt x="3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038;p44"/>
            <p:cNvSpPr/>
            <p:nvPr/>
          </p:nvSpPr>
          <p:spPr>
            <a:xfrm>
              <a:off x="4490850" y="4169300"/>
              <a:ext cx="61375" cy="25375"/>
            </a:xfrm>
            <a:custGeom>
              <a:avLst/>
              <a:gdLst/>
              <a:ahLst/>
              <a:cxnLst/>
              <a:rect l="l" t="t" r="r" b="b"/>
              <a:pathLst>
                <a:path w="2455" h="1015" extrusionOk="0">
                  <a:moveTo>
                    <a:pt x="23" y="0"/>
                  </a:moveTo>
                  <a:cubicBezTo>
                    <a:pt x="9" y="0"/>
                    <a:pt x="1" y="21"/>
                    <a:pt x="16" y="29"/>
                  </a:cubicBezTo>
                  <a:cubicBezTo>
                    <a:pt x="214" y="115"/>
                    <a:pt x="417" y="200"/>
                    <a:pt x="619" y="286"/>
                  </a:cubicBezTo>
                  <a:lnTo>
                    <a:pt x="1217" y="533"/>
                  </a:lnTo>
                  <a:lnTo>
                    <a:pt x="1825" y="776"/>
                  </a:lnTo>
                  <a:cubicBezTo>
                    <a:pt x="2027" y="857"/>
                    <a:pt x="2230" y="933"/>
                    <a:pt x="2432" y="1014"/>
                  </a:cubicBezTo>
                  <a:cubicBezTo>
                    <a:pt x="2441" y="1014"/>
                    <a:pt x="2450" y="1010"/>
                    <a:pt x="2455" y="1005"/>
                  </a:cubicBezTo>
                  <a:cubicBezTo>
                    <a:pt x="2455" y="996"/>
                    <a:pt x="2455" y="987"/>
                    <a:pt x="2446" y="983"/>
                  </a:cubicBezTo>
                  <a:cubicBezTo>
                    <a:pt x="2248" y="897"/>
                    <a:pt x="2045" y="812"/>
                    <a:pt x="1843" y="731"/>
                  </a:cubicBezTo>
                  <a:lnTo>
                    <a:pt x="1240" y="479"/>
                  </a:lnTo>
                  <a:lnTo>
                    <a:pt x="637" y="236"/>
                  </a:lnTo>
                  <a:cubicBezTo>
                    <a:pt x="435" y="155"/>
                    <a:pt x="232" y="79"/>
                    <a:pt x="30" y="2"/>
                  </a:cubicBezTo>
                  <a:cubicBezTo>
                    <a:pt x="27" y="1"/>
                    <a:pt x="25" y="0"/>
                    <a:pt x="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039;p44"/>
            <p:cNvSpPr/>
            <p:nvPr/>
          </p:nvSpPr>
          <p:spPr>
            <a:xfrm>
              <a:off x="4777350" y="4163125"/>
              <a:ext cx="45900" cy="32600"/>
            </a:xfrm>
            <a:custGeom>
              <a:avLst/>
              <a:gdLst/>
              <a:ahLst/>
              <a:cxnLst/>
              <a:rect l="l" t="t" r="r" b="b"/>
              <a:pathLst>
                <a:path w="1836" h="1304" extrusionOk="0">
                  <a:moveTo>
                    <a:pt x="1813" y="1"/>
                  </a:moveTo>
                  <a:cubicBezTo>
                    <a:pt x="1812" y="1"/>
                    <a:pt x="1811" y="1"/>
                    <a:pt x="1809" y="2"/>
                  </a:cubicBezTo>
                  <a:cubicBezTo>
                    <a:pt x="1656" y="105"/>
                    <a:pt x="1503" y="209"/>
                    <a:pt x="1355" y="312"/>
                  </a:cubicBezTo>
                  <a:lnTo>
                    <a:pt x="905" y="627"/>
                  </a:lnTo>
                  <a:lnTo>
                    <a:pt x="455" y="951"/>
                  </a:lnTo>
                  <a:cubicBezTo>
                    <a:pt x="302" y="1059"/>
                    <a:pt x="154" y="1167"/>
                    <a:pt x="10" y="1275"/>
                  </a:cubicBezTo>
                  <a:cubicBezTo>
                    <a:pt x="1" y="1279"/>
                    <a:pt x="1" y="1288"/>
                    <a:pt x="5" y="1297"/>
                  </a:cubicBezTo>
                  <a:cubicBezTo>
                    <a:pt x="8" y="1300"/>
                    <a:pt x="14" y="1304"/>
                    <a:pt x="20" y="1304"/>
                  </a:cubicBezTo>
                  <a:cubicBezTo>
                    <a:pt x="22" y="1304"/>
                    <a:pt x="25" y="1303"/>
                    <a:pt x="28" y="1302"/>
                  </a:cubicBezTo>
                  <a:cubicBezTo>
                    <a:pt x="181" y="1198"/>
                    <a:pt x="334" y="1095"/>
                    <a:pt x="482" y="991"/>
                  </a:cubicBezTo>
                  <a:lnTo>
                    <a:pt x="932" y="676"/>
                  </a:lnTo>
                  <a:lnTo>
                    <a:pt x="1382" y="353"/>
                  </a:lnTo>
                  <a:cubicBezTo>
                    <a:pt x="1530" y="245"/>
                    <a:pt x="1679" y="141"/>
                    <a:pt x="1827" y="29"/>
                  </a:cubicBezTo>
                  <a:cubicBezTo>
                    <a:pt x="1835" y="17"/>
                    <a:pt x="1825" y="1"/>
                    <a:pt x="18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040;p44"/>
            <p:cNvSpPr/>
            <p:nvPr/>
          </p:nvSpPr>
          <p:spPr>
            <a:xfrm>
              <a:off x="4636200" y="4198250"/>
              <a:ext cx="57275" cy="4625"/>
            </a:xfrm>
            <a:custGeom>
              <a:avLst/>
              <a:gdLst/>
              <a:ahLst/>
              <a:cxnLst/>
              <a:rect l="l" t="t" r="r" b="b"/>
              <a:pathLst>
                <a:path w="2291" h="185" extrusionOk="0">
                  <a:moveTo>
                    <a:pt x="1346" y="0"/>
                  </a:moveTo>
                  <a:cubicBezTo>
                    <a:pt x="1278" y="0"/>
                    <a:pt x="1211" y="2"/>
                    <a:pt x="1144" y="5"/>
                  </a:cubicBezTo>
                  <a:cubicBezTo>
                    <a:pt x="955" y="14"/>
                    <a:pt x="761" y="32"/>
                    <a:pt x="577" y="59"/>
                  </a:cubicBezTo>
                  <a:cubicBezTo>
                    <a:pt x="388" y="81"/>
                    <a:pt x="199" y="113"/>
                    <a:pt x="14" y="153"/>
                  </a:cubicBezTo>
                  <a:cubicBezTo>
                    <a:pt x="5" y="158"/>
                    <a:pt x="1" y="167"/>
                    <a:pt x="1" y="176"/>
                  </a:cubicBezTo>
                  <a:cubicBezTo>
                    <a:pt x="5" y="180"/>
                    <a:pt x="10" y="185"/>
                    <a:pt x="19" y="185"/>
                  </a:cubicBezTo>
                  <a:cubicBezTo>
                    <a:pt x="113" y="171"/>
                    <a:pt x="208" y="158"/>
                    <a:pt x="302" y="144"/>
                  </a:cubicBezTo>
                  <a:cubicBezTo>
                    <a:pt x="397" y="131"/>
                    <a:pt x="487" y="122"/>
                    <a:pt x="581" y="108"/>
                  </a:cubicBezTo>
                  <a:cubicBezTo>
                    <a:pt x="770" y="90"/>
                    <a:pt x="959" y="72"/>
                    <a:pt x="1148" y="63"/>
                  </a:cubicBezTo>
                  <a:cubicBezTo>
                    <a:pt x="1243" y="59"/>
                    <a:pt x="1337" y="56"/>
                    <a:pt x="1432" y="56"/>
                  </a:cubicBezTo>
                  <a:cubicBezTo>
                    <a:pt x="1526" y="56"/>
                    <a:pt x="1620" y="59"/>
                    <a:pt x="1715" y="63"/>
                  </a:cubicBezTo>
                  <a:lnTo>
                    <a:pt x="1787" y="68"/>
                  </a:lnTo>
                  <a:lnTo>
                    <a:pt x="1854" y="77"/>
                  </a:lnTo>
                  <a:cubicBezTo>
                    <a:pt x="1899" y="81"/>
                    <a:pt x="1949" y="86"/>
                    <a:pt x="1994" y="95"/>
                  </a:cubicBezTo>
                  <a:cubicBezTo>
                    <a:pt x="2039" y="104"/>
                    <a:pt x="2088" y="113"/>
                    <a:pt x="2133" y="122"/>
                  </a:cubicBezTo>
                  <a:lnTo>
                    <a:pt x="2268" y="162"/>
                  </a:lnTo>
                  <a:cubicBezTo>
                    <a:pt x="2277" y="162"/>
                    <a:pt x="2282" y="158"/>
                    <a:pt x="2286" y="153"/>
                  </a:cubicBezTo>
                  <a:cubicBezTo>
                    <a:pt x="2291" y="144"/>
                    <a:pt x="2286" y="135"/>
                    <a:pt x="2277" y="131"/>
                  </a:cubicBezTo>
                  <a:cubicBezTo>
                    <a:pt x="2097" y="68"/>
                    <a:pt x="1908" y="27"/>
                    <a:pt x="1715" y="14"/>
                  </a:cubicBezTo>
                  <a:cubicBezTo>
                    <a:pt x="1593" y="5"/>
                    <a:pt x="1469" y="0"/>
                    <a:pt x="13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041;p44"/>
            <p:cNvSpPr/>
            <p:nvPr/>
          </p:nvSpPr>
          <p:spPr>
            <a:xfrm>
              <a:off x="4645550" y="4212825"/>
              <a:ext cx="33425" cy="11825"/>
            </a:xfrm>
            <a:custGeom>
              <a:avLst/>
              <a:gdLst/>
              <a:ahLst/>
              <a:cxnLst/>
              <a:rect l="l" t="t" r="r" b="b"/>
              <a:pathLst>
                <a:path w="1337" h="473" extrusionOk="0">
                  <a:moveTo>
                    <a:pt x="1310" y="0"/>
                  </a:moveTo>
                  <a:cubicBezTo>
                    <a:pt x="1303" y="0"/>
                    <a:pt x="1295" y="4"/>
                    <a:pt x="1291" y="11"/>
                  </a:cubicBezTo>
                  <a:cubicBezTo>
                    <a:pt x="1228" y="124"/>
                    <a:pt x="1143" y="218"/>
                    <a:pt x="1044" y="294"/>
                  </a:cubicBezTo>
                  <a:cubicBezTo>
                    <a:pt x="995" y="330"/>
                    <a:pt x="941" y="353"/>
                    <a:pt x="882" y="371"/>
                  </a:cubicBezTo>
                  <a:cubicBezTo>
                    <a:pt x="837" y="385"/>
                    <a:pt x="790" y="391"/>
                    <a:pt x="744" y="391"/>
                  </a:cubicBezTo>
                  <a:cubicBezTo>
                    <a:pt x="730" y="391"/>
                    <a:pt x="716" y="390"/>
                    <a:pt x="702" y="389"/>
                  </a:cubicBezTo>
                  <a:cubicBezTo>
                    <a:pt x="576" y="375"/>
                    <a:pt x="459" y="330"/>
                    <a:pt x="351" y="267"/>
                  </a:cubicBezTo>
                  <a:cubicBezTo>
                    <a:pt x="297" y="236"/>
                    <a:pt x="243" y="200"/>
                    <a:pt x="194" y="160"/>
                  </a:cubicBezTo>
                  <a:cubicBezTo>
                    <a:pt x="144" y="119"/>
                    <a:pt x="95" y="79"/>
                    <a:pt x="50" y="34"/>
                  </a:cubicBezTo>
                  <a:cubicBezTo>
                    <a:pt x="44" y="28"/>
                    <a:pt x="38" y="26"/>
                    <a:pt x="33" y="26"/>
                  </a:cubicBezTo>
                  <a:cubicBezTo>
                    <a:pt x="15" y="26"/>
                    <a:pt x="0" y="48"/>
                    <a:pt x="14" y="65"/>
                  </a:cubicBezTo>
                  <a:cubicBezTo>
                    <a:pt x="99" y="169"/>
                    <a:pt x="198" y="258"/>
                    <a:pt x="311" y="330"/>
                  </a:cubicBezTo>
                  <a:cubicBezTo>
                    <a:pt x="369" y="366"/>
                    <a:pt x="428" y="398"/>
                    <a:pt x="491" y="425"/>
                  </a:cubicBezTo>
                  <a:cubicBezTo>
                    <a:pt x="558" y="447"/>
                    <a:pt x="626" y="465"/>
                    <a:pt x="693" y="470"/>
                  </a:cubicBezTo>
                  <a:cubicBezTo>
                    <a:pt x="711" y="472"/>
                    <a:pt x="728" y="472"/>
                    <a:pt x="746" y="472"/>
                  </a:cubicBezTo>
                  <a:cubicBezTo>
                    <a:pt x="868" y="472"/>
                    <a:pt x="991" y="432"/>
                    <a:pt x="1089" y="353"/>
                  </a:cubicBezTo>
                  <a:cubicBezTo>
                    <a:pt x="1192" y="272"/>
                    <a:pt x="1278" y="160"/>
                    <a:pt x="1332" y="34"/>
                  </a:cubicBezTo>
                  <a:cubicBezTo>
                    <a:pt x="1336" y="20"/>
                    <a:pt x="1332" y="11"/>
                    <a:pt x="1318" y="2"/>
                  </a:cubicBezTo>
                  <a:cubicBezTo>
                    <a:pt x="1316" y="1"/>
                    <a:pt x="1313" y="0"/>
                    <a:pt x="1310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042;p44"/>
            <p:cNvSpPr/>
            <p:nvPr/>
          </p:nvSpPr>
          <p:spPr>
            <a:xfrm>
              <a:off x="4630250" y="4241025"/>
              <a:ext cx="67725" cy="17025"/>
            </a:xfrm>
            <a:custGeom>
              <a:avLst/>
              <a:gdLst/>
              <a:ahLst/>
              <a:cxnLst/>
              <a:rect l="l" t="t" r="r" b="b"/>
              <a:pathLst>
                <a:path w="2709" h="681" extrusionOk="0">
                  <a:moveTo>
                    <a:pt x="27" y="0"/>
                  </a:moveTo>
                  <a:cubicBezTo>
                    <a:pt x="22" y="0"/>
                    <a:pt x="18" y="1"/>
                    <a:pt x="14" y="3"/>
                  </a:cubicBezTo>
                  <a:cubicBezTo>
                    <a:pt x="5" y="8"/>
                    <a:pt x="1" y="26"/>
                    <a:pt x="10" y="35"/>
                  </a:cubicBezTo>
                  <a:cubicBezTo>
                    <a:pt x="153" y="246"/>
                    <a:pt x="356" y="408"/>
                    <a:pt x="590" y="512"/>
                  </a:cubicBezTo>
                  <a:cubicBezTo>
                    <a:pt x="824" y="611"/>
                    <a:pt x="1071" y="669"/>
                    <a:pt x="1328" y="678"/>
                  </a:cubicBezTo>
                  <a:cubicBezTo>
                    <a:pt x="1362" y="680"/>
                    <a:pt x="1397" y="681"/>
                    <a:pt x="1432" y="681"/>
                  </a:cubicBezTo>
                  <a:cubicBezTo>
                    <a:pt x="1649" y="681"/>
                    <a:pt x="1865" y="645"/>
                    <a:pt x="2074" y="579"/>
                  </a:cubicBezTo>
                  <a:cubicBezTo>
                    <a:pt x="2317" y="498"/>
                    <a:pt x="2533" y="359"/>
                    <a:pt x="2704" y="165"/>
                  </a:cubicBezTo>
                  <a:cubicBezTo>
                    <a:pt x="2709" y="156"/>
                    <a:pt x="2709" y="143"/>
                    <a:pt x="2704" y="134"/>
                  </a:cubicBezTo>
                  <a:cubicBezTo>
                    <a:pt x="2700" y="129"/>
                    <a:pt x="2694" y="127"/>
                    <a:pt x="2688" y="127"/>
                  </a:cubicBezTo>
                  <a:cubicBezTo>
                    <a:pt x="2683" y="127"/>
                    <a:pt x="2677" y="129"/>
                    <a:pt x="2673" y="134"/>
                  </a:cubicBezTo>
                  <a:cubicBezTo>
                    <a:pt x="2587" y="219"/>
                    <a:pt x="2493" y="296"/>
                    <a:pt x="2385" y="354"/>
                  </a:cubicBezTo>
                  <a:cubicBezTo>
                    <a:pt x="2281" y="417"/>
                    <a:pt x="2169" y="467"/>
                    <a:pt x="2052" y="503"/>
                  </a:cubicBezTo>
                  <a:cubicBezTo>
                    <a:pt x="1860" y="563"/>
                    <a:pt x="1656" y="591"/>
                    <a:pt x="1453" y="591"/>
                  </a:cubicBezTo>
                  <a:cubicBezTo>
                    <a:pt x="1412" y="591"/>
                    <a:pt x="1372" y="590"/>
                    <a:pt x="1332" y="588"/>
                  </a:cubicBezTo>
                  <a:cubicBezTo>
                    <a:pt x="1089" y="584"/>
                    <a:pt x="851" y="530"/>
                    <a:pt x="626" y="435"/>
                  </a:cubicBezTo>
                  <a:cubicBezTo>
                    <a:pt x="513" y="390"/>
                    <a:pt x="410" y="332"/>
                    <a:pt x="311" y="260"/>
                  </a:cubicBezTo>
                  <a:cubicBezTo>
                    <a:pt x="212" y="188"/>
                    <a:pt x="126" y="102"/>
                    <a:pt x="50" y="8"/>
                  </a:cubicBezTo>
                  <a:lnTo>
                    <a:pt x="46" y="8"/>
                  </a:lnTo>
                  <a:cubicBezTo>
                    <a:pt x="40" y="2"/>
                    <a:pt x="33" y="0"/>
                    <a:pt x="27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43;p44"/>
            <p:cNvSpPr/>
            <p:nvPr/>
          </p:nvSpPr>
          <p:spPr>
            <a:xfrm>
              <a:off x="4685575" y="463585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fill="none" extrusionOk="0">
                  <a:moveTo>
                    <a:pt x="1" y="0"/>
                  </a:moveTo>
                  <a:cubicBezTo>
                    <a:pt x="41" y="14"/>
                    <a:pt x="64" y="27"/>
                    <a:pt x="64" y="27"/>
                  </a:cubicBezTo>
                </a:path>
              </a:pathLst>
            </a:custGeom>
            <a:noFill/>
            <a:ln w="145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44;p44"/>
            <p:cNvSpPr/>
            <p:nvPr/>
          </p:nvSpPr>
          <p:spPr>
            <a:xfrm>
              <a:off x="4766000" y="4614325"/>
              <a:ext cx="187825" cy="110300"/>
            </a:xfrm>
            <a:custGeom>
              <a:avLst/>
              <a:gdLst/>
              <a:ahLst/>
              <a:cxnLst/>
              <a:rect l="l" t="t" r="r" b="b"/>
              <a:pathLst>
                <a:path w="7513" h="4412" extrusionOk="0">
                  <a:moveTo>
                    <a:pt x="7495" y="1"/>
                  </a:moveTo>
                  <a:cubicBezTo>
                    <a:pt x="7489" y="1"/>
                    <a:pt x="7486" y="7"/>
                    <a:pt x="7486" y="11"/>
                  </a:cubicBezTo>
                  <a:cubicBezTo>
                    <a:pt x="7450" y="425"/>
                    <a:pt x="7369" y="834"/>
                    <a:pt x="7243" y="1230"/>
                  </a:cubicBezTo>
                  <a:cubicBezTo>
                    <a:pt x="7117" y="1622"/>
                    <a:pt x="6937" y="1995"/>
                    <a:pt x="6699" y="2337"/>
                  </a:cubicBezTo>
                  <a:cubicBezTo>
                    <a:pt x="6460" y="2674"/>
                    <a:pt x="6181" y="2980"/>
                    <a:pt x="5876" y="3255"/>
                  </a:cubicBezTo>
                  <a:cubicBezTo>
                    <a:pt x="5250" y="3799"/>
                    <a:pt x="4481" y="4154"/>
                    <a:pt x="3662" y="4276"/>
                  </a:cubicBezTo>
                  <a:cubicBezTo>
                    <a:pt x="3394" y="4317"/>
                    <a:pt x="3121" y="4337"/>
                    <a:pt x="2850" y="4337"/>
                  </a:cubicBezTo>
                  <a:cubicBezTo>
                    <a:pt x="2708" y="4337"/>
                    <a:pt x="2566" y="4332"/>
                    <a:pt x="2425" y="4321"/>
                  </a:cubicBezTo>
                  <a:cubicBezTo>
                    <a:pt x="2011" y="4285"/>
                    <a:pt x="1602" y="4217"/>
                    <a:pt x="1201" y="4114"/>
                  </a:cubicBezTo>
                  <a:cubicBezTo>
                    <a:pt x="797" y="4010"/>
                    <a:pt x="405" y="3884"/>
                    <a:pt x="18" y="3727"/>
                  </a:cubicBezTo>
                  <a:cubicBezTo>
                    <a:pt x="5" y="3727"/>
                    <a:pt x="0" y="3740"/>
                    <a:pt x="9" y="3749"/>
                  </a:cubicBezTo>
                  <a:cubicBezTo>
                    <a:pt x="392" y="3911"/>
                    <a:pt x="788" y="4051"/>
                    <a:pt x="1188" y="4163"/>
                  </a:cubicBezTo>
                  <a:cubicBezTo>
                    <a:pt x="1593" y="4276"/>
                    <a:pt x="2002" y="4352"/>
                    <a:pt x="2421" y="4388"/>
                  </a:cubicBezTo>
                  <a:cubicBezTo>
                    <a:pt x="2583" y="4404"/>
                    <a:pt x="2745" y="4412"/>
                    <a:pt x="2907" y="4412"/>
                  </a:cubicBezTo>
                  <a:cubicBezTo>
                    <a:pt x="3163" y="4412"/>
                    <a:pt x="3418" y="4393"/>
                    <a:pt x="3671" y="4357"/>
                  </a:cubicBezTo>
                  <a:cubicBezTo>
                    <a:pt x="4090" y="4294"/>
                    <a:pt x="4494" y="4177"/>
                    <a:pt x="4877" y="4001"/>
                  </a:cubicBezTo>
                  <a:cubicBezTo>
                    <a:pt x="5259" y="3826"/>
                    <a:pt x="5610" y="3592"/>
                    <a:pt x="5929" y="3318"/>
                  </a:cubicBezTo>
                  <a:cubicBezTo>
                    <a:pt x="6240" y="3039"/>
                    <a:pt x="6519" y="2724"/>
                    <a:pt x="6757" y="2377"/>
                  </a:cubicBezTo>
                  <a:cubicBezTo>
                    <a:pt x="6996" y="2031"/>
                    <a:pt x="7176" y="1649"/>
                    <a:pt x="7297" y="1248"/>
                  </a:cubicBezTo>
                  <a:cubicBezTo>
                    <a:pt x="7414" y="848"/>
                    <a:pt x="7486" y="434"/>
                    <a:pt x="7513" y="16"/>
                  </a:cubicBezTo>
                  <a:cubicBezTo>
                    <a:pt x="7513" y="7"/>
                    <a:pt x="7508" y="2"/>
                    <a:pt x="7500" y="2"/>
                  </a:cubicBezTo>
                  <a:cubicBezTo>
                    <a:pt x="7498" y="1"/>
                    <a:pt x="7496" y="1"/>
                    <a:pt x="74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45;p44"/>
            <p:cNvSpPr/>
            <p:nvPr/>
          </p:nvSpPr>
          <p:spPr>
            <a:xfrm>
              <a:off x="4672550" y="4610175"/>
              <a:ext cx="50850" cy="44850"/>
            </a:xfrm>
            <a:custGeom>
              <a:avLst/>
              <a:gdLst/>
              <a:ahLst/>
              <a:cxnLst/>
              <a:rect l="l" t="t" r="r" b="b"/>
              <a:pathLst>
                <a:path w="2034" h="1794" extrusionOk="0">
                  <a:moveTo>
                    <a:pt x="526" y="996"/>
                  </a:moveTo>
                  <a:cubicBezTo>
                    <a:pt x="527" y="996"/>
                    <a:pt x="528" y="996"/>
                    <a:pt x="529" y="996"/>
                  </a:cubicBezTo>
                  <a:lnTo>
                    <a:pt x="529" y="996"/>
                  </a:lnTo>
                  <a:lnTo>
                    <a:pt x="531" y="997"/>
                  </a:lnTo>
                  <a:lnTo>
                    <a:pt x="531" y="997"/>
                  </a:lnTo>
                  <a:lnTo>
                    <a:pt x="526" y="996"/>
                  </a:lnTo>
                  <a:close/>
                  <a:moveTo>
                    <a:pt x="472" y="0"/>
                  </a:moveTo>
                  <a:cubicBezTo>
                    <a:pt x="393" y="0"/>
                    <a:pt x="313" y="13"/>
                    <a:pt x="238" y="38"/>
                  </a:cubicBezTo>
                  <a:cubicBezTo>
                    <a:pt x="99" y="92"/>
                    <a:pt x="5" y="227"/>
                    <a:pt x="0" y="380"/>
                  </a:cubicBezTo>
                  <a:cubicBezTo>
                    <a:pt x="0" y="452"/>
                    <a:pt x="22" y="524"/>
                    <a:pt x="58" y="591"/>
                  </a:cubicBezTo>
                  <a:cubicBezTo>
                    <a:pt x="90" y="654"/>
                    <a:pt x="135" y="712"/>
                    <a:pt x="180" y="766"/>
                  </a:cubicBezTo>
                  <a:cubicBezTo>
                    <a:pt x="279" y="870"/>
                    <a:pt x="387" y="964"/>
                    <a:pt x="499" y="1045"/>
                  </a:cubicBezTo>
                  <a:cubicBezTo>
                    <a:pt x="499" y="1045"/>
                    <a:pt x="500" y="1045"/>
                    <a:pt x="502" y="1046"/>
                  </a:cubicBezTo>
                  <a:lnTo>
                    <a:pt x="502" y="1046"/>
                  </a:lnTo>
                  <a:lnTo>
                    <a:pt x="499" y="1045"/>
                  </a:lnTo>
                  <a:lnTo>
                    <a:pt x="499" y="1045"/>
                  </a:lnTo>
                  <a:cubicBezTo>
                    <a:pt x="500" y="1047"/>
                    <a:pt x="502" y="1047"/>
                    <a:pt x="504" y="1048"/>
                  </a:cubicBezTo>
                  <a:lnTo>
                    <a:pt x="504" y="1048"/>
                  </a:lnTo>
                  <a:cubicBezTo>
                    <a:pt x="503" y="1047"/>
                    <a:pt x="502" y="1046"/>
                    <a:pt x="502" y="1046"/>
                  </a:cubicBezTo>
                  <a:lnTo>
                    <a:pt x="502" y="1046"/>
                  </a:lnTo>
                  <a:lnTo>
                    <a:pt x="517" y="1050"/>
                  </a:lnTo>
                  <a:cubicBezTo>
                    <a:pt x="514" y="1050"/>
                    <a:pt x="508" y="1050"/>
                    <a:pt x="504" y="1048"/>
                  </a:cubicBezTo>
                  <a:lnTo>
                    <a:pt x="504" y="1048"/>
                  </a:lnTo>
                  <a:cubicBezTo>
                    <a:pt x="504" y="1049"/>
                    <a:pt x="504" y="1049"/>
                    <a:pt x="504" y="1050"/>
                  </a:cubicBezTo>
                  <a:cubicBezTo>
                    <a:pt x="506" y="1052"/>
                    <a:pt x="510" y="1053"/>
                    <a:pt x="514" y="1054"/>
                  </a:cubicBezTo>
                  <a:lnTo>
                    <a:pt x="514" y="1054"/>
                  </a:lnTo>
                  <a:cubicBezTo>
                    <a:pt x="625" y="1133"/>
                    <a:pt x="744" y="1208"/>
                    <a:pt x="864" y="1275"/>
                  </a:cubicBezTo>
                  <a:cubicBezTo>
                    <a:pt x="985" y="1342"/>
                    <a:pt x="1111" y="1410"/>
                    <a:pt x="1237" y="1468"/>
                  </a:cubicBezTo>
                  <a:cubicBezTo>
                    <a:pt x="1363" y="1531"/>
                    <a:pt x="1494" y="1590"/>
                    <a:pt x="1624" y="1644"/>
                  </a:cubicBezTo>
                  <a:cubicBezTo>
                    <a:pt x="1754" y="1693"/>
                    <a:pt x="1885" y="1747"/>
                    <a:pt x="2015" y="1792"/>
                  </a:cubicBezTo>
                  <a:cubicBezTo>
                    <a:pt x="2017" y="1793"/>
                    <a:pt x="2018" y="1794"/>
                    <a:pt x="2020" y="1794"/>
                  </a:cubicBezTo>
                  <a:cubicBezTo>
                    <a:pt x="2024" y="1794"/>
                    <a:pt x="2029" y="1791"/>
                    <a:pt x="2029" y="1788"/>
                  </a:cubicBezTo>
                  <a:cubicBezTo>
                    <a:pt x="2033" y="1783"/>
                    <a:pt x="2029" y="1774"/>
                    <a:pt x="2024" y="1774"/>
                  </a:cubicBezTo>
                  <a:cubicBezTo>
                    <a:pt x="1894" y="1716"/>
                    <a:pt x="1768" y="1662"/>
                    <a:pt x="1642" y="1603"/>
                  </a:cubicBezTo>
                  <a:cubicBezTo>
                    <a:pt x="1512" y="1549"/>
                    <a:pt x="1386" y="1486"/>
                    <a:pt x="1260" y="1423"/>
                  </a:cubicBezTo>
                  <a:cubicBezTo>
                    <a:pt x="1138" y="1360"/>
                    <a:pt x="1012" y="1297"/>
                    <a:pt x="891" y="1225"/>
                  </a:cubicBezTo>
                  <a:cubicBezTo>
                    <a:pt x="769" y="1158"/>
                    <a:pt x="652" y="1081"/>
                    <a:pt x="540" y="1000"/>
                  </a:cubicBezTo>
                  <a:lnTo>
                    <a:pt x="540" y="1000"/>
                  </a:lnTo>
                  <a:cubicBezTo>
                    <a:pt x="540" y="1000"/>
                    <a:pt x="540" y="1000"/>
                    <a:pt x="540" y="1000"/>
                  </a:cubicBezTo>
                  <a:lnTo>
                    <a:pt x="540" y="1000"/>
                  </a:lnTo>
                  <a:lnTo>
                    <a:pt x="531" y="998"/>
                  </a:lnTo>
                  <a:lnTo>
                    <a:pt x="531" y="998"/>
                  </a:lnTo>
                  <a:cubicBezTo>
                    <a:pt x="531" y="997"/>
                    <a:pt x="530" y="996"/>
                    <a:pt x="529" y="996"/>
                  </a:cubicBezTo>
                  <a:lnTo>
                    <a:pt x="529" y="996"/>
                  </a:lnTo>
                  <a:cubicBezTo>
                    <a:pt x="533" y="996"/>
                    <a:pt x="536" y="997"/>
                    <a:pt x="540" y="1000"/>
                  </a:cubicBezTo>
                  <a:lnTo>
                    <a:pt x="540" y="1000"/>
                  </a:lnTo>
                  <a:cubicBezTo>
                    <a:pt x="539" y="999"/>
                    <a:pt x="538" y="998"/>
                    <a:pt x="535" y="996"/>
                  </a:cubicBezTo>
                  <a:cubicBezTo>
                    <a:pt x="531" y="996"/>
                    <a:pt x="527" y="992"/>
                    <a:pt x="523" y="991"/>
                  </a:cubicBezTo>
                  <a:lnTo>
                    <a:pt x="523" y="991"/>
                  </a:lnTo>
                  <a:cubicBezTo>
                    <a:pt x="415" y="913"/>
                    <a:pt x="316" y="826"/>
                    <a:pt x="220" y="730"/>
                  </a:cubicBezTo>
                  <a:cubicBezTo>
                    <a:pt x="130" y="627"/>
                    <a:pt x="49" y="510"/>
                    <a:pt x="49" y="380"/>
                  </a:cubicBezTo>
                  <a:cubicBezTo>
                    <a:pt x="45" y="240"/>
                    <a:pt x="126" y="119"/>
                    <a:pt x="252" y="69"/>
                  </a:cubicBezTo>
                  <a:cubicBezTo>
                    <a:pt x="332" y="39"/>
                    <a:pt x="415" y="24"/>
                    <a:pt x="498" y="24"/>
                  </a:cubicBezTo>
                  <a:cubicBezTo>
                    <a:pt x="551" y="24"/>
                    <a:pt x="604" y="30"/>
                    <a:pt x="657" y="42"/>
                  </a:cubicBezTo>
                  <a:cubicBezTo>
                    <a:pt x="661" y="42"/>
                    <a:pt x="666" y="38"/>
                    <a:pt x="666" y="33"/>
                  </a:cubicBezTo>
                  <a:cubicBezTo>
                    <a:pt x="666" y="29"/>
                    <a:pt x="666" y="29"/>
                    <a:pt x="661" y="24"/>
                  </a:cubicBezTo>
                  <a:cubicBezTo>
                    <a:pt x="599" y="8"/>
                    <a:pt x="536" y="0"/>
                    <a:pt x="472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046;p44"/>
            <p:cNvSpPr/>
            <p:nvPr/>
          </p:nvSpPr>
          <p:spPr>
            <a:xfrm>
              <a:off x="4678825" y="4589175"/>
              <a:ext cx="73125" cy="45500"/>
            </a:xfrm>
            <a:custGeom>
              <a:avLst/>
              <a:gdLst/>
              <a:ahLst/>
              <a:cxnLst/>
              <a:rect l="l" t="t" r="r" b="b"/>
              <a:pathLst>
                <a:path w="2925" h="1820" extrusionOk="0">
                  <a:moveTo>
                    <a:pt x="301" y="0"/>
                  </a:moveTo>
                  <a:cubicBezTo>
                    <a:pt x="258" y="0"/>
                    <a:pt x="215" y="6"/>
                    <a:pt x="176" y="18"/>
                  </a:cubicBezTo>
                  <a:cubicBezTo>
                    <a:pt x="109" y="41"/>
                    <a:pt x="55" y="95"/>
                    <a:pt x="32" y="158"/>
                  </a:cubicBezTo>
                  <a:cubicBezTo>
                    <a:pt x="10" y="221"/>
                    <a:pt x="1" y="288"/>
                    <a:pt x="14" y="356"/>
                  </a:cubicBezTo>
                  <a:cubicBezTo>
                    <a:pt x="46" y="477"/>
                    <a:pt x="109" y="590"/>
                    <a:pt x="194" y="684"/>
                  </a:cubicBezTo>
                  <a:cubicBezTo>
                    <a:pt x="280" y="774"/>
                    <a:pt x="370" y="860"/>
                    <a:pt x="464" y="932"/>
                  </a:cubicBezTo>
                  <a:cubicBezTo>
                    <a:pt x="563" y="1008"/>
                    <a:pt x="662" y="1080"/>
                    <a:pt x="766" y="1148"/>
                  </a:cubicBezTo>
                  <a:cubicBezTo>
                    <a:pt x="1175" y="1409"/>
                    <a:pt x="1611" y="1633"/>
                    <a:pt x="2061" y="1818"/>
                  </a:cubicBezTo>
                  <a:cubicBezTo>
                    <a:pt x="2063" y="1819"/>
                    <a:pt x="2064" y="1820"/>
                    <a:pt x="2066" y="1820"/>
                  </a:cubicBezTo>
                  <a:cubicBezTo>
                    <a:pt x="2071" y="1820"/>
                    <a:pt x="2076" y="1817"/>
                    <a:pt x="2079" y="1813"/>
                  </a:cubicBezTo>
                  <a:cubicBezTo>
                    <a:pt x="2079" y="1809"/>
                    <a:pt x="2079" y="1800"/>
                    <a:pt x="2075" y="1800"/>
                  </a:cubicBezTo>
                  <a:cubicBezTo>
                    <a:pt x="1850" y="1701"/>
                    <a:pt x="1634" y="1588"/>
                    <a:pt x="1422" y="1476"/>
                  </a:cubicBezTo>
                  <a:cubicBezTo>
                    <a:pt x="1207" y="1364"/>
                    <a:pt x="995" y="1242"/>
                    <a:pt x="797" y="1107"/>
                  </a:cubicBezTo>
                  <a:cubicBezTo>
                    <a:pt x="694" y="1040"/>
                    <a:pt x="595" y="968"/>
                    <a:pt x="505" y="891"/>
                  </a:cubicBezTo>
                  <a:cubicBezTo>
                    <a:pt x="406" y="819"/>
                    <a:pt x="320" y="738"/>
                    <a:pt x="239" y="648"/>
                  </a:cubicBezTo>
                  <a:cubicBezTo>
                    <a:pt x="158" y="563"/>
                    <a:pt x="100" y="459"/>
                    <a:pt x="73" y="342"/>
                  </a:cubicBezTo>
                  <a:cubicBezTo>
                    <a:pt x="50" y="234"/>
                    <a:pt x="91" y="108"/>
                    <a:pt x="194" y="72"/>
                  </a:cubicBezTo>
                  <a:cubicBezTo>
                    <a:pt x="230" y="62"/>
                    <a:pt x="267" y="57"/>
                    <a:pt x="306" y="57"/>
                  </a:cubicBezTo>
                  <a:cubicBezTo>
                    <a:pt x="382" y="57"/>
                    <a:pt x="462" y="74"/>
                    <a:pt x="536" y="95"/>
                  </a:cubicBezTo>
                  <a:cubicBezTo>
                    <a:pt x="653" y="131"/>
                    <a:pt x="766" y="171"/>
                    <a:pt x="874" y="221"/>
                  </a:cubicBezTo>
                  <a:cubicBezTo>
                    <a:pt x="1099" y="315"/>
                    <a:pt x="1315" y="423"/>
                    <a:pt x="1535" y="527"/>
                  </a:cubicBezTo>
                  <a:cubicBezTo>
                    <a:pt x="1755" y="630"/>
                    <a:pt x="1976" y="738"/>
                    <a:pt x="2205" y="819"/>
                  </a:cubicBezTo>
                  <a:cubicBezTo>
                    <a:pt x="2419" y="900"/>
                    <a:pt x="2644" y="977"/>
                    <a:pt x="2878" y="977"/>
                  </a:cubicBezTo>
                  <a:cubicBezTo>
                    <a:pt x="2891" y="977"/>
                    <a:pt x="2903" y="977"/>
                    <a:pt x="2916" y="977"/>
                  </a:cubicBezTo>
                  <a:cubicBezTo>
                    <a:pt x="2925" y="977"/>
                    <a:pt x="2925" y="963"/>
                    <a:pt x="2916" y="963"/>
                  </a:cubicBezTo>
                  <a:cubicBezTo>
                    <a:pt x="2673" y="963"/>
                    <a:pt x="2439" y="878"/>
                    <a:pt x="2214" y="788"/>
                  </a:cubicBezTo>
                  <a:cubicBezTo>
                    <a:pt x="1989" y="698"/>
                    <a:pt x="1773" y="594"/>
                    <a:pt x="1553" y="486"/>
                  </a:cubicBezTo>
                  <a:cubicBezTo>
                    <a:pt x="1337" y="378"/>
                    <a:pt x="1121" y="270"/>
                    <a:pt x="896" y="171"/>
                  </a:cubicBezTo>
                  <a:cubicBezTo>
                    <a:pt x="784" y="122"/>
                    <a:pt x="667" y="77"/>
                    <a:pt x="550" y="41"/>
                  </a:cubicBezTo>
                  <a:cubicBezTo>
                    <a:pt x="491" y="23"/>
                    <a:pt x="428" y="14"/>
                    <a:pt x="365" y="5"/>
                  </a:cubicBezTo>
                  <a:cubicBezTo>
                    <a:pt x="344" y="2"/>
                    <a:pt x="323" y="0"/>
                    <a:pt x="301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047;p44"/>
            <p:cNvSpPr/>
            <p:nvPr/>
          </p:nvSpPr>
          <p:spPr>
            <a:xfrm>
              <a:off x="4785125" y="4582250"/>
              <a:ext cx="91225" cy="47425"/>
            </a:xfrm>
            <a:custGeom>
              <a:avLst/>
              <a:gdLst/>
              <a:ahLst/>
              <a:cxnLst/>
              <a:rect l="l" t="t" r="r" b="b"/>
              <a:pathLst>
                <a:path w="3649" h="1897" extrusionOk="0">
                  <a:moveTo>
                    <a:pt x="3633" y="0"/>
                  </a:moveTo>
                  <a:cubicBezTo>
                    <a:pt x="3629" y="0"/>
                    <a:pt x="3626" y="2"/>
                    <a:pt x="3626" y="8"/>
                  </a:cubicBezTo>
                  <a:lnTo>
                    <a:pt x="3558" y="120"/>
                  </a:lnTo>
                  <a:lnTo>
                    <a:pt x="3523" y="174"/>
                  </a:lnTo>
                  <a:lnTo>
                    <a:pt x="3487" y="232"/>
                  </a:lnTo>
                  <a:lnTo>
                    <a:pt x="3410" y="340"/>
                  </a:lnTo>
                  <a:lnTo>
                    <a:pt x="3329" y="439"/>
                  </a:lnTo>
                  <a:lnTo>
                    <a:pt x="3284" y="489"/>
                  </a:lnTo>
                  <a:lnTo>
                    <a:pt x="3239" y="538"/>
                  </a:lnTo>
                  <a:lnTo>
                    <a:pt x="3149" y="633"/>
                  </a:lnTo>
                  <a:cubicBezTo>
                    <a:pt x="3086" y="696"/>
                    <a:pt x="3023" y="754"/>
                    <a:pt x="2951" y="808"/>
                  </a:cubicBezTo>
                  <a:cubicBezTo>
                    <a:pt x="2816" y="916"/>
                    <a:pt x="2672" y="1015"/>
                    <a:pt x="2524" y="1105"/>
                  </a:cubicBezTo>
                  <a:cubicBezTo>
                    <a:pt x="2371" y="1195"/>
                    <a:pt x="2213" y="1272"/>
                    <a:pt x="2051" y="1344"/>
                  </a:cubicBezTo>
                  <a:cubicBezTo>
                    <a:pt x="1728" y="1483"/>
                    <a:pt x="1395" y="1596"/>
                    <a:pt x="1053" y="1677"/>
                  </a:cubicBezTo>
                  <a:cubicBezTo>
                    <a:pt x="882" y="1721"/>
                    <a:pt x="711" y="1757"/>
                    <a:pt x="535" y="1789"/>
                  </a:cubicBezTo>
                  <a:cubicBezTo>
                    <a:pt x="364" y="1820"/>
                    <a:pt x="189" y="1847"/>
                    <a:pt x="14" y="1865"/>
                  </a:cubicBezTo>
                  <a:cubicBezTo>
                    <a:pt x="5" y="1870"/>
                    <a:pt x="0" y="1874"/>
                    <a:pt x="0" y="1883"/>
                  </a:cubicBezTo>
                  <a:cubicBezTo>
                    <a:pt x="0" y="1892"/>
                    <a:pt x="9" y="1897"/>
                    <a:pt x="18" y="1897"/>
                  </a:cubicBezTo>
                  <a:cubicBezTo>
                    <a:pt x="369" y="1879"/>
                    <a:pt x="724" y="1829"/>
                    <a:pt x="1071" y="1748"/>
                  </a:cubicBezTo>
                  <a:cubicBezTo>
                    <a:pt x="1417" y="1672"/>
                    <a:pt x="1759" y="1560"/>
                    <a:pt x="2087" y="1420"/>
                  </a:cubicBezTo>
                  <a:cubicBezTo>
                    <a:pt x="2416" y="1281"/>
                    <a:pt x="2722" y="1087"/>
                    <a:pt x="2996" y="858"/>
                  </a:cubicBezTo>
                  <a:cubicBezTo>
                    <a:pt x="3271" y="628"/>
                    <a:pt x="3491" y="340"/>
                    <a:pt x="3644" y="17"/>
                  </a:cubicBezTo>
                  <a:cubicBezTo>
                    <a:pt x="3648" y="12"/>
                    <a:pt x="3644" y="3"/>
                    <a:pt x="3639" y="3"/>
                  </a:cubicBezTo>
                  <a:cubicBezTo>
                    <a:pt x="3638" y="1"/>
                    <a:pt x="3635" y="0"/>
                    <a:pt x="36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048;p44"/>
            <p:cNvSpPr/>
            <p:nvPr/>
          </p:nvSpPr>
          <p:spPr>
            <a:xfrm>
              <a:off x="4379225" y="4646250"/>
              <a:ext cx="157150" cy="70375"/>
            </a:xfrm>
            <a:custGeom>
              <a:avLst/>
              <a:gdLst/>
              <a:ahLst/>
              <a:cxnLst/>
              <a:rect l="l" t="t" r="r" b="b"/>
              <a:pathLst>
                <a:path w="6286" h="2815" extrusionOk="0">
                  <a:moveTo>
                    <a:pt x="21" y="1"/>
                  </a:moveTo>
                  <a:cubicBezTo>
                    <a:pt x="19" y="1"/>
                    <a:pt x="17" y="2"/>
                    <a:pt x="14" y="3"/>
                  </a:cubicBezTo>
                  <a:cubicBezTo>
                    <a:pt x="5" y="3"/>
                    <a:pt x="1" y="12"/>
                    <a:pt x="5" y="21"/>
                  </a:cubicBezTo>
                  <a:cubicBezTo>
                    <a:pt x="82" y="322"/>
                    <a:pt x="199" y="615"/>
                    <a:pt x="347" y="893"/>
                  </a:cubicBezTo>
                  <a:cubicBezTo>
                    <a:pt x="505" y="1168"/>
                    <a:pt x="698" y="1415"/>
                    <a:pt x="923" y="1636"/>
                  </a:cubicBezTo>
                  <a:lnTo>
                    <a:pt x="1098" y="1798"/>
                  </a:lnTo>
                  <a:lnTo>
                    <a:pt x="1283" y="1942"/>
                  </a:lnTo>
                  <a:cubicBezTo>
                    <a:pt x="1346" y="1991"/>
                    <a:pt x="1413" y="2027"/>
                    <a:pt x="1481" y="2072"/>
                  </a:cubicBezTo>
                  <a:cubicBezTo>
                    <a:pt x="1544" y="2117"/>
                    <a:pt x="1616" y="2153"/>
                    <a:pt x="1683" y="2194"/>
                  </a:cubicBezTo>
                  <a:cubicBezTo>
                    <a:pt x="1958" y="2342"/>
                    <a:pt x="2250" y="2468"/>
                    <a:pt x="2551" y="2558"/>
                  </a:cubicBezTo>
                  <a:cubicBezTo>
                    <a:pt x="3140" y="2725"/>
                    <a:pt x="3750" y="2815"/>
                    <a:pt x="4364" y="2815"/>
                  </a:cubicBezTo>
                  <a:cubicBezTo>
                    <a:pt x="4379" y="2815"/>
                    <a:pt x="4394" y="2814"/>
                    <a:pt x="4409" y="2814"/>
                  </a:cubicBezTo>
                  <a:cubicBezTo>
                    <a:pt x="4720" y="2814"/>
                    <a:pt x="5035" y="2792"/>
                    <a:pt x="5345" y="2751"/>
                  </a:cubicBezTo>
                  <a:cubicBezTo>
                    <a:pt x="5498" y="2733"/>
                    <a:pt x="5651" y="2706"/>
                    <a:pt x="5804" y="2670"/>
                  </a:cubicBezTo>
                  <a:cubicBezTo>
                    <a:pt x="5961" y="2639"/>
                    <a:pt x="6110" y="2594"/>
                    <a:pt x="6254" y="2535"/>
                  </a:cubicBezTo>
                  <a:lnTo>
                    <a:pt x="6276" y="2526"/>
                  </a:lnTo>
                  <a:cubicBezTo>
                    <a:pt x="6285" y="2522"/>
                    <a:pt x="6281" y="2508"/>
                    <a:pt x="6267" y="2508"/>
                  </a:cubicBezTo>
                  <a:lnTo>
                    <a:pt x="6249" y="2513"/>
                  </a:lnTo>
                  <a:cubicBezTo>
                    <a:pt x="6105" y="2567"/>
                    <a:pt x="5952" y="2607"/>
                    <a:pt x="5799" y="2634"/>
                  </a:cubicBezTo>
                  <a:cubicBezTo>
                    <a:pt x="5651" y="2661"/>
                    <a:pt x="5493" y="2684"/>
                    <a:pt x="5340" y="2702"/>
                  </a:cubicBezTo>
                  <a:cubicBezTo>
                    <a:pt x="5069" y="2729"/>
                    <a:pt x="4797" y="2743"/>
                    <a:pt x="4526" y="2743"/>
                  </a:cubicBezTo>
                  <a:cubicBezTo>
                    <a:pt x="4487" y="2743"/>
                    <a:pt x="4448" y="2743"/>
                    <a:pt x="4409" y="2742"/>
                  </a:cubicBezTo>
                  <a:cubicBezTo>
                    <a:pt x="3788" y="2738"/>
                    <a:pt x="3172" y="2648"/>
                    <a:pt x="2578" y="2477"/>
                  </a:cubicBezTo>
                  <a:cubicBezTo>
                    <a:pt x="1985" y="2293"/>
                    <a:pt x="1422" y="2009"/>
                    <a:pt x="972" y="1582"/>
                  </a:cubicBezTo>
                  <a:cubicBezTo>
                    <a:pt x="752" y="1370"/>
                    <a:pt x="554" y="1127"/>
                    <a:pt x="397" y="862"/>
                  </a:cubicBezTo>
                  <a:cubicBezTo>
                    <a:pt x="244" y="592"/>
                    <a:pt x="122" y="309"/>
                    <a:pt x="32" y="12"/>
                  </a:cubicBezTo>
                  <a:cubicBezTo>
                    <a:pt x="29" y="5"/>
                    <a:pt x="26" y="1"/>
                    <a:pt x="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049;p44"/>
            <p:cNvSpPr/>
            <p:nvPr/>
          </p:nvSpPr>
          <p:spPr>
            <a:xfrm>
              <a:off x="4477750" y="4463550"/>
              <a:ext cx="24425" cy="151075"/>
            </a:xfrm>
            <a:custGeom>
              <a:avLst/>
              <a:gdLst/>
              <a:ahLst/>
              <a:cxnLst/>
              <a:rect l="l" t="t" r="r" b="b"/>
              <a:pathLst>
                <a:path w="977" h="6043" extrusionOk="0">
                  <a:moveTo>
                    <a:pt x="968" y="0"/>
                  </a:moveTo>
                  <a:cubicBezTo>
                    <a:pt x="959" y="0"/>
                    <a:pt x="954" y="5"/>
                    <a:pt x="954" y="9"/>
                  </a:cubicBezTo>
                  <a:cubicBezTo>
                    <a:pt x="864" y="509"/>
                    <a:pt x="779" y="1013"/>
                    <a:pt x="693" y="1512"/>
                  </a:cubicBezTo>
                  <a:cubicBezTo>
                    <a:pt x="608" y="2011"/>
                    <a:pt x="531" y="2511"/>
                    <a:pt x="450" y="3015"/>
                  </a:cubicBezTo>
                  <a:lnTo>
                    <a:pt x="216" y="4517"/>
                  </a:lnTo>
                  <a:lnTo>
                    <a:pt x="104" y="5273"/>
                  </a:lnTo>
                  <a:lnTo>
                    <a:pt x="0" y="6024"/>
                  </a:lnTo>
                  <a:cubicBezTo>
                    <a:pt x="0" y="6033"/>
                    <a:pt x="5" y="6042"/>
                    <a:pt x="14" y="6042"/>
                  </a:cubicBezTo>
                  <a:cubicBezTo>
                    <a:pt x="23" y="6042"/>
                    <a:pt x="32" y="6038"/>
                    <a:pt x="32" y="6029"/>
                  </a:cubicBezTo>
                  <a:lnTo>
                    <a:pt x="167" y="5282"/>
                  </a:lnTo>
                  <a:lnTo>
                    <a:pt x="293" y="4531"/>
                  </a:lnTo>
                  <a:lnTo>
                    <a:pt x="531" y="3028"/>
                  </a:lnTo>
                  <a:cubicBezTo>
                    <a:pt x="608" y="2524"/>
                    <a:pt x="689" y="2025"/>
                    <a:pt x="761" y="1521"/>
                  </a:cubicBezTo>
                  <a:cubicBezTo>
                    <a:pt x="837" y="1022"/>
                    <a:pt x="909" y="522"/>
                    <a:pt x="977" y="14"/>
                  </a:cubicBezTo>
                  <a:cubicBezTo>
                    <a:pt x="977" y="9"/>
                    <a:pt x="972" y="5"/>
                    <a:pt x="9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050;p44"/>
            <p:cNvSpPr/>
            <p:nvPr/>
          </p:nvSpPr>
          <p:spPr>
            <a:xfrm>
              <a:off x="4817950" y="4460300"/>
              <a:ext cx="27075" cy="152150"/>
            </a:xfrm>
            <a:custGeom>
              <a:avLst/>
              <a:gdLst/>
              <a:ahLst/>
              <a:cxnLst/>
              <a:rect l="l" t="t" r="r" b="b"/>
              <a:pathLst>
                <a:path w="1083" h="6086" extrusionOk="0">
                  <a:moveTo>
                    <a:pt x="14" y="0"/>
                  </a:moveTo>
                  <a:cubicBezTo>
                    <a:pt x="5" y="0"/>
                    <a:pt x="1" y="9"/>
                    <a:pt x="1" y="18"/>
                  </a:cubicBezTo>
                  <a:lnTo>
                    <a:pt x="122" y="778"/>
                  </a:lnTo>
                  <a:lnTo>
                    <a:pt x="244" y="1534"/>
                  </a:lnTo>
                  <a:lnTo>
                    <a:pt x="505" y="3055"/>
                  </a:lnTo>
                  <a:cubicBezTo>
                    <a:pt x="595" y="3558"/>
                    <a:pt x="680" y="4062"/>
                    <a:pt x="774" y="4566"/>
                  </a:cubicBezTo>
                  <a:cubicBezTo>
                    <a:pt x="869" y="5070"/>
                    <a:pt x="959" y="5574"/>
                    <a:pt x="1062" y="6078"/>
                  </a:cubicBezTo>
                  <a:cubicBezTo>
                    <a:pt x="1062" y="6083"/>
                    <a:pt x="1066" y="6086"/>
                    <a:pt x="1071" y="6086"/>
                  </a:cubicBezTo>
                  <a:cubicBezTo>
                    <a:pt x="1076" y="6086"/>
                    <a:pt x="1083" y="6081"/>
                    <a:pt x="1080" y="6073"/>
                  </a:cubicBezTo>
                  <a:cubicBezTo>
                    <a:pt x="1008" y="5565"/>
                    <a:pt x="923" y="5061"/>
                    <a:pt x="842" y="4553"/>
                  </a:cubicBezTo>
                  <a:cubicBezTo>
                    <a:pt x="761" y="4049"/>
                    <a:pt x="671" y="3540"/>
                    <a:pt x="586" y="3037"/>
                  </a:cubicBezTo>
                  <a:lnTo>
                    <a:pt x="316" y="1521"/>
                  </a:lnTo>
                  <a:lnTo>
                    <a:pt x="176" y="765"/>
                  </a:lnTo>
                  <a:lnTo>
                    <a:pt x="32" y="14"/>
                  </a:lnTo>
                  <a:cubicBezTo>
                    <a:pt x="28" y="5"/>
                    <a:pt x="23" y="0"/>
                    <a:pt x="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051;p44"/>
            <p:cNvSpPr/>
            <p:nvPr/>
          </p:nvSpPr>
          <p:spPr>
            <a:xfrm>
              <a:off x="4670400" y="4795775"/>
              <a:ext cx="2150" cy="404900"/>
            </a:xfrm>
            <a:custGeom>
              <a:avLst/>
              <a:gdLst/>
              <a:ahLst/>
              <a:cxnLst/>
              <a:rect l="l" t="t" r="r" b="b"/>
              <a:pathLst>
                <a:path w="86" h="16196" extrusionOk="0">
                  <a:moveTo>
                    <a:pt x="59" y="0"/>
                  </a:moveTo>
                  <a:cubicBezTo>
                    <a:pt x="50" y="0"/>
                    <a:pt x="46" y="5"/>
                    <a:pt x="46" y="14"/>
                  </a:cubicBezTo>
                  <a:lnTo>
                    <a:pt x="28" y="2034"/>
                  </a:lnTo>
                  <a:lnTo>
                    <a:pt x="14" y="4058"/>
                  </a:lnTo>
                  <a:lnTo>
                    <a:pt x="1" y="8098"/>
                  </a:lnTo>
                  <a:lnTo>
                    <a:pt x="1" y="12142"/>
                  </a:lnTo>
                  <a:lnTo>
                    <a:pt x="5" y="14162"/>
                  </a:lnTo>
                  <a:lnTo>
                    <a:pt x="19" y="16182"/>
                  </a:lnTo>
                  <a:cubicBezTo>
                    <a:pt x="19" y="16191"/>
                    <a:pt x="23" y="16195"/>
                    <a:pt x="28" y="16195"/>
                  </a:cubicBezTo>
                  <a:cubicBezTo>
                    <a:pt x="32" y="16195"/>
                    <a:pt x="37" y="16191"/>
                    <a:pt x="37" y="16182"/>
                  </a:cubicBezTo>
                  <a:lnTo>
                    <a:pt x="59" y="14162"/>
                  </a:lnTo>
                  <a:lnTo>
                    <a:pt x="68" y="12142"/>
                  </a:lnTo>
                  <a:lnTo>
                    <a:pt x="86" y="8098"/>
                  </a:lnTo>
                  <a:lnTo>
                    <a:pt x="86" y="4058"/>
                  </a:lnTo>
                  <a:lnTo>
                    <a:pt x="82" y="2034"/>
                  </a:lnTo>
                  <a:lnTo>
                    <a:pt x="68" y="14"/>
                  </a:lnTo>
                  <a:cubicBezTo>
                    <a:pt x="68" y="5"/>
                    <a:pt x="64" y="0"/>
                    <a:pt x="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052;p44"/>
            <p:cNvSpPr/>
            <p:nvPr/>
          </p:nvSpPr>
          <p:spPr>
            <a:xfrm>
              <a:off x="4665675" y="4351750"/>
              <a:ext cx="1825" cy="126550"/>
            </a:xfrm>
            <a:custGeom>
              <a:avLst/>
              <a:gdLst/>
              <a:ahLst/>
              <a:cxnLst/>
              <a:rect l="l" t="t" r="r" b="b"/>
              <a:pathLst>
                <a:path w="73" h="5062" extrusionOk="0">
                  <a:moveTo>
                    <a:pt x="1" y="1"/>
                  </a:moveTo>
                  <a:lnTo>
                    <a:pt x="1" y="635"/>
                  </a:lnTo>
                  <a:lnTo>
                    <a:pt x="1" y="1265"/>
                  </a:lnTo>
                  <a:lnTo>
                    <a:pt x="5" y="2534"/>
                  </a:lnTo>
                  <a:lnTo>
                    <a:pt x="23" y="3798"/>
                  </a:lnTo>
                  <a:lnTo>
                    <a:pt x="28" y="4427"/>
                  </a:lnTo>
                  <a:lnTo>
                    <a:pt x="41" y="5062"/>
                  </a:lnTo>
                  <a:lnTo>
                    <a:pt x="68" y="5062"/>
                  </a:lnTo>
                  <a:lnTo>
                    <a:pt x="73" y="4427"/>
                  </a:lnTo>
                  <a:lnTo>
                    <a:pt x="68" y="3798"/>
                  </a:lnTo>
                  <a:lnTo>
                    <a:pt x="64" y="2529"/>
                  </a:lnTo>
                  <a:lnTo>
                    <a:pt x="50" y="1265"/>
                  </a:lnTo>
                  <a:lnTo>
                    <a:pt x="41" y="635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053;p44"/>
            <p:cNvSpPr/>
            <p:nvPr/>
          </p:nvSpPr>
          <p:spPr>
            <a:xfrm>
              <a:off x="4548500" y="4186325"/>
              <a:ext cx="88525" cy="16575"/>
            </a:xfrm>
            <a:custGeom>
              <a:avLst/>
              <a:gdLst/>
              <a:ahLst/>
              <a:cxnLst/>
              <a:rect l="l" t="t" r="r" b="b"/>
              <a:pathLst>
                <a:path w="3541" h="663" extrusionOk="0">
                  <a:moveTo>
                    <a:pt x="1772" y="0"/>
                  </a:moveTo>
                  <a:lnTo>
                    <a:pt x="720" y="5"/>
                  </a:lnTo>
                  <a:cubicBezTo>
                    <a:pt x="705" y="4"/>
                    <a:pt x="691" y="4"/>
                    <a:pt x="676" y="4"/>
                  </a:cubicBezTo>
                  <a:cubicBezTo>
                    <a:pt x="601" y="4"/>
                    <a:pt x="526" y="14"/>
                    <a:pt x="454" y="36"/>
                  </a:cubicBezTo>
                  <a:cubicBezTo>
                    <a:pt x="184" y="117"/>
                    <a:pt x="0" y="365"/>
                    <a:pt x="5" y="648"/>
                  </a:cubicBezTo>
                  <a:cubicBezTo>
                    <a:pt x="5" y="656"/>
                    <a:pt x="11" y="663"/>
                    <a:pt x="18" y="663"/>
                  </a:cubicBezTo>
                  <a:cubicBezTo>
                    <a:pt x="19" y="663"/>
                    <a:pt x="21" y="663"/>
                    <a:pt x="23" y="662"/>
                  </a:cubicBezTo>
                  <a:cubicBezTo>
                    <a:pt x="27" y="662"/>
                    <a:pt x="36" y="657"/>
                    <a:pt x="36" y="648"/>
                  </a:cubicBezTo>
                  <a:cubicBezTo>
                    <a:pt x="41" y="473"/>
                    <a:pt x="117" y="311"/>
                    <a:pt x="247" y="198"/>
                  </a:cubicBezTo>
                  <a:cubicBezTo>
                    <a:pt x="310" y="144"/>
                    <a:pt x="387" y="99"/>
                    <a:pt x="468" y="77"/>
                  </a:cubicBezTo>
                  <a:cubicBezTo>
                    <a:pt x="528" y="60"/>
                    <a:pt x="590" y="51"/>
                    <a:pt x="654" y="51"/>
                  </a:cubicBezTo>
                  <a:cubicBezTo>
                    <a:pt x="676" y="51"/>
                    <a:pt x="698" y="52"/>
                    <a:pt x="720" y="54"/>
                  </a:cubicBezTo>
                  <a:lnTo>
                    <a:pt x="1772" y="59"/>
                  </a:lnTo>
                  <a:lnTo>
                    <a:pt x="2825" y="54"/>
                  </a:lnTo>
                  <a:cubicBezTo>
                    <a:pt x="2847" y="52"/>
                    <a:pt x="2869" y="51"/>
                    <a:pt x="2891" y="51"/>
                  </a:cubicBezTo>
                  <a:cubicBezTo>
                    <a:pt x="2955" y="51"/>
                    <a:pt x="3018" y="60"/>
                    <a:pt x="3082" y="77"/>
                  </a:cubicBezTo>
                  <a:cubicBezTo>
                    <a:pt x="3163" y="99"/>
                    <a:pt x="3235" y="144"/>
                    <a:pt x="3302" y="198"/>
                  </a:cubicBezTo>
                  <a:cubicBezTo>
                    <a:pt x="3432" y="311"/>
                    <a:pt x="3509" y="473"/>
                    <a:pt x="3509" y="648"/>
                  </a:cubicBezTo>
                  <a:cubicBezTo>
                    <a:pt x="3509" y="657"/>
                    <a:pt x="3518" y="662"/>
                    <a:pt x="3527" y="662"/>
                  </a:cubicBezTo>
                  <a:cubicBezTo>
                    <a:pt x="3531" y="662"/>
                    <a:pt x="3540" y="657"/>
                    <a:pt x="3540" y="648"/>
                  </a:cubicBezTo>
                  <a:cubicBezTo>
                    <a:pt x="3540" y="464"/>
                    <a:pt x="3464" y="288"/>
                    <a:pt x="3329" y="167"/>
                  </a:cubicBezTo>
                  <a:cubicBezTo>
                    <a:pt x="3262" y="108"/>
                    <a:pt x="3181" y="63"/>
                    <a:pt x="3091" y="36"/>
                  </a:cubicBezTo>
                  <a:cubicBezTo>
                    <a:pt x="3019" y="14"/>
                    <a:pt x="2944" y="4"/>
                    <a:pt x="2869" y="4"/>
                  </a:cubicBezTo>
                  <a:cubicBezTo>
                    <a:pt x="2854" y="4"/>
                    <a:pt x="2840" y="4"/>
                    <a:pt x="2825" y="5"/>
                  </a:cubicBezTo>
                  <a:lnTo>
                    <a:pt x="17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054;p44"/>
            <p:cNvSpPr/>
            <p:nvPr/>
          </p:nvSpPr>
          <p:spPr>
            <a:xfrm>
              <a:off x="4692900" y="4188900"/>
              <a:ext cx="88200" cy="16575"/>
            </a:xfrm>
            <a:custGeom>
              <a:avLst/>
              <a:gdLst/>
              <a:ahLst/>
              <a:cxnLst/>
              <a:rect l="l" t="t" r="r" b="b"/>
              <a:pathLst>
                <a:path w="3528" h="663" extrusionOk="0">
                  <a:moveTo>
                    <a:pt x="1818" y="1"/>
                  </a:moveTo>
                  <a:lnTo>
                    <a:pt x="797" y="5"/>
                  </a:lnTo>
                  <a:cubicBezTo>
                    <a:pt x="711" y="10"/>
                    <a:pt x="630" y="5"/>
                    <a:pt x="540" y="14"/>
                  </a:cubicBezTo>
                  <a:cubicBezTo>
                    <a:pt x="450" y="23"/>
                    <a:pt x="369" y="55"/>
                    <a:pt x="293" y="100"/>
                  </a:cubicBezTo>
                  <a:cubicBezTo>
                    <a:pt x="140" y="194"/>
                    <a:pt x="36" y="347"/>
                    <a:pt x="0" y="523"/>
                  </a:cubicBezTo>
                  <a:cubicBezTo>
                    <a:pt x="0" y="532"/>
                    <a:pt x="5" y="536"/>
                    <a:pt x="14" y="536"/>
                  </a:cubicBezTo>
                  <a:cubicBezTo>
                    <a:pt x="16" y="537"/>
                    <a:pt x="19" y="538"/>
                    <a:pt x="21" y="538"/>
                  </a:cubicBezTo>
                  <a:cubicBezTo>
                    <a:pt x="27" y="538"/>
                    <a:pt x="32" y="534"/>
                    <a:pt x="32" y="527"/>
                  </a:cubicBezTo>
                  <a:cubicBezTo>
                    <a:pt x="68" y="365"/>
                    <a:pt x="171" y="221"/>
                    <a:pt x="315" y="140"/>
                  </a:cubicBezTo>
                  <a:cubicBezTo>
                    <a:pt x="387" y="95"/>
                    <a:pt x="464" y="68"/>
                    <a:pt x="545" y="59"/>
                  </a:cubicBezTo>
                  <a:cubicBezTo>
                    <a:pt x="585" y="55"/>
                    <a:pt x="628" y="54"/>
                    <a:pt x="671" y="54"/>
                  </a:cubicBezTo>
                  <a:cubicBezTo>
                    <a:pt x="713" y="54"/>
                    <a:pt x="756" y="55"/>
                    <a:pt x="797" y="55"/>
                  </a:cubicBezTo>
                  <a:lnTo>
                    <a:pt x="1818" y="59"/>
                  </a:lnTo>
                  <a:lnTo>
                    <a:pt x="2839" y="55"/>
                  </a:lnTo>
                  <a:cubicBezTo>
                    <a:pt x="2852" y="54"/>
                    <a:pt x="2865" y="54"/>
                    <a:pt x="2879" y="54"/>
                  </a:cubicBezTo>
                  <a:cubicBezTo>
                    <a:pt x="2947" y="54"/>
                    <a:pt x="3018" y="64"/>
                    <a:pt x="3082" y="86"/>
                  </a:cubicBezTo>
                  <a:cubicBezTo>
                    <a:pt x="3163" y="113"/>
                    <a:pt x="3235" y="154"/>
                    <a:pt x="3293" y="212"/>
                  </a:cubicBezTo>
                  <a:cubicBezTo>
                    <a:pt x="3419" y="320"/>
                    <a:pt x="3491" y="482"/>
                    <a:pt x="3491" y="649"/>
                  </a:cubicBezTo>
                  <a:cubicBezTo>
                    <a:pt x="3491" y="658"/>
                    <a:pt x="3500" y="662"/>
                    <a:pt x="3509" y="662"/>
                  </a:cubicBezTo>
                  <a:cubicBezTo>
                    <a:pt x="3518" y="662"/>
                    <a:pt x="3523" y="658"/>
                    <a:pt x="3523" y="649"/>
                  </a:cubicBezTo>
                  <a:cubicBezTo>
                    <a:pt x="3527" y="374"/>
                    <a:pt x="3356" y="131"/>
                    <a:pt x="3100" y="41"/>
                  </a:cubicBezTo>
                  <a:cubicBezTo>
                    <a:pt x="3025" y="18"/>
                    <a:pt x="2951" y="5"/>
                    <a:pt x="2873" y="5"/>
                  </a:cubicBezTo>
                  <a:cubicBezTo>
                    <a:pt x="2862" y="5"/>
                    <a:pt x="2850" y="5"/>
                    <a:pt x="2839" y="5"/>
                  </a:cubicBezTo>
                  <a:lnTo>
                    <a:pt x="18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055;p44"/>
            <p:cNvSpPr/>
            <p:nvPr/>
          </p:nvSpPr>
          <p:spPr>
            <a:xfrm>
              <a:off x="4454350" y="4587100"/>
              <a:ext cx="62000" cy="31425"/>
            </a:xfrm>
            <a:custGeom>
              <a:avLst/>
              <a:gdLst/>
              <a:ahLst/>
              <a:cxnLst/>
              <a:rect l="l" t="t" r="r" b="b"/>
              <a:pathLst>
                <a:path w="2480" h="1257" extrusionOk="0">
                  <a:moveTo>
                    <a:pt x="27" y="1"/>
                  </a:moveTo>
                  <a:cubicBezTo>
                    <a:pt x="24" y="1"/>
                    <a:pt x="21" y="1"/>
                    <a:pt x="19" y="2"/>
                  </a:cubicBezTo>
                  <a:cubicBezTo>
                    <a:pt x="5" y="7"/>
                    <a:pt x="1" y="16"/>
                    <a:pt x="5" y="29"/>
                  </a:cubicBezTo>
                  <a:cubicBezTo>
                    <a:pt x="46" y="151"/>
                    <a:pt x="95" y="268"/>
                    <a:pt x="154" y="380"/>
                  </a:cubicBezTo>
                  <a:cubicBezTo>
                    <a:pt x="212" y="493"/>
                    <a:pt x="284" y="601"/>
                    <a:pt x="365" y="700"/>
                  </a:cubicBezTo>
                  <a:cubicBezTo>
                    <a:pt x="523" y="902"/>
                    <a:pt x="738" y="1060"/>
                    <a:pt x="977" y="1154"/>
                  </a:cubicBezTo>
                  <a:cubicBezTo>
                    <a:pt x="1008" y="1163"/>
                    <a:pt x="1040" y="1177"/>
                    <a:pt x="1071" y="1186"/>
                  </a:cubicBezTo>
                  <a:cubicBezTo>
                    <a:pt x="1103" y="1195"/>
                    <a:pt x="1134" y="1199"/>
                    <a:pt x="1166" y="1208"/>
                  </a:cubicBezTo>
                  <a:cubicBezTo>
                    <a:pt x="1224" y="1226"/>
                    <a:pt x="1287" y="1235"/>
                    <a:pt x="1355" y="1244"/>
                  </a:cubicBezTo>
                  <a:cubicBezTo>
                    <a:pt x="1428" y="1252"/>
                    <a:pt x="1503" y="1257"/>
                    <a:pt x="1577" y="1257"/>
                  </a:cubicBezTo>
                  <a:cubicBezTo>
                    <a:pt x="1631" y="1257"/>
                    <a:pt x="1684" y="1254"/>
                    <a:pt x="1737" y="1249"/>
                  </a:cubicBezTo>
                  <a:cubicBezTo>
                    <a:pt x="1989" y="1222"/>
                    <a:pt x="2237" y="1154"/>
                    <a:pt x="2470" y="1042"/>
                  </a:cubicBezTo>
                  <a:cubicBezTo>
                    <a:pt x="2479" y="1037"/>
                    <a:pt x="2479" y="1028"/>
                    <a:pt x="2479" y="1015"/>
                  </a:cubicBezTo>
                  <a:cubicBezTo>
                    <a:pt x="2476" y="1008"/>
                    <a:pt x="2468" y="1004"/>
                    <a:pt x="2459" y="1004"/>
                  </a:cubicBezTo>
                  <a:cubicBezTo>
                    <a:pt x="2455" y="1004"/>
                    <a:pt x="2452" y="1004"/>
                    <a:pt x="2448" y="1006"/>
                  </a:cubicBezTo>
                  <a:cubicBezTo>
                    <a:pt x="2219" y="1096"/>
                    <a:pt x="1976" y="1154"/>
                    <a:pt x="1733" y="1172"/>
                  </a:cubicBezTo>
                  <a:cubicBezTo>
                    <a:pt x="1688" y="1175"/>
                    <a:pt x="1644" y="1177"/>
                    <a:pt x="1600" y="1177"/>
                  </a:cubicBezTo>
                  <a:cubicBezTo>
                    <a:pt x="1521" y="1177"/>
                    <a:pt x="1442" y="1172"/>
                    <a:pt x="1364" y="1163"/>
                  </a:cubicBezTo>
                  <a:cubicBezTo>
                    <a:pt x="1301" y="1154"/>
                    <a:pt x="1242" y="1145"/>
                    <a:pt x="1184" y="1127"/>
                  </a:cubicBezTo>
                  <a:cubicBezTo>
                    <a:pt x="1125" y="1114"/>
                    <a:pt x="1067" y="1096"/>
                    <a:pt x="1008" y="1073"/>
                  </a:cubicBezTo>
                  <a:cubicBezTo>
                    <a:pt x="779" y="983"/>
                    <a:pt x="577" y="839"/>
                    <a:pt x="424" y="650"/>
                  </a:cubicBezTo>
                  <a:cubicBezTo>
                    <a:pt x="266" y="457"/>
                    <a:pt x="136" y="245"/>
                    <a:pt x="46" y="11"/>
                  </a:cubicBezTo>
                  <a:cubicBezTo>
                    <a:pt x="42" y="5"/>
                    <a:pt x="34" y="1"/>
                    <a:pt x="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056;p44"/>
            <p:cNvSpPr/>
            <p:nvPr/>
          </p:nvSpPr>
          <p:spPr>
            <a:xfrm>
              <a:off x="4508000" y="4530825"/>
              <a:ext cx="26675" cy="58475"/>
            </a:xfrm>
            <a:custGeom>
              <a:avLst/>
              <a:gdLst/>
              <a:ahLst/>
              <a:cxnLst/>
              <a:rect l="l" t="t" r="r" b="b"/>
              <a:pathLst>
                <a:path w="1067" h="2339" extrusionOk="0">
                  <a:moveTo>
                    <a:pt x="272" y="0"/>
                  </a:moveTo>
                  <a:cubicBezTo>
                    <a:pt x="127" y="0"/>
                    <a:pt x="1" y="427"/>
                    <a:pt x="1" y="427"/>
                  </a:cubicBezTo>
                  <a:lnTo>
                    <a:pt x="1013" y="2339"/>
                  </a:lnTo>
                  <a:lnTo>
                    <a:pt x="1067" y="1214"/>
                  </a:lnTo>
                  <a:cubicBezTo>
                    <a:pt x="1067" y="1214"/>
                    <a:pt x="504" y="202"/>
                    <a:pt x="338" y="31"/>
                  </a:cubicBezTo>
                  <a:cubicBezTo>
                    <a:pt x="316" y="10"/>
                    <a:pt x="294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64" name="Right Triangle 6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12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3513344" y="-93548"/>
            <a:ext cx="3399438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Deteksi Missing Value</a:t>
            </a:r>
            <a:endParaRPr dirty="0"/>
          </a:p>
        </p:txBody>
      </p:sp>
      <p:grpSp>
        <p:nvGrpSpPr>
          <p:cNvPr id="444" name="Google Shape;444;p38"/>
          <p:cNvGrpSpPr/>
          <p:nvPr/>
        </p:nvGrpSpPr>
        <p:grpSpPr>
          <a:xfrm>
            <a:off x="5247496" y="678574"/>
            <a:ext cx="3682737" cy="4188102"/>
            <a:chOff x="5247496" y="678574"/>
            <a:chExt cx="3682737" cy="4188102"/>
          </a:xfrm>
        </p:grpSpPr>
        <p:sp>
          <p:nvSpPr>
            <p:cNvPr id="445" name="Google Shape;445;p38"/>
            <p:cNvSpPr/>
            <p:nvPr/>
          </p:nvSpPr>
          <p:spPr>
            <a:xfrm>
              <a:off x="7299561" y="765718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6798876" y="765718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7084281" y="678574"/>
              <a:ext cx="66440" cy="4168263"/>
            </a:xfrm>
            <a:custGeom>
              <a:avLst/>
              <a:gdLst/>
              <a:ahLst/>
              <a:cxnLst/>
              <a:rect l="l" t="t" r="r" b="b"/>
              <a:pathLst>
                <a:path w="2073" h="130055" extrusionOk="0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6847592" y="741071"/>
              <a:ext cx="527511" cy="49293"/>
            </a:xfrm>
            <a:custGeom>
              <a:avLst/>
              <a:gdLst/>
              <a:ahLst/>
              <a:cxnLst/>
              <a:rect l="l" t="t" r="r" b="b"/>
              <a:pathLst>
                <a:path w="16459" h="1538" extrusionOk="0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7299561" y="2580004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98876" y="2580004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6847592" y="2555902"/>
              <a:ext cx="527511" cy="48780"/>
            </a:xfrm>
            <a:custGeom>
              <a:avLst/>
              <a:gdLst/>
              <a:ahLst/>
              <a:cxnLst/>
              <a:rect l="l" t="t" r="r" b="b"/>
              <a:pathLst>
                <a:path w="16459" h="1522" extrusionOk="0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6633562" y="4800749"/>
              <a:ext cx="971820" cy="65927"/>
            </a:xfrm>
            <a:custGeom>
              <a:avLst/>
              <a:gdLst/>
              <a:ahLst/>
              <a:cxnLst/>
              <a:rect l="l" t="t" r="r" b="b"/>
              <a:pathLst>
                <a:path w="30322" h="2057" extrusionOk="0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6970760" y="2007559"/>
              <a:ext cx="139802" cy="159609"/>
            </a:xfrm>
            <a:custGeom>
              <a:avLst/>
              <a:gdLst/>
              <a:ahLst/>
              <a:cxnLst/>
              <a:rect l="l" t="t" r="r" b="b"/>
              <a:pathLst>
                <a:path w="4362" h="4980" extrusionOk="0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6991112" y="1947786"/>
              <a:ext cx="110348" cy="102015"/>
            </a:xfrm>
            <a:custGeom>
              <a:avLst/>
              <a:gdLst/>
              <a:ahLst/>
              <a:cxnLst/>
              <a:rect l="l" t="t" r="r" b="b"/>
              <a:pathLst>
                <a:path w="3443" h="3183" extrusionOk="0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6946146" y="1956279"/>
              <a:ext cx="69645" cy="94676"/>
            </a:xfrm>
            <a:custGeom>
              <a:avLst/>
              <a:gdLst/>
              <a:ahLst/>
              <a:cxnLst/>
              <a:rect l="l" t="t" r="r" b="b"/>
              <a:pathLst>
                <a:path w="2173" h="2954" extrusionOk="0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043610" y="2053070"/>
              <a:ext cx="529242" cy="499435"/>
            </a:xfrm>
            <a:custGeom>
              <a:avLst/>
              <a:gdLst/>
              <a:ahLst/>
              <a:cxnLst/>
              <a:rect l="l" t="t" r="r" b="b"/>
              <a:pathLst>
                <a:path w="16513" h="15583" extrusionOk="0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6953646" y="1994707"/>
              <a:ext cx="125315" cy="122175"/>
            </a:xfrm>
            <a:custGeom>
              <a:avLst/>
              <a:gdLst/>
              <a:ahLst/>
              <a:cxnLst/>
              <a:rect l="l" t="t" r="r" b="b"/>
              <a:pathLst>
                <a:path w="3910" h="3812" extrusionOk="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6988452" y="2007559"/>
              <a:ext cx="85157" cy="57337"/>
            </a:xfrm>
            <a:custGeom>
              <a:avLst/>
              <a:gdLst/>
              <a:ahLst/>
              <a:cxnLst/>
              <a:rect l="l" t="t" r="r" b="b"/>
              <a:pathLst>
                <a:path w="2657" h="1789" extrusionOk="0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017906" y="2063775"/>
              <a:ext cx="49838" cy="19999"/>
            </a:xfrm>
            <a:custGeom>
              <a:avLst/>
              <a:gdLst/>
              <a:ahLst/>
              <a:cxnLst/>
              <a:rect l="l" t="t" r="r" b="b"/>
              <a:pathLst>
                <a:path w="1555" h="624" extrusionOk="0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6759775" y="1304959"/>
              <a:ext cx="648532" cy="2417339"/>
            </a:xfrm>
            <a:custGeom>
              <a:avLst/>
              <a:gdLst/>
              <a:ahLst/>
              <a:cxnLst/>
              <a:rect l="l" t="t" r="r" b="b"/>
              <a:pathLst>
                <a:path w="20235" h="75424" extrusionOk="0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7346162" y="829850"/>
              <a:ext cx="41280" cy="110476"/>
            </a:xfrm>
            <a:custGeom>
              <a:avLst/>
              <a:gdLst/>
              <a:ahLst/>
              <a:cxnLst/>
              <a:rect l="l" t="t" r="r" b="b"/>
              <a:pathLst>
                <a:path w="1288" h="3447" extrusionOk="0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7207994" y="909238"/>
              <a:ext cx="318128" cy="420400"/>
            </a:xfrm>
            <a:custGeom>
              <a:avLst/>
              <a:gdLst/>
              <a:ahLst/>
              <a:cxnLst/>
              <a:rect l="l" t="t" r="r" b="b"/>
              <a:pathLst>
                <a:path w="9926" h="13117" extrusionOk="0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7269594" y="969748"/>
              <a:ext cx="194960" cy="303674"/>
            </a:xfrm>
            <a:custGeom>
              <a:avLst/>
              <a:gdLst/>
              <a:ahLst/>
              <a:cxnLst/>
              <a:rect l="l" t="t" r="r" b="b"/>
              <a:pathLst>
                <a:path w="6083" h="9475" extrusionOk="0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7297446" y="1117018"/>
              <a:ext cx="142462" cy="28396"/>
            </a:xfrm>
            <a:custGeom>
              <a:avLst/>
              <a:gdLst/>
              <a:ahLst/>
              <a:cxnLst/>
              <a:rect l="l" t="t" r="r" b="b"/>
              <a:pathLst>
                <a:path w="4445" h="886" extrusionOk="0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7302253" y="1117018"/>
              <a:ext cx="132847" cy="28396"/>
            </a:xfrm>
            <a:custGeom>
              <a:avLst/>
              <a:gdLst/>
              <a:ahLst/>
              <a:cxnLst/>
              <a:rect l="l" t="t" r="r" b="b"/>
              <a:pathLst>
                <a:path w="4145" h="886" extrusionOk="0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7297446" y="1163586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7302253" y="1163586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7297446" y="1209642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7302253" y="1209642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7744031" y="1376078"/>
              <a:ext cx="1186203" cy="1043612"/>
            </a:xfrm>
            <a:custGeom>
              <a:avLst/>
              <a:gdLst/>
              <a:ahLst/>
              <a:cxnLst/>
              <a:rect l="l" t="t" r="r" b="b"/>
              <a:pathLst>
                <a:path w="37011" h="32562" extrusionOk="0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7806176" y="1452229"/>
              <a:ext cx="861664" cy="841441"/>
            </a:xfrm>
            <a:custGeom>
              <a:avLst/>
              <a:gdLst/>
              <a:ahLst/>
              <a:cxnLst/>
              <a:rect l="l" t="t" r="r" b="b"/>
              <a:pathLst>
                <a:path w="26885" h="26254" extrusionOk="0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7363309" y="4662613"/>
              <a:ext cx="539273" cy="184768"/>
            </a:xfrm>
            <a:custGeom>
              <a:avLst/>
              <a:gdLst/>
              <a:ahLst/>
              <a:cxnLst/>
              <a:rect l="l" t="t" r="r" b="b"/>
              <a:pathLst>
                <a:path w="16826" h="5765" extrusionOk="0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7337060" y="4720976"/>
              <a:ext cx="638372" cy="145154"/>
            </a:xfrm>
            <a:custGeom>
              <a:avLst/>
              <a:gdLst/>
              <a:ahLst/>
              <a:cxnLst/>
              <a:rect l="l" t="t" r="r" b="b"/>
              <a:pathLst>
                <a:path w="19918" h="4529" extrusionOk="0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392218" y="2840795"/>
              <a:ext cx="534466" cy="1948223"/>
            </a:xfrm>
            <a:custGeom>
              <a:avLst/>
              <a:gdLst/>
              <a:ahLst/>
              <a:cxnLst/>
              <a:rect l="l" t="t" r="r" b="b"/>
              <a:pathLst>
                <a:path w="16676" h="60787" extrusionOk="0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8034307" y="4578546"/>
              <a:ext cx="523216" cy="260278"/>
            </a:xfrm>
            <a:custGeom>
              <a:avLst/>
              <a:gdLst/>
              <a:ahLst/>
              <a:cxnLst/>
              <a:rect l="l" t="t" r="r" b="b"/>
              <a:pathLst>
                <a:path w="16325" h="8121" extrusionOk="0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8014469" y="4650658"/>
              <a:ext cx="611065" cy="212780"/>
            </a:xfrm>
            <a:custGeom>
              <a:avLst/>
              <a:gdLst/>
              <a:ahLst/>
              <a:cxnLst/>
              <a:rect l="l" t="t" r="r" b="b"/>
              <a:pathLst>
                <a:path w="19066" h="6639" extrusionOk="0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7671758" y="2891145"/>
              <a:ext cx="873971" cy="1734001"/>
            </a:xfrm>
            <a:custGeom>
              <a:avLst/>
              <a:gdLst/>
              <a:ahLst/>
              <a:cxnLst/>
              <a:rect l="l" t="t" r="r" b="b"/>
              <a:pathLst>
                <a:path w="27269" h="54103" extrusionOk="0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359014" y="1837790"/>
              <a:ext cx="932367" cy="1071592"/>
            </a:xfrm>
            <a:custGeom>
              <a:avLst/>
              <a:gdLst/>
              <a:ahLst/>
              <a:cxnLst/>
              <a:rect l="l" t="t" r="r" b="b"/>
              <a:pathLst>
                <a:path w="29091" h="33435" extrusionOk="0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7791176" y="2640514"/>
              <a:ext cx="176211" cy="196691"/>
            </a:xfrm>
            <a:custGeom>
              <a:avLst/>
              <a:gdLst/>
              <a:ahLst/>
              <a:cxnLst/>
              <a:rect l="l" t="t" r="r" b="b"/>
              <a:pathLst>
                <a:path w="5498" h="6137" extrusionOk="0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7445228" y="2642662"/>
              <a:ext cx="176756" cy="196691"/>
            </a:xfrm>
            <a:custGeom>
              <a:avLst/>
              <a:gdLst/>
              <a:ahLst/>
              <a:cxnLst/>
              <a:rect l="l" t="t" r="r" b="b"/>
              <a:pathLst>
                <a:path w="5515" h="6137" extrusionOk="0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7760633" y="1837790"/>
              <a:ext cx="322968" cy="240888"/>
            </a:xfrm>
            <a:custGeom>
              <a:avLst/>
              <a:gdLst/>
              <a:ahLst/>
              <a:cxnLst/>
              <a:rect l="l" t="t" r="r" b="b"/>
              <a:pathLst>
                <a:path w="10077" h="7516" extrusionOk="0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7770824" y="1452229"/>
              <a:ext cx="330435" cy="591771"/>
            </a:xfrm>
            <a:custGeom>
              <a:avLst/>
              <a:gdLst/>
              <a:ahLst/>
              <a:cxnLst/>
              <a:rect l="l" t="t" r="r" b="b"/>
              <a:pathLst>
                <a:path w="10310" h="18464" extrusionOk="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7794926" y="1619305"/>
              <a:ext cx="266175" cy="424695"/>
            </a:xfrm>
            <a:custGeom>
              <a:avLst/>
              <a:gdLst/>
              <a:ahLst/>
              <a:cxnLst/>
              <a:rect l="l" t="t" r="r" b="b"/>
              <a:pathLst>
                <a:path w="8305" h="13251" extrusionOk="0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8021968" y="1570750"/>
              <a:ext cx="49293" cy="58587"/>
            </a:xfrm>
            <a:custGeom>
              <a:avLst/>
              <a:gdLst/>
              <a:ahLst/>
              <a:cxnLst/>
              <a:rect l="l" t="t" r="r" b="b"/>
              <a:pathLst>
                <a:path w="1538" h="1828" extrusionOk="0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7828643" y="1511104"/>
              <a:ext cx="44582" cy="27916"/>
            </a:xfrm>
            <a:custGeom>
              <a:avLst/>
              <a:gdLst/>
              <a:ahLst/>
              <a:cxnLst/>
              <a:rect l="l" t="t" r="r" b="b"/>
              <a:pathLst>
                <a:path w="1391" h="871" extrusionOk="0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7826527" y="1543603"/>
              <a:ext cx="26249" cy="26153"/>
            </a:xfrm>
            <a:custGeom>
              <a:avLst/>
              <a:gdLst/>
              <a:ahLst/>
              <a:cxnLst/>
              <a:rect l="l" t="t" r="r" b="b"/>
              <a:pathLst>
                <a:path w="819" h="816" extrusionOk="0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7805086" y="1639112"/>
              <a:ext cx="63779" cy="23204"/>
            </a:xfrm>
            <a:custGeom>
              <a:avLst/>
              <a:gdLst/>
              <a:ahLst/>
              <a:cxnLst/>
              <a:rect l="l" t="t" r="r" b="b"/>
              <a:pathLst>
                <a:path w="1990" h="724" extrusionOk="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7400326" y="1387391"/>
              <a:ext cx="104387" cy="148936"/>
            </a:xfrm>
            <a:custGeom>
              <a:avLst/>
              <a:gdLst/>
              <a:ahLst/>
              <a:cxnLst/>
              <a:rect l="l" t="t" r="r" b="b"/>
              <a:pathLst>
                <a:path w="3257" h="4647" extrusionOk="0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7336002" y="1412326"/>
              <a:ext cx="168166" cy="161211"/>
            </a:xfrm>
            <a:custGeom>
              <a:avLst/>
              <a:gdLst/>
              <a:ahLst/>
              <a:cxnLst/>
              <a:rect l="l" t="t" r="r" b="b"/>
              <a:pathLst>
                <a:path w="5247" h="5030" extrusionOk="0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7336002" y="1427069"/>
              <a:ext cx="81407" cy="23044"/>
            </a:xfrm>
            <a:custGeom>
              <a:avLst/>
              <a:gdLst/>
              <a:ahLst/>
              <a:cxnLst/>
              <a:rect l="l" t="t" r="r" b="b"/>
              <a:pathLst>
                <a:path w="2540" h="719" extrusionOk="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372924" y="1461876"/>
              <a:ext cx="49325" cy="13942"/>
            </a:xfrm>
            <a:custGeom>
              <a:avLst/>
              <a:gdLst/>
              <a:ahLst/>
              <a:cxnLst/>
              <a:rect l="l" t="t" r="r" b="b"/>
              <a:pathLst>
                <a:path w="1539" h="435" extrusionOk="0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7371866" y="1486522"/>
              <a:ext cx="40191" cy="9647"/>
            </a:xfrm>
            <a:custGeom>
              <a:avLst/>
              <a:gdLst/>
              <a:ahLst/>
              <a:cxnLst/>
              <a:rect l="l" t="t" r="r" b="b"/>
              <a:pathLst>
                <a:path w="1254" h="301" extrusionOk="0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7368116" y="1516938"/>
              <a:ext cx="902368" cy="697889"/>
            </a:xfrm>
            <a:custGeom>
              <a:avLst/>
              <a:gdLst/>
              <a:ahLst/>
              <a:cxnLst/>
              <a:rect l="l" t="t" r="r" b="b"/>
              <a:pathLst>
                <a:path w="28155" h="21775" extrusionOk="0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5832280" y="2001758"/>
              <a:ext cx="947879" cy="442386"/>
            </a:xfrm>
            <a:custGeom>
              <a:avLst/>
              <a:gdLst/>
              <a:ahLst/>
              <a:cxnLst/>
              <a:rect l="l" t="t" r="r" b="b"/>
              <a:pathLst>
                <a:path w="29575" h="13803" extrusionOk="0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669811" y="2062172"/>
              <a:ext cx="43941" cy="44485"/>
            </a:xfrm>
            <a:custGeom>
              <a:avLst/>
              <a:gdLst/>
              <a:ahLst/>
              <a:cxnLst/>
              <a:rect l="l" t="t" r="r" b="b"/>
              <a:pathLst>
                <a:path w="1371" h="1388" extrusionOk="0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DE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608756" y="2041051"/>
              <a:ext cx="98586" cy="110925"/>
            </a:xfrm>
            <a:custGeom>
              <a:avLst/>
              <a:gdLst/>
              <a:ahLst/>
              <a:cxnLst/>
              <a:rect l="l" t="t" r="r" b="b"/>
              <a:pathLst>
                <a:path w="3076" h="3461" extrusionOk="0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5743245" y="1959260"/>
              <a:ext cx="499788" cy="496551"/>
            </a:xfrm>
            <a:custGeom>
              <a:avLst/>
              <a:gdLst/>
              <a:ahLst/>
              <a:cxnLst/>
              <a:rect l="l" t="t" r="r" b="b"/>
              <a:pathLst>
                <a:path w="15594" h="15493" extrusionOk="0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693400" y="1997912"/>
              <a:ext cx="66408" cy="77721"/>
            </a:xfrm>
            <a:custGeom>
              <a:avLst/>
              <a:gdLst/>
              <a:ahLst/>
              <a:cxnLst/>
              <a:rect l="l" t="t" r="r" b="b"/>
              <a:pathLst>
                <a:path w="2072" h="2425" extrusionOk="0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706220" y="1988810"/>
              <a:ext cx="61632" cy="32691"/>
            </a:xfrm>
            <a:custGeom>
              <a:avLst/>
              <a:gdLst/>
              <a:ahLst/>
              <a:cxnLst/>
              <a:rect l="l" t="t" r="r" b="b"/>
              <a:pathLst>
                <a:path w="1923" h="1020" extrusionOk="0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704072" y="2031116"/>
              <a:ext cx="35928" cy="35800"/>
            </a:xfrm>
            <a:custGeom>
              <a:avLst/>
              <a:gdLst/>
              <a:ahLst/>
              <a:cxnLst/>
              <a:rect l="l" t="t" r="r" b="b"/>
              <a:pathLst>
                <a:path w="1121" h="1117" extrusionOk="0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5872984" y="4672773"/>
              <a:ext cx="508217" cy="193903"/>
            </a:xfrm>
            <a:custGeom>
              <a:avLst/>
              <a:gdLst/>
              <a:ahLst/>
              <a:cxnLst/>
              <a:rect l="l" t="t" r="r" b="b"/>
              <a:pathLst>
                <a:path w="15857" h="6050" extrusionOk="0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876734" y="4762224"/>
              <a:ext cx="504467" cy="104451"/>
            </a:xfrm>
            <a:custGeom>
              <a:avLst/>
              <a:gdLst/>
              <a:ahLst/>
              <a:cxnLst/>
              <a:rect l="l" t="t" r="r" b="b"/>
              <a:pathLst>
                <a:path w="15740" h="3259" extrusionOk="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5678056" y="2978418"/>
              <a:ext cx="459501" cy="1762397"/>
            </a:xfrm>
            <a:custGeom>
              <a:avLst/>
              <a:gdLst/>
              <a:ahLst/>
              <a:cxnLst/>
              <a:rect l="l" t="t" r="r" b="b"/>
              <a:pathLst>
                <a:path w="14337" h="54989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5678056" y="2978418"/>
              <a:ext cx="414503" cy="309026"/>
            </a:xfrm>
            <a:custGeom>
              <a:avLst/>
              <a:gdLst/>
              <a:ahLst/>
              <a:cxnLst/>
              <a:rect l="l" t="t" r="r" b="b"/>
              <a:pathLst>
                <a:path w="12933" h="9642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5382971" y="4672773"/>
              <a:ext cx="500749" cy="193903"/>
            </a:xfrm>
            <a:custGeom>
              <a:avLst/>
              <a:gdLst/>
              <a:ahLst/>
              <a:cxnLst/>
              <a:rect l="l" t="t" r="r" b="b"/>
              <a:pathLst>
                <a:path w="15624" h="6050" extrusionOk="0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382971" y="4762224"/>
              <a:ext cx="500749" cy="104451"/>
            </a:xfrm>
            <a:custGeom>
              <a:avLst/>
              <a:gdLst/>
              <a:ahLst/>
              <a:cxnLst/>
              <a:rect l="l" t="t" r="r" b="b"/>
              <a:pathLst>
                <a:path w="15624" h="3259" extrusionOk="0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5327300" y="2978418"/>
              <a:ext cx="395241" cy="1762397"/>
            </a:xfrm>
            <a:custGeom>
              <a:avLst/>
              <a:gdLst/>
              <a:ahLst/>
              <a:cxnLst/>
              <a:rect l="l" t="t" r="r" b="b"/>
              <a:pathLst>
                <a:path w="12332" h="54989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5327300" y="2978418"/>
              <a:ext cx="395241" cy="309026"/>
            </a:xfrm>
            <a:custGeom>
              <a:avLst/>
              <a:gdLst/>
              <a:ahLst/>
              <a:cxnLst/>
              <a:rect l="l" t="t" r="r" b="b"/>
              <a:pathLst>
                <a:path w="12332" h="9642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5278552" y="1926697"/>
              <a:ext cx="829005" cy="1100501"/>
            </a:xfrm>
            <a:custGeom>
              <a:avLst/>
              <a:gdLst/>
              <a:ahLst/>
              <a:cxnLst/>
              <a:rect l="l" t="t" r="r" b="b"/>
              <a:pathLst>
                <a:path w="25866" h="34337" extrusionOk="0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5526491" y="1926697"/>
              <a:ext cx="329923" cy="234574"/>
            </a:xfrm>
            <a:custGeom>
              <a:avLst/>
              <a:gdLst/>
              <a:ahLst/>
              <a:cxnLst/>
              <a:rect l="l" t="t" r="r" b="b"/>
              <a:pathLst>
                <a:path w="10294" h="7319" extrusionOk="0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6086180" y="1928780"/>
              <a:ext cx="49998" cy="160891"/>
            </a:xfrm>
            <a:custGeom>
              <a:avLst/>
              <a:gdLst/>
              <a:ahLst/>
              <a:cxnLst/>
              <a:rect l="l" t="t" r="r" b="b"/>
              <a:pathLst>
                <a:path w="1560" h="5020" extrusionOk="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109128" y="1874648"/>
              <a:ext cx="64837" cy="181147"/>
            </a:xfrm>
            <a:custGeom>
              <a:avLst/>
              <a:gdLst/>
              <a:ahLst/>
              <a:cxnLst/>
              <a:rect l="l" t="t" r="r" b="b"/>
              <a:pathLst>
                <a:path w="2023" h="5652" extrusionOk="0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138037" y="1851187"/>
              <a:ext cx="46633" cy="158551"/>
            </a:xfrm>
            <a:custGeom>
              <a:avLst/>
              <a:gdLst/>
              <a:ahLst/>
              <a:cxnLst/>
              <a:rect l="l" t="t" r="r" b="b"/>
              <a:pathLst>
                <a:path w="1455" h="4947" extrusionOk="0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086629" y="1940799"/>
              <a:ext cx="159096" cy="211370"/>
            </a:xfrm>
            <a:custGeom>
              <a:avLst/>
              <a:gdLst/>
              <a:ahLst/>
              <a:cxnLst/>
              <a:rect l="l" t="t" r="r" b="b"/>
              <a:pathLst>
                <a:path w="4964" h="6595" extrusionOk="0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155729" y="1946536"/>
              <a:ext cx="47146" cy="51953"/>
            </a:xfrm>
            <a:custGeom>
              <a:avLst/>
              <a:gdLst/>
              <a:ahLst/>
              <a:cxnLst/>
              <a:rect l="l" t="t" r="r" b="b"/>
              <a:pathLst>
                <a:path w="1471" h="1621" extrusionOk="0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6189445" y="1957753"/>
              <a:ext cx="32178" cy="37531"/>
            </a:xfrm>
            <a:custGeom>
              <a:avLst/>
              <a:gdLst/>
              <a:ahLst/>
              <a:cxnLst/>
              <a:rect l="l" t="t" r="r" b="b"/>
              <a:pathLst>
                <a:path w="1004" h="1171" extrusionOk="0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6218387" y="1977047"/>
              <a:ext cx="27339" cy="66408"/>
            </a:xfrm>
            <a:custGeom>
              <a:avLst/>
              <a:gdLst/>
              <a:ahLst/>
              <a:cxnLst/>
              <a:rect l="l" t="t" r="r" b="b"/>
              <a:pathLst>
                <a:path w="853" h="2072" extrusionOk="0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138037" y="1822278"/>
              <a:ext cx="41825" cy="40223"/>
            </a:xfrm>
            <a:custGeom>
              <a:avLst/>
              <a:gdLst/>
              <a:ahLst/>
              <a:cxnLst/>
              <a:rect l="l" t="t" r="r" b="b"/>
              <a:pathLst>
                <a:path w="1305" h="1255" extrusionOk="0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6149832" y="1728019"/>
              <a:ext cx="10737" cy="104739"/>
            </a:xfrm>
            <a:custGeom>
              <a:avLst/>
              <a:gdLst/>
              <a:ahLst/>
              <a:cxnLst/>
              <a:rect l="l" t="t" r="r" b="b"/>
              <a:pathLst>
                <a:path w="335" h="3268" extrusionOk="0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5542035" y="2055762"/>
              <a:ext cx="621738" cy="437515"/>
            </a:xfrm>
            <a:custGeom>
              <a:avLst/>
              <a:gdLst/>
              <a:ahLst/>
              <a:cxnLst/>
              <a:rect l="l" t="t" r="r" b="b"/>
              <a:pathLst>
                <a:path w="19399" h="13651" extrusionOk="0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5247496" y="1992592"/>
              <a:ext cx="491647" cy="500172"/>
            </a:xfrm>
            <a:custGeom>
              <a:avLst/>
              <a:gdLst/>
              <a:ahLst/>
              <a:cxnLst/>
              <a:rect l="l" t="t" r="r" b="b"/>
              <a:pathLst>
                <a:path w="15340" h="15606" extrusionOk="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5431719" y="1392936"/>
              <a:ext cx="579464" cy="510653"/>
            </a:xfrm>
            <a:custGeom>
              <a:avLst/>
              <a:gdLst/>
              <a:ahLst/>
              <a:cxnLst/>
              <a:rect l="l" t="t" r="r" b="b"/>
              <a:pathLst>
                <a:path w="18080" h="15933" extrusionOk="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5550593" y="1541648"/>
              <a:ext cx="348640" cy="581611"/>
            </a:xfrm>
            <a:custGeom>
              <a:avLst/>
              <a:gdLst/>
              <a:ahLst/>
              <a:cxnLst/>
              <a:rect l="l" t="t" r="r" b="b"/>
              <a:pathLst>
                <a:path w="10878" h="18147" extrusionOk="0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5550593" y="1668566"/>
              <a:ext cx="271015" cy="454693"/>
            </a:xfrm>
            <a:custGeom>
              <a:avLst/>
              <a:gdLst/>
              <a:ahLst/>
              <a:cxnLst/>
              <a:rect l="l" t="t" r="r" b="b"/>
              <a:pathLst>
                <a:path w="8456" h="14187" extrusionOk="0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5609501" y="1610684"/>
              <a:ext cx="38043" cy="61664"/>
            </a:xfrm>
            <a:custGeom>
              <a:avLst/>
              <a:gdLst/>
              <a:ahLst/>
              <a:cxnLst/>
              <a:rect l="l" t="t" r="r" b="b"/>
              <a:pathLst>
                <a:path w="1187" h="1924" extrusionOk="0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5825325" y="1632157"/>
              <a:ext cx="27851" cy="27339"/>
            </a:xfrm>
            <a:custGeom>
              <a:avLst/>
              <a:gdLst/>
              <a:ahLst/>
              <a:cxnLst/>
              <a:rect l="l" t="t" r="r" b="b"/>
              <a:pathLst>
                <a:path w="869" h="853" extrusionOk="0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5807121" y="1718372"/>
              <a:ext cx="56248" cy="26537"/>
            </a:xfrm>
            <a:custGeom>
              <a:avLst/>
              <a:gdLst/>
              <a:ahLst/>
              <a:cxnLst/>
              <a:rect l="l" t="t" r="r" b="b"/>
              <a:pathLst>
                <a:path w="1755" h="82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5811928" y="1604851"/>
              <a:ext cx="43941" cy="21441"/>
            </a:xfrm>
            <a:custGeom>
              <a:avLst/>
              <a:gdLst/>
              <a:ahLst/>
              <a:cxnLst/>
              <a:rect l="l" t="t" r="r" b="b"/>
              <a:pathLst>
                <a:path w="1371" h="669" extrusionOk="0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474688"/>
              </p:ext>
            </p:extLst>
          </p:nvPr>
        </p:nvGraphicFramePr>
        <p:xfrm>
          <a:off x="505343" y="719212"/>
          <a:ext cx="4258208" cy="37709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31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Variabel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Missing Value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 smtClean="0">
                          <a:effectLst/>
                        </a:rPr>
                        <a:t>Age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 smtClean="0">
                          <a:effectLst/>
                        </a:rPr>
                        <a:t>Sex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chest_pain_type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resting_blood_pressure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 smtClean="0">
                          <a:effectLst/>
                        </a:rPr>
                        <a:t>Cholesterol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fasting_blood_sugar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rest_ecg 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max_heart_rate_achieved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exercise_induced_angina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st_depression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st_slope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num_major_vessels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 smtClean="0">
                          <a:effectLst/>
                        </a:rPr>
                        <a:t>Thalassemia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target 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1" name="Rectangle 90"/>
          <p:cNvSpPr/>
          <p:nvPr/>
        </p:nvSpPr>
        <p:spPr>
          <a:xfrm>
            <a:off x="505343" y="4609070"/>
            <a:ext cx="4118877" cy="2918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Tidak ada </a:t>
            </a:r>
            <a:r>
              <a:rPr lang="id-ID" b="1" i="1" dirty="0" smtClean="0"/>
              <a:t>missing value </a:t>
            </a:r>
            <a:r>
              <a:rPr lang="id-ID" b="1" dirty="0" smtClean="0"/>
              <a:t>pada semua variabel</a:t>
            </a:r>
            <a:endParaRPr lang="en-US" b="1" dirty="0"/>
          </a:p>
        </p:txBody>
      </p:sp>
      <p:grpSp>
        <p:nvGrpSpPr>
          <p:cNvPr id="92" name="Group 91"/>
          <p:cNvGrpSpPr/>
          <p:nvPr/>
        </p:nvGrpSpPr>
        <p:grpSpPr>
          <a:xfrm>
            <a:off x="7517225" y="146149"/>
            <a:ext cx="1508546" cy="501600"/>
            <a:chOff x="497770" y="184519"/>
            <a:chExt cx="1508546" cy="501600"/>
          </a:xfrm>
        </p:grpSpPr>
        <p:sp>
          <p:nvSpPr>
            <p:cNvPr id="93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95" name="Picture 94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97" name="Group 96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98" name="Right Triangle 97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13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1"/>
          <p:cNvSpPr txBox="1">
            <a:spLocks noGrp="1"/>
          </p:cNvSpPr>
          <p:nvPr>
            <p:ph type="body" idx="1"/>
          </p:nvPr>
        </p:nvSpPr>
        <p:spPr>
          <a:xfrm>
            <a:off x="1914225" y="507753"/>
            <a:ext cx="5315547" cy="330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dirty="0" err="1" smtClean="0"/>
              <a:t>Dilakukan</a:t>
            </a:r>
            <a:r>
              <a:rPr dirty="0" smtClean="0"/>
              <a:t> </a:t>
            </a:r>
            <a:r>
              <a:rPr dirty="0" err="1" smtClean="0"/>
              <a:t>terhadap</a:t>
            </a:r>
            <a:r>
              <a:rPr dirty="0" smtClean="0"/>
              <a:t> 6 variab</a:t>
            </a:r>
            <a:r>
              <a:rPr lang="en-US" dirty="0" smtClean="0"/>
              <a:t>le</a:t>
            </a:r>
            <a:r>
              <a:rPr dirty="0" smtClean="0"/>
              <a:t> </a:t>
            </a:r>
            <a:r>
              <a:rPr dirty="0" err="1" smtClean="0"/>
              <a:t>bertipe</a:t>
            </a:r>
            <a:r>
              <a:rPr dirty="0" smtClean="0"/>
              <a:t> </a:t>
            </a:r>
            <a:r>
              <a:rPr dirty="0" err="1" smtClean="0"/>
              <a:t>numerik</a:t>
            </a:r>
            <a:r>
              <a:rPr dirty="0" smtClean="0"/>
              <a:t> </a:t>
            </a:r>
            <a:r>
              <a:rPr dirty="0" err="1" smtClean="0"/>
              <a:t>dengan</a:t>
            </a:r>
            <a:r>
              <a:rPr dirty="0" smtClean="0"/>
              <a:t> </a:t>
            </a:r>
            <a:r>
              <a:rPr dirty="0" err="1" smtClean="0"/>
              <a:t>menggunakan</a:t>
            </a:r>
            <a:r>
              <a:rPr dirty="0" smtClean="0"/>
              <a:t> boxplot</a:t>
            </a:r>
            <a:endParaRPr dirty="0"/>
          </a:p>
        </p:txBody>
      </p:sp>
      <p:sp>
        <p:nvSpPr>
          <p:cNvPr id="610" name="Google Shape;610;p41"/>
          <p:cNvSpPr txBox="1">
            <a:spLocks noGrp="1"/>
          </p:cNvSpPr>
          <p:nvPr>
            <p:ph type="title"/>
          </p:nvPr>
        </p:nvSpPr>
        <p:spPr>
          <a:xfrm>
            <a:off x="719999" y="19975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Deteksi Outlier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6" y="1059663"/>
            <a:ext cx="5435886" cy="3656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3310350" y="1059663"/>
            <a:ext cx="400413" cy="575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74592" y="1029587"/>
            <a:ext cx="400413" cy="831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10349" y="2933497"/>
            <a:ext cx="400414" cy="484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400033" y="4372436"/>
            <a:ext cx="400414" cy="343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74592" y="3040403"/>
            <a:ext cx="400414" cy="484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nip Diagonal Corner Rectangle 50"/>
          <p:cNvSpPr/>
          <p:nvPr/>
        </p:nvSpPr>
        <p:spPr>
          <a:xfrm>
            <a:off x="6868632" y="955565"/>
            <a:ext cx="1691311" cy="1360053"/>
          </a:xfrm>
          <a:prstGeom prst="snip2Diag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atin typeface="Hind" panose="020B0604020202020204" charset="0"/>
                <a:cs typeface="Hind" panose="020B0604020202020204" charset="0"/>
              </a:rPr>
              <a:t>Outlier </a:t>
            </a:r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terjadi pada semua data numerik kecuali variabel </a:t>
            </a:r>
            <a:r>
              <a:rPr lang="id-ID" i="1" dirty="0" smtClean="0">
                <a:latin typeface="Hind" panose="020B0604020202020204" charset="0"/>
                <a:cs typeface="Hind" panose="020B0604020202020204" charset="0"/>
              </a:rPr>
              <a:t>age</a:t>
            </a:r>
            <a:endParaRPr lang="en-US" b="1" dirty="0"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4766" y="2593001"/>
            <a:ext cx="2031469" cy="1165532"/>
          </a:xfrm>
          <a:prstGeom prst="rect">
            <a:avLst/>
          </a:prstGeom>
          <a:noFill/>
          <a:ln>
            <a:solidFill>
              <a:srgbClr val="4AA2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i="1" dirty="0" smtClean="0"/>
              <a:t>Outler </a:t>
            </a:r>
            <a:r>
              <a:rPr lang="id-ID" sz="1200" b="1" dirty="0" smtClean="0"/>
              <a:t>Data atas</a:t>
            </a:r>
          </a:p>
          <a:p>
            <a:pPr marL="171450" indent="-171450">
              <a:buFontTx/>
              <a:buChar char="-"/>
            </a:pPr>
            <a:r>
              <a:rPr lang="id-ID" sz="1200" dirty="0" smtClean="0"/>
              <a:t>resting_blood_pressure</a:t>
            </a:r>
          </a:p>
          <a:p>
            <a:pPr marL="171450" indent="-171450">
              <a:buFontTx/>
              <a:buChar char="-"/>
            </a:pPr>
            <a:r>
              <a:rPr lang="id-ID" sz="1200" dirty="0" smtClean="0"/>
              <a:t>Cholesterol</a:t>
            </a:r>
          </a:p>
          <a:p>
            <a:pPr marL="171450" indent="-171450">
              <a:buFontTx/>
              <a:buChar char="-"/>
            </a:pPr>
            <a:r>
              <a:rPr lang="id-ID" sz="1200" dirty="0" smtClean="0"/>
              <a:t>St_depression</a:t>
            </a:r>
          </a:p>
          <a:p>
            <a:pPr marL="171450" indent="-171450">
              <a:buFontTx/>
              <a:buChar char="-"/>
            </a:pPr>
            <a:r>
              <a:rPr lang="id-ID" sz="1200" dirty="0" smtClean="0"/>
              <a:t>Num_major_vessels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6643473" y="3971687"/>
            <a:ext cx="2174053" cy="599944"/>
          </a:xfrm>
          <a:prstGeom prst="rect">
            <a:avLst/>
          </a:prstGeom>
          <a:noFill/>
          <a:ln>
            <a:solidFill>
              <a:srgbClr val="4AA2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i="1" dirty="0" smtClean="0"/>
              <a:t>Outler </a:t>
            </a:r>
            <a:r>
              <a:rPr lang="id-ID" sz="1200" b="1" dirty="0" smtClean="0"/>
              <a:t>Data bawah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max_heart_rate_achieved</a:t>
            </a:r>
            <a:endParaRPr lang="en-US" sz="1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7517225" y="146149"/>
            <a:ext cx="1508546" cy="501600"/>
            <a:chOff x="497770" y="184519"/>
            <a:chExt cx="1508546" cy="501600"/>
          </a:xfrm>
        </p:grpSpPr>
        <p:sp>
          <p:nvSpPr>
            <p:cNvPr id="57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59" name="Picture 58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8" name="Group 17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9" name="Right Triangle 18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14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0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Apakah Outlier Berpengaruh Pada Data Ini?</a:t>
            </a:r>
            <a:endParaRPr dirty="0"/>
          </a:p>
        </p:txBody>
      </p:sp>
      <p:grpSp>
        <p:nvGrpSpPr>
          <p:cNvPr id="1338" name="Google Shape;1338;p52"/>
          <p:cNvGrpSpPr/>
          <p:nvPr/>
        </p:nvGrpSpPr>
        <p:grpSpPr>
          <a:xfrm>
            <a:off x="292051" y="1053599"/>
            <a:ext cx="1217772" cy="3727159"/>
            <a:chOff x="3344174" y="1128028"/>
            <a:chExt cx="1217772" cy="3727159"/>
          </a:xfrm>
        </p:grpSpPr>
        <p:sp>
          <p:nvSpPr>
            <p:cNvPr id="1339" name="Google Shape;1339;p52"/>
            <p:cNvSpPr/>
            <p:nvPr/>
          </p:nvSpPr>
          <p:spPr>
            <a:xfrm>
              <a:off x="3624772" y="4650067"/>
              <a:ext cx="544113" cy="186916"/>
            </a:xfrm>
            <a:custGeom>
              <a:avLst/>
              <a:gdLst/>
              <a:ahLst/>
              <a:cxnLst/>
              <a:rect l="l" t="t" r="r" b="b"/>
              <a:pathLst>
                <a:path w="16977" h="5832" extrusionOk="0">
                  <a:moveTo>
                    <a:pt x="8088" y="0"/>
                  </a:moveTo>
                  <a:cubicBezTo>
                    <a:pt x="8088" y="0"/>
                    <a:pt x="7469" y="1420"/>
                    <a:pt x="6834" y="1838"/>
                  </a:cubicBezTo>
                  <a:cubicBezTo>
                    <a:pt x="6199" y="2256"/>
                    <a:pt x="3476" y="3141"/>
                    <a:pt x="1939" y="3776"/>
                  </a:cubicBezTo>
                  <a:cubicBezTo>
                    <a:pt x="1070" y="4144"/>
                    <a:pt x="1" y="5247"/>
                    <a:pt x="1" y="5831"/>
                  </a:cubicBezTo>
                  <a:lnTo>
                    <a:pt x="16976" y="5831"/>
                  </a:lnTo>
                  <a:lnTo>
                    <a:pt x="16459" y="2089"/>
                  </a:lnTo>
                  <a:lnTo>
                    <a:pt x="8088" y="0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3597465" y="4708942"/>
              <a:ext cx="645327" cy="146244"/>
            </a:xfrm>
            <a:custGeom>
              <a:avLst/>
              <a:gdLst/>
              <a:ahLst/>
              <a:cxnLst/>
              <a:rect l="l" t="t" r="r" b="b"/>
              <a:pathLst>
                <a:path w="20135" h="4563" extrusionOk="0">
                  <a:moveTo>
                    <a:pt x="6734" y="1"/>
                  </a:moveTo>
                  <a:cubicBezTo>
                    <a:pt x="5798" y="519"/>
                    <a:pt x="2841" y="1839"/>
                    <a:pt x="1488" y="2724"/>
                  </a:cubicBezTo>
                  <a:cubicBezTo>
                    <a:pt x="117" y="3627"/>
                    <a:pt x="0" y="4562"/>
                    <a:pt x="0" y="4562"/>
                  </a:cubicBezTo>
                  <a:lnTo>
                    <a:pt x="19332" y="4562"/>
                  </a:lnTo>
                  <a:cubicBezTo>
                    <a:pt x="20134" y="4562"/>
                    <a:pt x="20134" y="3359"/>
                    <a:pt x="19332" y="3359"/>
                  </a:cubicBezTo>
                  <a:lnTo>
                    <a:pt x="8572" y="3359"/>
                  </a:lnTo>
                  <a:cubicBezTo>
                    <a:pt x="8572" y="3359"/>
                    <a:pt x="8104" y="1204"/>
                    <a:pt x="67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3654226" y="2809499"/>
              <a:ext cx="539305" cy="1968575"/>
            </a:xfrm>
            <a:custGeom>
              <a:avLst/>
              <a:gdLst/>
              <a:ahLst/>
              <a:cxnLst/>
              <a:rect l="l" t="t" r="r" b="b"/>
              <a:pathLst>
                <a:path w="16827" h="61422" extrusionOk="0">
                  <a:moveTo>
                    <a:pt x="1" y="1"/>
                  </a:moveTo>
                  <a:cubicBezTo>
                    <a:pt x="1" y="84"/>
                    <a:pt x="201" y="2089"/>
                    <a:pt x="535" y="5331"/>
                  </a:cubicBezTo>
                  <a:cubicBezTo>
                    <a:pt x="2039" y="19617"/>
                    <a:pt x="6099" y="57729"/>
                    <a:pt x="6099" y="57729"/>
                  </a:cubicBezTo>
                  <a:lnTo>
                    <a:pt x="16826" y="61421"/>
                  </a:lnTo>
                  <a:lnTo>
                    <a:pt x="12181" y="5331"/>
                  </a:lnTo>
                  <a:lnTo>
                    <a:pt x="11763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3908062" y="4650067"/>
              <a:ext cx="544658" cy="186916"/>
            </a:xfrm>
            <a:custGeom>
              <a:avLst/>
              <a:gdLst/>
              <a:ahLst/>
              <a:cxnLst/>
              <a:rect l="l" t="t" r="r" b="b"/>
              <a:pathLst>
                <a:path w="16994" h="5832" extrusionOk="0">
                  <a:moveTo>
                    <a:pt x="8104" y="0"/>
                  </a:moveTo>
                  <a:cubicBezTo>
                    <a:pt x="8104" y="0"/>
                    <a:pt x="7469" y="1420"/>
                    <a:pt x="6834" y="1838"/>
                  </a:cubicBezTo>
                  <a:cubicBezTo>
                    <a:pt x="6216" y="2256"/>
                    <a:pt x="3476" y="3141"/>
                    <a:pt x="1955" y="3776"/>
                  </a:cubicBezTo>
                  <a:cubicBezTo>
                    <a:pt x="1086" y="4144"/>
                    <a:pt x="0" y="5247"/>
                    <a:pt x="0" y="5831"/>
                  </a:cubicBezTo>
                  <a:lnTo>
                    <a:pt x="16993" y="5831"/>
                  </a:lnTo>
                  <a:lnTo>
                    <a:pt x="16458" y="2089"/>
                  </a:lnTo>
                  <a:lnTo>
                    <a:pt x="8104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3881268" y="4708942"/>
              <a:ext cx="645327" cy="146244"/>
            </a:xfrm>
            <a:custGeom>
              <a:avLst/>
              <a:gdLst/>
              <a:ahLst/>
              <a:cxnLst/>
              <a:rect l="l" t="t" r="r" b="b"/>
              <a:pathLst>
                <a:path w="20135" h="4563" extrusionOk="0">
                  <a:moveTo>
                    <a:pt x="6735" y="1"/>
                  </a:moveTo>
                  <a:cubicBezTo>
                    <a:pt x="5782" y="519"/>
                    <a:pt x="2841" y="1839"/>
                    <a:pt x="1471" y="2724"/>
                  </a:cubicBezTo>
                  <a:cubicBezTo>
                    <a:pt x="101" y="3627"/>
                    <a:pt x="1" y="4562"/>
                    <a:pt x="1" y="4562"/>
                  </a:cubicBezTo>
                  <a:lnTo>
                    <a:pt x="19316" y="4562"/>
                  </a:lnTo>
                  <a:cubicBezTo>
                    <a:pt x="20135" y="4562"/>
                    <a:pt x="20135" y="3359"/>
                    <a:pt x="19316" y="3359"/>
                  </a:cubicBezTo>
                  <a:lnTo>
                    <a:pt x="8572" y="3359"/>
                  </a:lnTo>
                  <a:cubicBezTo>
                    <a:pt x="8572" y="3359"/>
                    <a:pt x="8105" y="1204"/>
                    <a:pt x="67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3937516" y="2809499"/>
              <a:ext cx="539273" cy="1968575"/>
            </a:xfrm>
            <a:custGeom>
              <a:avLst/>
              <a:gdLst/>
              <a:ahLst/>
              <a:cxnLst/>
              <a:rect l="l" t="t" r="r" b="b"/>
              <a:pathLst>
                <a:path w="16826" h="61422" extrusionOk="0">
                  <a:moveTo>
                    <a:pt x="0" y="1"/>
                  </a:moveTo>
                  <a:cubicBezTo>
                    <a:pt x="0" y="84"/>
                    <a:pt x="218" y="2089"/>
                    <a:pt x="552" y="5331"/>
                  </a:cubicBezTo>
                  <a:cubicBezTo>
                    <a:pt x="2039" y="19617"/>
                    <a:pt x="6099" y="57729"/>
                    <a:pt x="6099" y="57729"/>
                  </a:cubicBezTo>
                  <a:lnTo>
                    <a:pt x="16826" y="61421"/>
                  </a:lnTo>
                  <a:lnTo>
                    <a:pt x="12198" y="5331"/>
                  </a:lnTo>
                  <a:lnTo>
                    <a:pt x="11780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3937516" y="2809499"/>
              <a:ext cx="390946" cy="170859"/>
            </a:xfrm>
            <a:custGeom>
              <a:avLst/>
              <a:gdLst/>
              <a:ahLst/>
              <a:cxnLst/>
              <a:rect l="l" t="t" r="r" b="b"/>
              <a:pathLst>
                <a:path w="12198" h="5331" extrusionOk="0">
                  <a:moveTo>
                    <a:pt x="0" y="1"/>
                  </a:moveTo>
                  <a:cubicBezTo>
                    <a:pt x="0" y="84"/>
                    <a:pt x="218" y="2089"/>
                    <a:pt x="552" y="5331"/>
                  </a:cubicBezTo>
                  <a:lnTo>
                    <a:pt x="12198" y="5331"/>
                  </a:lnTo>
                  <a:lnTo>
                    <a:pt x="11780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3951970" y="1368211"/>
              <a:ext cx="484147" cy="661127"/>
            </a:xfrm>
            <a:custGeom>
              <a:avLst/>
              <a:gdLst/>
              <a:ahLst/>
              <a:cxnLst/>
              <a:rect l="l" t="t" r="r" b="b"/>
              <a:pathLst>
                <a:path w="15106" h="20628" extrusionOk="0">
                  <a:moveTo>
                    <a:pt x="6004" y="0"/>
                  </a:moveTo>
                  <a:cubicBezTo>
                    <a:pt x="5499" y="0"/>
                    <a:pt x="5026" y="24"/>
                    <a:pt x="4612" y="75"/>
                  </a:cubicBezTo>
                  <a:cubicBezTo>
                    <a:pt x="2306" y="342"/>
                    <a:pt x="1989" y="927"/>
                    <a:pt x="1822" y="1495"/>
                  </a:cubicBezTo>
                  <a:cubicBezTo>
                    <a:pt x="1471" y="2631"/>
                    <a:pt x="2273" y="4586"/>
                    <a:pt x="2273" y="4586"/>
                  </a:cubicBezTo>
                  <a:cubicBezTo>
                    <a:pt x="2373" y="4586"/>
                    <a:pt x="1" y="14611"/>
                    <a:pt x="301" y="16650"/>
                  </a:cubicBezTo>
                  <a:cubicBezTo>
                    <a:pt x="619" y="18688"/>
                    <a:pt x="3075" y="20125"/>
                    <a:pt x="5498" y="20576"/>
                  </a:cubicBezTo>
                  <a:cubicBezTo>
                    <a:pt x="5683" y="20611"/>
                    <a:pt x="5886" y="20627"/>
                    <a:pt x="6105" y="20627"/>
                  </a:cubicBezTo>
                  <a:cubicBezTo>
                    <a:pt x="8743" y="20627"/>
                    <a:pt x="13547" y="18242"/>
                    <a:pt x="14303" y="16683"/>
                  </a:cubicBezTo>
                  <a:cubicBezTo>
                    <a:pt x="15105" y="14996"/>
                    <a:pt x="13835" y="2247"/>
                    <a:pt x="12465" y="1295"/>
                  </a:cubicBezTo>
                  <a:cubicBezTo>
                    <a:pt x="11353" y="512"/>
                    <a:pt x="8334" y="0"/>
                    <a:pt x="60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4013571" y="1534743"/>
              <a:ext cx="348640" cy="389440"/>
            </a:xfrm>
            <a:custGeom>
              <a:avLst/>
              <a:gdLst/>
              <a:ahLst/>
              <a:cxnLst/>
              <a:rect l="l" t="t" r="r" b="b"/>
              <a:pathLst>
                <a:path w="10878" h="12151" extrusionOk="0">
                  <a:moveTo>
                    <a:pt x="4770" y="1"/>
                  </a:moveTo>
                  <a:cubicBezTo>
                    <a:pt x="3944" y="1"/>
                    <a:pt x="3235" y="103"/>
                    <a:pt x="2891" y="393"/>
                  </a:cubicBezTo>
                  <a:cubicBezTo>
                    <a:pt x="1754" y="1345"/>
                    <a:pt x="0" y="8346"/>
                    <a:pt x="1270" y="10451"/>
                  </a:cubicBezTo>
                  <a:cubicBezTo>
                    <a:pt x="1956" y="11588"/>
                    <a:pt x="4338" y="12150"/>
                    <a:pt x="6494" y="12150"/>
                  </a:cubicBezTo>
                  <a:cubicBezTo>
                    <a:pt x="8330" y="12150"/>
                    <a:pt x="10003" y="11743"/>
                    <a:pt x="10326" y="10936"/>
                  </a:cubicBezTo>
                  <a:cubicBezTo>
                    <a:pt x="10877" y="9516"/>
                    <a:pt x="9908" y="3735"/>
                    <a:pt x="9490" y="1479"/>
                  </a:cubicBezTo>
                  <a:cubicBezTo>
                    <a:pt x="9390" y="928"/>
                    <a:pt x="8956" y="493"/>
                    <a:pt x="8404" y="393"/>
                  </a:cubicBezTo>
                  <a:cubicBezTo>
                    <a:pt x="7468" y="224"/>
                    <a:pt x="5991" y="1"/>
                    <a:pt x="4770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3400390" y="1506090"/>
              <a:ext cx="608918" cy="589688"/>
            </a:xfrm>
            <a:custGeom>
              <a:avLst/>
              <a:gdLst/>
              <a:ahLst/>
              <a:cxnLst/>
              <a:rect l="l" t="t" r="r" b="b"/>
              <a:pathLst>
                <a:path w="18999" h="18399" extrusionOk="0">
                  <a:moveTo>
                    <a:pt x="5114" y="0"/>
                  </a:moveTo>
                  <a:lnTo>
                    <a:pt x="1" y="1120"/>
                  </a:lnTo>
                  <a:cubicBezTo>
                    <a:pt x="1" y="1120"/>
                    <a:pt x="1605" y="16224"/>
                    <a:pt x="3443" y="17895"/>
                  </a:cubicBezTo>
                  <a:cubicBezTo>
                    <a:pt x="3842" y="18251"/>
                    <a:pt x="4664" y="18398"/>
                    <a:pt x="5720" y="18398"/>
                  </a:cubicBezTo>
                  <a:cubicBezTo>
                    <a:pt x="9566" y="18398"/>
                    <a:pt x="16517" y="16447"/>
                    <a:pt x="17461" y="15556"/>
                  </a:cubicBezTo>
                  <a:cubicBezTo>
                    <a:pt x="18815" y="14269"/>
                    <a:pt x="18998" y="10276"/>
                    <a:pt x="16609" y="9959"/>
                  </a:cubicBezTo>
                  <a:cubicBezTo>
                    <a:pt x="16320" y="9923"/>
                    <a:pt x="15976" y="9907"/>
                    <a:pt x="15594" y="9907"/>
                  </a:cubicBezTo>
                  <a:cubicBezTo>
                    <a:pt x="12789" y="9907"/>
                    <a:pt x="7937" y="10761"/>
                    <a:pt x="7937" y="10761"/>
                  </a:cubicBezTo>
                  <a:lnTo>
                    <a:pt x="511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3620477" y="1796303"/>
              <a:ext cx="941469" cy="1082841"/>
            </a:xfrm>
            <a:custGeom>
              <a:avLst/>
              <a:gdLst/>
              <a:ahLst/>
              <a:cxnLst/>
              <a:rect l="l" t="t" r="r" b="b"/>
              <a:pathLst>
                <a:path w="29375" h="33786" extrusionOk="0">
                  <a:moveTo>
                    <a:pt x="12581" y="1"/>
                  </a:moveTo>
                  <a:cubicBezTo>
                    <a:pt x="11538" y="1"/>
                    <a:pt x="9125" y="364"/>
                    <a:pt x="8422" y="904"/>
                  </a:cubicBezTo>
                  <a:cubicBezTo>
                    <a:pt x="7353" y="1706"/>
                    <a:pt x="586" y="22959"/>
                    <a:pt x="1" y="33786"/>
                  </a:cubicBezTo>
                  <a:lnTo>
                    <a:pt x="23543" y="33786"/>
                  </a:lnTo>
                  <a:lnTo>
                    <a:pt x="20903" y="24897"/>
                  </a:lnTo>
                  <a:cubicBezTo>
                    <a:pt x="20903" y="24897"/>
                    <a:pt x="29375" y="8773"/>
                    <a:pt x="28606" y="6451"/>
                  </a:cubicBezTo>
                  <a:cubicBezTo>
                    <a:pt x="27720" y="3727"/>
                    <a:pt x="25097" y="3059"/>
                    <a:pt x="22825" y="2140"/>
                  </a:cubicBezTo>
                  <a:cubicBezTo>
                    <a:pt x="22507" y="2023"/>
                    <a:pt x="22190" y="1889"/>
                    <a:pt x="21889" y="1739"/>
                  </a:cubicBezTo>
                  <a:cubicBezTo>
                    <a:pt x="19299" y="1171"/>
                    <a:pt x="13919" y="118"/>
                    <a:pt x="13752" y="68"/>
                  </a:cubicBezTo>
                  <a:cubicBezTo>
                    <a:pt x="13752" y="68"/>
                    <a:pt x="13284" y="18"/>
                    <a:pt x="12649" y="1"/>
                  </a:cubicBezTo>
                  <a:cubicBezTo>
                    <a:pt x="12627" y="1"/>
                    <a:pt x="12605" y="1"/>
                    <a:pt x="1258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4056389" y="2607616"/>
              <a:ext cx="178358" cy="198357"/>
            </a:xfrm>
            <a:custGeom>
              <a:avLst/>
              <a:gdLst/>
              <a:ahLst/>
              <a:cxnLst/>
              <a:rect l="l" t="t" r="r" b="b"/>
              <a:pathLst>
                <a:path w="5565" h="6189" extrusionOk="0">
                  <a:moveTo>
                    <a:pt x="5314" y="1"/>
                  </a:moveTo>
                  <a:lnTo>
                    <a:pt x="1" y="68"/>
                  </a:lnTo>
                  <a:lnTo>
                    <a:pt x="168" y="4412"/>
                  </a:lnTo>
                  <a:cubicBezTo>
                    <a:pt x="168" y="4412"/>
                    <a:pt x="335" y="5665"/>
                    <a:pt x="2039" y="6083"/>
                  </a:cubicBezTo>
                  <a:cubicBezTo>
                    <a:pt x="2336" y="6155"/>
                    <a:pt x="2628" y="6188"/>
                    <a:pt x="2908" y="6188"/>
                  </a:cubicBezTo>
                  <a:cubicBezTo>
                    <a:pt x="4236" y="6188"/>
                    <a:pt x="5304" y="5453"/>
                    <a:pt x="5414" y="4763"/>
                  </a:cubicBezTo>
                  <a:cubicBezTo>
                    <a:pt x="5565" y="3844"/>
                    <a:pt x="5331" y="84"/>
                    <a:pt x="531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3707237" y="2609764"/>
              <a:ext cx="178358" cy="198325"/>
            </a:xfrm>
            <a:custGeom>
              <a:avLst/>
              <a:gdLst/>
              <a:ahLst/>
              <a:cxnLst/>
              <a:rect l="l" t="t" r="r" b="b"/>
              <a:pathLst>
                <a:path w="5565" h="6188" extrusionOk="0">
                  <a:moveTo>
                    <a:pt x="5314" y="1"/>
                  </a:moveTo>
                  <a:lnTo>
                    <a:pt x="1" y="67"/>
                  </a:lnTo>
                  <a:lnTo>
                    <a:pt x="151" y="4395"/>
                  </a:lnTo>
                  <a:cubicBezTo>
                    <a:pt x="151" y="4395"/>
                    <a:pt x="318" y="5665"/>
                    <a:pt x="2022" y="6082"/>
                  </a:cubicBezTo>
                  <a:cubicBezTo>
                    <a:pt x="2319" y="6155"/>
                    <a:pt x="2612" y="6188"/>
                    <a:pt x="2893" y="6188"/>
                  </a:cubicBezTo>
                  <a:cubicBezTo>
                    <a:pt x="4225" y="6188"/>
                    <a:pt x="5304" y="5452"/>
                    <a:pt x="5414" y="4763"/>
                  </a:cubicBezTo>
                  <a:cubicBezTo>
                    <a:pt x="5565" y="3844"/>
                    <a:pt x="5331" y="84"/>
                    <a:pt x="531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4025878" y="1796335"/>
              <a:ext cx="326141" cy="244061"/>
            </a:xfrm>
            <a:custGeom>
              <a:avLst/>
              <a:gdLst/>
              <a:ahLst/>
              <a:cxnLst/>
              <a:rect l="l" t="t" r="r" b="b"/>
              <a:pathLst>
                <a:path w="10176" h="7615" extrusionOk="0">
                  <a:moveTo>
                    <a:pt x="0" y="0"/>
                  </a:moveTo>
                  <a:cubicBezTo>
                    <a:pt x="101" y="2273"/>
                    <a:pt x="418" y="6784"/>
                    <a:pt x="1571" y="7603"/>
                  </a:cubicBezTo>
                  <a:cubicBezTo>
                    <a:pt x="1644" y="7611"/>
                    <a:pt x="1720" y="7615"/>
                    <a:pt x="1798" y="7615"/>
                  </a:cubicBezTo>
                  <a:cubicBezTo>
                    <a:pt x="3972" y="7615"/>
                    <a:pt x="8257" y="4558"/>
                    <a:pt x="10176" y="2139"/>
                  </a:cubicBezTo>
                  <a:cubicBezTo>
                    <a:pt x="9858" y="2022"/>
                    <a:pt x="9541" y="1872"/>
                    <a:pt x="9240" y="1738"/>
                  </a:cubicBezTo>
                  <a:cubicBezTo>
                    <a:pt x="6650" y="1153"/>
                    <a:pt x="1270" y="117"/>
                    <a:pt x="1103" y="67"/>
                  </a:cubicBezTo>
                  <a:cubicBezTo>
                    <a:pt x="1103" y="67"/>
                    <a:pt x="635" y="17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3683744" y="1320745"/>
              <a:ext cx="101182" cy="154834"/>
            </a:xfrm>
            <a:custGeom>
              <a:avLst/>
              <a:gdLst/>
              <a:ahLst/>
              <a:cxnLst/>
              <a:rect l="l" t="t" r="r" b="b"/>
              <a:pathLst>
                <a:path w="3157" h="4831" extrusionOk="0">
                  <a:moveTo>
                    <a:pt x="277" y="1"/>
                  </a:moveTo>
                  <a:cubicBezTo>
                    <a:pt x="61" y="1"/>
                    <a:pt x="0" y="462"/>
                    <a:pt x="49" y="704"/>
                  </a:cubicBezTo>
                  <a:cubicBezTo>
                    <a:pt x="115" y="971"/>
                    <a:pt x="299" y="1322"/>
                    <a:pt x="516" y="1406"/>
                  </a:cubicBezTo>
                  <a:cubicBezTo>
                    <a:pt x="884" y="1489"/>
                    <a:pt x="1252" y="1556"/>
                    <a:pt x="1636" y="1606"/>
                  </a:cubicBezTo>
                  <a:lnTo>
                    <a:pt x="2806" y="4831"/>
                  </a:lnTo>
                  <a:cubicBezTo>
                    <a:pt x="2806" y="4831"/>
                    <a:pt x="3156" y="2993"/>
                    <a:pt x="2789" y="1589"/>
                  </a:cubicBezTo>
                  <a:cubicBezTo>
                    <a:pt x="2537" y="630"/>
                    <a:pt x="2364" y="436"/>
                    <a:pt x="2157" y="436"/>
                  </a:cubicBezTo>
                  <a:cubicBezTo>
                    <a:pt x="2061" y="436"/>
                    <a:pt x="1958" y="477"/>
                    <a:pt x="1836" y="503"/>
                  </a:cubicBezTo>
                  <a:cubicBezTo>
                    <a:pt x="1519" y="570"/>
                    <a:pt x="1218" y="620"/>
                    <a:pt x="901" y="654"/>
                  </a:cubicBezTo>
                  <a:cubicBezTo>
                    <a:pt x="901" y="654"/>
                    <a:pt x="533" y="52"/>
                    <a:pt x="299" y="2"/>
                  </a:cubicBezTo>
                  <a:cubicBezTo>
                    <a:pt x="292" y="1"/>
                    <a:pt x="284" y="1"/>
                    <a:pt x="27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3344174" y="1128028"/>
              <a:ext cx="442354" cy="624430"/>
            </a:xfrm>
            <a:custGeom>
              <a:avLst/>
              <a:gdLst/>
              <a:ahLst/>
              <a:cxnLst/>
              <a:rect l="l" t="t" r="r" b="b"/>
              <a:pathLst>
                <a:path w="13802" h="19483" extrusionOk="0">
                  <a:moveTo>
                    <a:pt x="3392" y="0"/>
                  </a:moveTo>
                  <a:lnTo>
                    <a:pt x="0" y="16542"/>
                  </a:lnTo>
                  <a:lnTo>
                    <a:pt x="10226" y="19482"/>
                  </a:lnTo>
                  <a:lnTo>
                    <a:pt x="13802" y="2790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3617272" y="1343949"/>
              <a:ext cx="166596" cy="168198"/>
            </a:xfrm>
            <a:custGeom>
              <a:avLst/>
              <a:gdLst/>
              <a:ahLst/>
              <a:cxnLst/>
              <a:rect l="l" t="t" r="r" b="b"/>
              <a:pathLst>
                <a:path w="5198" h="5248" extrusionOk="0">
                  <a:moveTo>
                    <a:pt x="1065" y="0"/>
                  </a:moveTo>
                  <a:cubicBezTo>
                    <a:pt x="621" y="0"/>
                    <a:pt x="148" y="35"/>
                    <a:pt x="84" y="130"/>
                  </a:cubicBezTo>
                  <a:cubicBezTo>
                    <a:pt x="34" y="214"/>
                    <a:pt x="17" y="297"/>
                    <a:pt x="17" y="398"/>
                  </a:cubicBezTo>
                  <a:cubicBezTo>
                    <a:pt x="1" y="498"/>
                    <a:pt x="34" y="598"/>
                    <a:pt x="101" y="665"/>
                  </a:cubicBezTo>
                  <a:lnTo>
                    <a:pt x="652" y="799"/>
                  </a:lnTo>
                  <a:cubicBezTo>
                    <a:pt x="652" y="799"/>
                    <a:pt x="485" y="1250"/>
                    <a:pt x="569" y="1317"/>
                  </a:cubicBezTo>
                  <a:cubicBezTo>
                    <a:pt x="769" y="1417"/>
                    <a:pt x="953" y="1484"/>
                    <a:pt x="1154" y="1551"/>
                  </a:cubicBezTo>
                  <a:cubicBezTo>
                    <a:pt x="1137" y="1651"/>
                    <a:pt x="1120" y="1734"/>
                    <a:pt x="1103" y="1835"/>
                  </a:cubicBezTo>
                  <a:cubicBezTo>
                    <a:pt x="1087" y="1935"/>
                    <a:pt x="1087" y="2052"/>
                    <a:pt x="1137" y="2152"/>
                  </a:cubicBezTo>
                  <a:cubicBezTo>
                    <a:pt x="1187" y="2236"/>
                    <a:pt x="1254" y="2302"/>
                    <a:pt x="1337" y="2336"/>
                  </a:cubicBezTo>
                  <a:cubicBezTo>
                    <a:pt x="1237" y="2386"/>
                    <a:pt x="1137" y="2419"/>
                    <a:pt x="1037" y="2469"/>
                  </a:cubicBezTo>
                  <a:cubicBezTo>
                    <a:pt x="986" y="2503"/>
                    <a:pt x="970" y="2520"/>
                    <a:pt x="936" y="2553"/>
                  </a:cubicBezTo>
                  <a:cubicBezTo>
                    <a:pt x="886" y="2737"/>
                    <a:pt x="953" y="2937"/>
                    <a:pt x="1087" y="3054"/>
                  </a:cubicBezTo>
                  <a:cubicBezTo>
                    <a:pt x="1254" y="3155"/>
                    <a:pt x="2240" y="3522"/>
                    <a:pt x="2240" y="3522"/>
                  </a:cubicBezTo>
                  <a:cubicBezTo>
                    <a:pt x="2240" y="3522"/>
                    <a:pt x="3268" y="5247"/>
                    <a:pt x="4294" y="5247"/>
                  </a:cubicBezTo>
                  <a:cubicBezTo>
                    <a:pt x="4322" y="5247"/>
                    <a:pt x="4350" y="5246"/>
                    <a:pt x="4378" y="5243"/>
                  </a:cubicBezTo>
                  <a:cubicBezTo>
                    <a:pt x="5063" y="5176"/>
                    <a:pt x="5197" y="2269"/>
                    <a:pt x="4412" y="1400"/>
                  </a:cubicBezTo>
                  <a:cubicBezTo>
                    <a:pt x="3727" y="632"/>
                    <a:pt x="2139" y="80"/>
                    <a:pt x="1722" y="30"/>
                  </a:cubicBezTo>
                  <a:cubicBezTo>
                    <a:pt x="1569" y="12"/>
                    <a:pt x="1322" y="0"/>
                    <a:pt x="1065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3617272" y="1356673"/>
              <a:ext cx="81439" cy="27883"/>
            </a:xfrm>
            <a:custGeom>
              <a:avLst/>
              <a:gdLst/>
              <a:ahLst/>
              <a:cxnLst/>
              <a:rect l="l" t="t" r="r" b="b"/>
              <a:pathLst>
                <a:path w="2541" h="870" extrusionOk="0">
                  <a:moveTo>
                    <a:pt x="17" y="1"/>
                  </a:moveTo>
                  <a:cubicBezTo>
                    <a:pt x="1" y="101"/>
                    <a:pt x="34" y="201"/>
                    <a:pt x="101" y="268"/>
                  </a:cubicBezTo>
                  <a:lnTo>
                    <a:pt x="652" y="402"/>
                  </a:lnTo>
                  <a:cubicBezTo>
                    <a:pt x="652" y="402"/>
                    <a:pt x="2273" y="786"/>
                    <a:pt x="2540" y="869"/>
                  </a:cubicBezTo>
                  <a:cubicBezTo>
                    <a:pt x="2323" y="585"/>
                    <a:pt x="2006" y="385"/>
                    <a:pt x="1655" y="285"/>
                  </a:cubicBezTo>
                  <a:cubicBezTo>
                    <a:pt x="1103" y="151"/>
                    <a:pt x="569" y="67"/>
                    <a:pt x="1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3652623" y="1393626"/>
              <a:ext cx="48748" cy="17179"/>
            </a:xfrm>
            <a:custGeom>
              <a:avLst/>
              <a:gdLst/>
              <a:ahLst/>
              <a:cxnLst/>
              <a:rect l="l" t="t" r="r" b="b"/>
              <a:pathLst>
                <a:path w="1521" h="536" extrusionOk="0">
                  <a:moveTo>
                    <a:pt x="51" y="1"/>
                  </a:moveTo>
                  <a:cubicBezTo>
                    <a:pt x="34" y="101"/>
                    <a:pt x="17" y="184"/>
                    <a:pt x="0" y="285"/>
                  </a:cubicBezTo>
                  <a:cubicBezTo>
                    <a:pt x="502" y="418"/>
                    <a:pt x="1003" y="502"/>
                    <a:pt x="1521" y="535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3650476" y="1418786"/>
              <a:ext cx="39678" cy="11826"/>
            </a:xfrm>
            <a:custGeom>
              <a:avLst/>
              <a:gdLst/>
              <a:ahLst/>
              <a:cxnLst/>
              <a:rect l="l" t="t" r="r" b="b"/>
              <a:pathLst>
                <a:path w="1238" h="369" extrusionOk="0">
                  <a:moveTo>
                    <a:pt x="301" y="1"/>
                  </a:moveTo>
                  <a:cubicBezTo>
                    <a:pt x="201" y="34"/>
                    <a:pt x="101" y="84"/>
                    <a:pt x="1" y="134"/>
                  </a:cubicBezTo>
                  <a:cubicBezTo>
                    <a:pt x="402" y="251"/>
                    <a:pt x="819" y="318"/>
                    <a:pt x="1237" y="368"/>
                  </a:cubicBezTo>
                  <a:cubicBezTo>
                    <a:pt x="936" y="218"/>
                    <a:pt x="619" y="101"/>
                    <a:pt x="30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3398243" y="1300393"/>
              <a:ext cx="84644" cy="37242"/>
            </a:xfrm>
            <a:custGeom>
              <a:avLst/>
              <a:gdLst/>
              <a:ahLst/>
              <a:cxnLst/>
              <a:rect l="l" t="t" r="r" b="b"/>
              <a:pathLst>
                <a:path w="2641" h="1162" extrusionOk="0">
                  <a:moveTo>
                    <a:pt x="1434" y="1"/>
                  </a:moveTo>
                  <a:cubicBezTo>
                    <a:pt x="1407" y="1"/>
                    <a:pt x="1380" y="1"/>
                    <a:pt x="1354" y="2"/>
                  </a:cubicBezTo>
                  <a:cubicBezTo>
                    <a:pt x="920" y="19"/>
                    <a:pt x="168" y="336"/>
                    <a:pt x="84" y="487"/>
                  </a:cubicBezTo>
                  <a:cubicBezTo>
                    <a:pt x="18" y="704"/>
                    <a:pt x="1" y="938"/>
                    <a:pt x="18" y="1155"/>
                  </a:cubicBezTo>
                  <a:cubicBezTo>
                    <a:pt x="35" y="1160"/>
                    <a:pt x="55" y="1162"/>
                    <a:pt x="78" y="1162"/>
                  </a:cubicBezTo>
                  <a:cubicBezTo>
                    <a:pt x="382" y="1162"/>
                    <a:pt x="1120" y="771"/>
                    <a:pt x="1120" y="771"/>
                  </a:cubicBezTo>
                  <a:cubicBezTo>
                    <a:pt x="1212" y="775"/>
                    <a:pt x="1304" y="777"/>
                    <a:pt x="1396" y="777"/>
                  </a:cubicBezTo>
                  <a:cubicBezTo>
                    <a:pt x="1672" y="777"/>
                    <a:pt x="1947" y="758"/>
                    <a:pt x="2223" y="721"/>
                  </a:cubicBezTo>
                  <a:cubicBezTo>
                    <a:pt x="2424" y="654"/>
                    <a:pt x="2641" y="437"/>
                    <a:pt x="2607" y="270"/>
                  </a:cubicBezTo>
                  <a:cubicBezTo>
                    <a:pt x="2560" y="128"/>
                    <a:pt x="1889" y="1"/>
                    <a:pt x="143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3380583" y="1333340"/>
              <a:ext cx="108201" cy="88170"/>
            </a:xfrm>
            <a:custGeom>
              <a:avLst/>
              <a:gdLst/>
              <a:ahLst/>
              <a:cxnLst/>
              <a:rect l="l" t="t" r="r" b="b"/>
              <a:pathLst>
                <a:path w="3376" h="2751" extrusionOk="0">
                  <a:moveTo>
                    <a:pt x="706" y="1"/>
                  </a:moveTo>
                  <a:cubicBezTo>
                    <a:pt x="489" y="1"/>
                    <a:pt x="324" y="21"/>
                    <a:pt x="301" y="77"/>
                  </a:cubicBezTo>
                  <a:cubicBezTo>
                    <a:pt x="268" y="278"/>
                    <a:pt x="234" y="461"/>
                    <a:pt x="251" y="662"/>
                  </a:cubicBezTo>
                  <a:cubicBezTo>
                    <a:pt x="151" y="829"/>
                    <a:pt x="67" y="996"/>
                    <a:pt x="0" y="1163"/>
                  </a:cubicBezTo>
                  <a:cubicBezTo>
                    <a:pt x="17" y="1280"/>
                    <a:pt x="67" y="1380"/>
                    <a:pt x="117" y="1481"/>
                  </a:cubicBezTo>
                  <a:cubicBezTo>
                    <a:pt x="67" y="1614"/>
                    <a:pt x="34" y="1748"/>
                    <a:pt x="17" y="1898"/>
                  </a:cubicBezTo>
                  <a:cubicBezTo>
                    <a:pt x="17" y="2216"/>
                    <a:pt x="1354" y="2750"/>
                    <a:pt x="1721" y="2750"/>
                  </a:cubicBezTo>
                  <a:cubicBezTo>
                    <a:pt x="1872" y="2750"/>
                    <a:pt x="2005" y="2650"/>
                    <a:pt x="2039" y="2500"/>
                  </a:cubicBezTo>
                  <a:cubicBezTo>
                    <a:pt x="2056" y="2466"/>
                    <a:pt x="2072" y="2433"/>
                    <a:pt x="2072" y="2399"/>
                  </a:cubicBezTo>
                  <a:cubicBezTo>
                    <a:pt x="2089" y="2333"/>
                    <a:pt x="2106" y="2249"/>
                    <a:pt x="2106" y="2182"/>
                  </a:cubicBezTo>
                  <a:cubicBezTo>
                    <a:pt x="2116" y="2182"/>
                    <a:pt x="2312" y="2237"/>
                    <a:pt x="2486" y="2237"/>
                  </a:cubicBezTo>
                  <a:cubicBezTo>
                    <a:pt x="2584" y="2237"/>
                    <a:pt x="2676" y="2220"/>
                    <a:pt x="2724" y="2166"/>
                  </a:cubicBezTo>
                  <a:cubicBezTo>
                    <a:pt x="2858" y="2015"/>
                    <a:pt x="2908" y="1547"/>
                    <a:pt x="2908" y="1547"/>
                  </a:cubicBezTo>
                  <a:cubicBezTo>
                    <a:pt x="2933" y="1553"/>
                    <a:pt x="2959" y="1556"/>
                    <a:pt x="2985" y="1556"/>
                  </a:cubicBezTo>
                  <a:cubicBezTo>
                    <a:pt x="3111" y="1556"/>
                    <a:pt x="3234" y="1489"/>
                    <a:pt x="3275" y="1364"/>
                  </a:cubicBezTo>
                  <a:cubicBezTo>
                    <a:pt x="3292" y="1347"/>
                    <a:pt x="3292" y="1330"/>
                    <a:pt x="3309" y="1313"/>
                  </a:cubicBezTo>
                  <a:cubicBezTo>
                    <a:pt x="3376" y="1146"/>
                    <a:pt x="3359" y="963"/>
                    <a:pt x="3275" y="795"/>
                  </a:cubicBezTo>
                  <a:cubicBezTo>
                    <a:pt x="3209" y="729"/>
                    <a:pt x="2072" y="194"/>
                    <a:pt x="1905" y="127"/>
                  </a:cubicBezTo>
                  <a:cubicBezTo>
                    <a:pt x="1783" y="83"/>
                    <a:pt x="1140" y="1"/>
                    <a:pt x="7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3404140" y="1356673"/>
              <a:ext cx="82497" cy="26537"/>
            </a:xfrm>
            <a:custGeom>
              <a:avLst/>
              <a:gdLst/>
              <a:ahLst/>
              <a:cxnLst/>
              <a:rect l="l" t="t" r="r" b="b"/>
              <a:pathLst>
                <a:path w="2574" h="828" extrusionOk="0">
                  <a:moveTo>
                    <a:pt x="1170" y="1"/>
                  </a:moveTo>
                  <a:cubicBezTo>
                    <a:pt x="786" y="1"/>
                    <a:pt x="385" y="34"/>
                    <a:pt x="1" y="101"/>
                  </a:cubicBezTo>
                  <a:cubicBezTo>
                    <a:pt x="1" y="101"/>
                    <a:pt x="920" y="184"/>
                    <a:pt x="1103" y="235"/>
                  </a:cubicBezTo>
                  <a:cubicBezTo>
                    <a:pt x="1471" y="418"/>
                    <a:pt x="1822" y="602"/>
                    <a:pt x="2173" y="819"/>
                  </a:cubicBezTo>
                  <a:cubicBezTo>
                    <a:pt x="2198" y="825"/>
                    <a:pt x="2224" y="828"/>
                    <a:pt x="2250" y="828"/>
                  </a:cubicBezTo>
                  <a:cubicBezTo>
                    <a:pt x="2376" y="828"/>
                    <a:pt x="2499" y="761"/>
                    <a:pt x="2540" y="636"/>
                  </a:cubicBezTo>
                  <a:cubicBezTo>
                    <a:pt x="2557" y="619"/>
                    <a:pt x="2557" y="602"/>
                    <a:pt x="2574" y="585"/>
                  </a:cubicBezTo>
                  <a:cubicBezTo>
                    <a:pt x="2189" y="402"/>
                    <a:pt x="1454" y="51"/>
                    <a:pt x="11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3411095" y="1387729"/>
              <a:ext cx="36986" cy="22531"/>
            </a:xfrm>
            <a:custGeom>
              <a:avLst/>
              <a:gdLst/>
              <a:ahLst/>
              <a:cxnLst/>
              <a:rect l="l" t="t" r="r" b="b"/>
              <a:pathLst>
                <a:path w="1154" h="703" extrusionOk="0">
                  <a:moveTo>
                    <a:pt x="1" y="1"/>
                  </a:moveTo>
                  <a:lnTo>
                    <a:pt x="1" y="1"/>
                  </a:lnTo>
                  <a:cubicBezTo>
                    <a:pt x="135" y="201"/>
                    <a:pt x="302" y="368"/>
                    <a:pt x="502" y="502"/>
                  </a:cubicBezTo>
                  <a:cubicBezTo>
                    <a:pt x="703" y="586"/>
                    <a:pt x="903" y="652"/>
                    <a:pt x="1120" y="702"/>
                  </a:cubicBezTo>
                  <a:cubicBezTo>
                    <a:pt x="1137" y="636"/>
                    <a:pt x="1154" y="552"/>
                    <a:pt x="1154" y="48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4036038" y="1407536"/>
              <a:ext cx="333673" cy="597124"/>
            </a:xfrm>
            <a:custGeom>
              <a:avLst/>
              <a:gdLst/>
              <a:ahLst/>
              <a:cxnLst/>
              <a:rect l="l" t="t" r="r" b="b"/>
              <a:pathLst>
                <a:path w="10411" h="18631" extrusionOk="0">
                  <a:moveTo>
                    <a:pt x="2390" y="1"/>
                  </a:moveTo>
                  <a:cubicBezTo>
                    <a:pt x="1956" y="285"/>
                    <a:pt x="1588" y="887"/>
                    <a:pt x="1287" y="2156"/>
                  </a:cubicBezTo>
                  <a:cubicBezTo>
                    <a:pt x="870" y="4479"/>
                    <a:pt x="151" y="3777"/>
                    <a:pt x="51" y="4328"/>
                  </a:cubicBezTo>
                  <a:cubicBezTo>
                    <a:pt x="1" y="4562"/>
                    <a:pt x="636" y="4763"/>
                    <a:pt x="485" y="5448"/>
                  </a:cubicBezTo>
                  <a:cubicBezTo>
                    <a:pt x="352" y="6183"/>
                    <a:pt x="218" y="7303"/>
                    <a:pt x="418" y="7570"/>
                  </a:cubicBezTo>
                  <a:cubicBezTo>
                    <a:pt x="736" y="7988"/>
                    <a:pt x="1521" y="8238"/>
                    <a:pt x="2591" y="8288"/>
                  </a:cubicBezTo>
                  <a:cubicBezTo>
                    <a:pt x="2691" y="8288"/>
                    <a:pt x="2808" y="8288"/>
                    <a:pt x="2908" y="8305"/>
                  </a:cubicBezTo>
                  <a:cubicBezTo>
                    <a:pt x="3660" y="8405"/>
                    <a:pt x="3359" y="10076"/>
                    <a:pt x="3326" y="10360"/>
                  </a:cubicBezTo>
                  <a:cubicBezTo>
                    <a:pt x="3226" y="10978"/>
                    <a:pt x="2891" y="11547"/>
                    <a:pt x="2373" y="11931"/>
                  </a:cubicBezTo>
                  <a:cubicBezTo>
                    <a:pt x="2039" y="12170"/>
                    <a:pt x="1373" y="12204"/>
                    <a:pt x="1019" y="12204"/>
                  </a:cubicBezTo>
                  <a:cubicBezTo>
                    <a:pt x="877" y="12204"/>
                    <a:pt x="786" y="12198"/>
                    <a:pt x="786" y="12198"/>
                  </a:cubicBezTo>
                  <a:lnTo>
                    <a:pt x="786" y="12198"/>
                  </a:lnTo>
                  <a:cubicBezTo>
                    <a:pt x="786" y="12198"/>
                    <a:pt x="753" y="18113"/>
                    <a:pt x="1839" y="18631"/>
                  </a:cubicBezTo>
                  <a:cubicBezTo>
                    <a:pt x="3510" y="18347"/>
                    <a:pt x="7703" y="15657"/>
                    <a:pt x="9140" y="13986"/>
                  </a:cubicBezTo>
                  <a:cubicBezTo>
                    <a:pt x="8071" y="13351"/>
                    <a:pt x="7703" y="12649"/>
                    <a:pt x="7570" y="11463"/>
                  </a:cubicBezTo>
                  <a:cubicBezTo>
                    <a:pt x="7436" y="10260"/>
                    <a:pt x="8038" y="6083"/>
                    <a:pt x="8038" y="6083"/>
                  </a:cubicBezTo>
                  <a:cubicBezTo>
                    <a:pt x="8038" y="6083"/>
                    <a:pt x="8181" y="6217"/>
                    <a:pt x="8504" y="6217"/>
                  </a:cubicBezTo>
                  <a:cubicBezTo>
                    <a:pt x="8608" y="6217"/>
                    <a:pt x="8731" y="6203"/>
                    <a:pt x="8873" y="6166"/>
                  </a:cubicBezTo>
                  <a:cubicBezTo>
                    <a:pt x="9441" y="5999"/>
                    <a:pt x="10410" y="3677"/>
                    <a:pt x="9608" y="3293"/>
                  </a:cubicBezTo>
                  <a:cubicBezTo>
                    <a:pt x="9445" y="3215"/>
                    <a:pt x="9286" y="3177"/>
                    <a:pt x="9133" y="3177"/>
                  </a:cubicBezTo>
                  <a:cubicBezTo>
                    <a:pt x="8596" y="3177"/>
                    <a:pt x="8123" y="3636"/>
                    <a:pt x="7720" y="4429"/>
                  </a:cubicBezTo>
                  <a:cubicBezTo>
                    <a:pt x="7085" y="3593"/>
                    <a:pt x="6901" y="3293"/>
                    <a:pt x="5949" y="2708"/>
                  </a:cubicBezTo>
                  <a:cubicBezTo>
                    <a:pt x="5164" y="2223"/>
                    <a:pt x="3760" y="1856"/>
                    <a:pt x="2975" y="1070"/>
                  </a:cubicBezTo>
                  <a:cubicBezTo>
                    <a:pt x="2674" y="770"/>
                    <a:pt x="2474" y="402"/>
                    <a:pt x="239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4070331" y="1592977"/>
              <a:ext cx="63747" cy="25063"/>
            </a:xfrm>
            <a:custGeom>
              <a:avLst/>
              <a:gdLst/>
              <a:ahLst/>
              <a:cxnLst/>
              <a:rect l="l" t="t" r="r" b="b"/>
              <a:pathLst>
                <a:path w="1989" h="782" extrusionOk="0">
                  <a:moveTo>
                    <a:pt x="1059" y="0"/>
                  </a:moveTo>
                  <a:cubicBezTo>
                    <a:pt x="696" y="0"/>
                    <a:pt x="296" y="176"/>
                    <a:pt x="0" y="781"/>
                  </a:cubicBezTo>
                  <a:lnTo>
                    <a:pt x="1988" y="330"/>
                  </a:lnTo>
                  <a:cubicBezTo>
                    <a:pt x="1988" y="330"/>
                    <a:pt x="1558" y="0"/>
                    <a:pt x="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4061229" y="1461540"/>
              <a:ext cx="225472" cy="99451"/>
            </a:xfrm>
            <a:custGeom>
              <a:avLst/>
              <a:gdLst/>
              <a:ahLst/>
              <a:cxnLst/>
              <a:rect l="l" t="t" r="r" b="b"/>
              <a:pathLst>
                <a:path w="7035" h="3103" extrusionOk="0">
                  <a:moveTo>
                    <a:pt x="2147" y="425"/>
                  </a:moveTo>
                  <a:cubicBezTo>
                    <a:pt x="2817" y="425"/>
                    <a:pt x="3408" y="1034"/>
                    <a:pt x="3242" y="1791"/>
                  </a:cubicBezTo>
                  <a:cubicBezTo>
                    <a:pt x="3126" y="2312"/>
                    <a:pt x="2659" y="2670"/>
                    <a:pt x="2146" y="2670"/>
                  </a:cubicBezTo>
                  <a:cubicBezTo>
                    <a:pt x="2066" y="2670"/>
                    <a:pt x="1986" y="2661"/>
                    <a:pt x="1905" y="2643"/>
                  </a:cubicBezTo>
                  <a:cubicBezTo>
                    <a:pt x="936" y="2426"/>
                    <a:pt x="702" y="1140"/>
                    <a:pt x="1537" y="605"/>
                  </a:cubicBezTo>
                  <a:cubicBezTo>
                    <a:pt x="1735" y="481"/>
                    <a:pt x="1945" y="425"/>
                    <a:pt x="2147" y="425"/>
                  </a:cubicBezTo>
                  <a:close/>
                  <a:moveTo>
                    <a:pt x="2133" y="1"/>
                  </a:moveTo>
                  <a:cubicBezTo>
                    <a:pt x="1577" y="1"/>
                    <a:pt x="1018" y="288"/>
                    <a:pt x="735" y="922"/>
                  </a:cubicBezTo>
                  <a:cubicBezTo>
                    <a:pt x="708" y="978"/>
                    <a:pt x="657" y="1010"/>
                    <a:pt x="602" y="1010"/>
                  </a:cubicBezTo>
                  <a:cubicBezTo>
                    <a:pt x="591" y="1010"/>
                    <a:pt x="580" y="1009"/>
                    <a:pt x="568" y="1006"/>
                  </a:cubicBezTo>
                  <a:lnTo>
                    <a:pt x="234" y="922"/>
                  </a:lnTo>
                  <a:cubicBezTo>
                    <a:pt x="221" y="920"/>
                    <a:pt x="209" y="919"/>
                    <a:pt x="197" y="919"/>
                  </a:cubicBezTo>
                  <a:cubicBezTo>
                    <a:pt x="113" y="919"/>
                    <a:pt x="46" y="969"/>
                    <a:pt x="17" y="1056"/>
                  </a:cubicBezTo>
                  <a:cubicBezTo>
                    <a:pt x="0" y="1140"/>
                    <a:pt x="50" y="1223"/>
                    <a:pt x="150" y="1257"/>
                  </a:cubicBezTo>
                  <a:lnTo>
                    <a:pt x="485" y="1323"/>
                  </a:lnTo>
                  <a:cubicBezTo>
                    <a:pt x="551" y="1340"/>
                    <a:pt x="602" y="1407"/>
                    <a:pt x="602" y="1491"/>
                  </a:cubicBezTo>
                  <a:cubicBezTo>
                    <a:pt x="562" y="2501"/>
                    <a:pt x="1370" y="3102"/>
                    <a:pt x="2175" y="3102"/>
                  </a:cubicBezTo>
                  <a:cubicBezTo>
                    <a:pt x="2741" y="3102"/>
                    <a:pt x="3307" y="2805"/>
                    <a:pt x="3576" y="2142"/>
                  </a:cubicBezTo>
                  <a:cubicBezTo>
                    <a:pt x="3609" y="2075"/>
                    <a:pt x="3676" y="2042"/>
                    <a:pt x="3759" y="2042"/>
                  </a:cubicBezTo>
                  <a:lnTo>
                    <a:pt x="6817" y="2727"/>
                  </a:lnTo>
                  <a:cubicBezTo>
                    <a:pt x="6830" y="2729"/>
                    <a:pt x="6842" y="2730"/>
                    <a:pt x="6854" y="2730"/>
                  </a:cubicBezTo>
                  <a:cubicBezTo>
                    <a:pt x="6938" y="2730"/>
                    <a:pt x="7003" y="2681"/>
                    <a:pt x="7018" y="2593"/>
                  </a:cubicBezTo>
                  <a:cubicBezTo>
                    <a:pt x="7034" y="2510"/>
                    <a:pt x="6984" y="2426"/>
                    <a:pt x="6884" y="2410"/>
                  </a:cubicBezTo>
                  <a:lnTo>
                    <a:pt x="3810" y="1724"/>
                  </a:lnTo>
                  <a:cubicBezTo>
                    <a:pt x="3743" y="1708"/>
                    <a:pt x="3693" y="1641"/>
                    <a:pt x="3693" y="1574"/>
                  </a:cubicBezTo>
                  <a:cubicBezTo>
                    <a:pt x="3712" y="583"/>
                    <a:pt x="2925" y="1"/>
                    <a:pt x="213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4060139" y="1576247"/>
              <a:ext cx="268867" cy="428412"/>
            </a:xfrm>
            <a:custGeom>
              <a:avLst/>
              <a:gdLst/>
              <a:ahLst/>
              <a:cxnLst/>
              <a:rect l="l" t="t" r="r" b="b"/>
              <a:pathLst>
                <a:path w="8389" h="13367" extrusionOk="0">
                  <a:moveTo>
                    <a:pt x="6935" y="0"/>
                  </a:moveTo>
                  <a:lnTo>
                    <a:pt x="6935" y="0"/>
                  </a:lnTo>
                  <a:cubicBezTo>
                    <a:pt x="6784" y="334"/>
                    <a:pt x="6651" y="552"/>
                    <a:pt x="6584" y="719"/>
                  </a:cubicBezTo>
                  <a:cubicBezTo>
                    <a:pt x="5378" y="2790"/>
                    <a:pt x="3328" y="3045"/>
                    <a:pt x="2366" y="3045"/>
                  </a:cubicBezTo>
                  <a:cubicBezTo>
                    <a:pt x="2289" y="3045"/>
                    <a:pt x="2218" y="3044"/>
                    <a:pt x="2156" y="3041"/>
                  </a:cubicBezTo>
                  <a:lnTo>
                    <a:pt x="2156" y="3041"/>
                  </a:lnTo>
                  <a:cubicBezTo>
                    <a:pt x="2908" y="3141"/>
                    <a:pt x="2607" y="4812"/>
                    <a:pt x="2574" y="5096"/>
                  </a:cubicBezTo>
                  <a:cubicBezTo>
                    <a:pt x="2474" y="5714"/>
                    <a:pt x="2139" y="6283"/>
                    <a:pt x="1621" y="6667"/>
                  </a:cubicBezTo>
                  <a:cubicBezTo>
                    <a:pt x="1287" y="6906"/>
                    <a:pt x="621" y="6940"/>
                    <a:pt x="267" y="6940"/>
                  </a:cubicBezTo>
                  <a:cubicBezTo>
                    <a:pt x="125" y="6940"/>
                    <a:pt x="34" y="6934"/>
                    <a:pt x="34" y="6934"/>
                  </a:cubicBezTo>
                  <a:lnTo>
                    <a:pt x="34" y="6934"/>
                  </a:lnTo>
                  <a:cubicBezTo>
                    <a:pt x="34" y="6934"/>
                    <a:pt x="1" y="12849"/>
                    <a:pt x="1087" y="13367"/>
                  </a:cubicBezTo>
                  <a:cubicBezTo>
                    <a:pt x="2758" y="13083"/>
                    <a:pt x="6951" y="10393"/>
                    <a:pt x="8388" y="8722"/>
                  </a:cubicBezTo>
                  <a:cubicBezTo>
                    <a:pt x="7319" y="8087"/>
                    <a:pt x="6951" y="7385"/>
                    <a:pt x="6818" y="6199"/>
                  </a:cubicBezTo>
                  <a:cubicBezTo>
                    <a:pt x="6684" y="4996"/>
                    <a:pt x="7286" y="819"/>
                    <a:pt x="7286" y="819"/>
                  </a:cubicBezTo>
                  <a:cubicBezTo>
                    <a:pt x="7286" y="819"/>
                    <a:pt x="6901" y="635"/>
                    <a:pt x="693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4289874" y="1526890"/>
              <a:ext cx="49838" cy="58812"/>
            </a:xfrm>
            <a:custGeom>
              <a:avLst/>
              <a:gdLst/>
              <a:ahLst/>
              <a:cxnLst/>
              <a:rect l="l" t="t" r="r" b="b"/>
              <a:pathLst>
                <a:path w="1555" h="1835" extrusionOk="0">
                  <a:moveTo>
                    <a:pt x="1230" y="1"/>
                  </a:moveTo>
                  <a:cubicBezTo>
                    <a:pt x="1154" y="1"/>
                    <a:pt x="1062" y="20"/>
                    <a:pt x="953" y="70"/>
                  </a:cubicBezTo>
                  <a:cubicBezTo>
                    <a:pt x="368" y="320"/>
                    <a:pt x="1" y="1707"/>
                    <a:pt x="519" y="1824"/>
                  </a:cubicBezTo>
                  <a:cubicBezTo>
                    <a:pt x="551" y="1832"/>
                    <a:pt x="582" y="1835"/>
                    <a:pt x="612" y="1835"/>
                  </a:cubicBezTo>
                  <a:cubicBezTo>
                    <a:pt x="1062" y="1835"/>
                    <a:pt x="1233" y="1062"/>
                    <a:pt x="920" y="905"/>
                  </a:cubicBezTo>
                  <a:cubicBezTo>
                    <a:pt x="853" y="872"/>
                    <a:pt x="769" y="838"/>
                    <a:pt x="686" y="805"/>
                  </a:cubicBezTo>
                  <a:cubicBezTo>
                    <a:pt x="686" y="805"/>
                    <a:pt x="908" y="151"/>
                    <a:pt x="1404" y="151"/>
                  </a:cubicBezTo>
                  <a:cubicBezTo>
                    <a:pt x="1452" y="151"/>
                    <a:pt x="1502" y="157"/>
                    <a:pt x="1555" y="170"/>
                  </a:cubicBezTo>
                  <a:cubicBezTo>
                    <a:pt x="1555" y="170"/>
                    <a:pt x="1461" y="1"/>
                    <a:pt x="123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4129239" y="1444810"/>
              <a:ext cx="45094" cy="28653"/>
            </a:xfrm>
            <a:custGeom>
              <a:avLst/>
              <a:gdLst/>
              <a:ahLst/>
              <a:cxnLst/>
              <a:rect l="l" t="t" r="r" b="b"/>
              <a:pathLst>
                <a:path w="1407" h="894" extrusionOk="0">
                  <a:moveTo>
                    <a:pt x="662" y="0"/>
                  </a:moveTo>
                  <a:cubicBezTo>
                    <a:pt x="404" y="0"/>
                    <a:pt x="143" y="121"/>
                    <a:pt x="0" y="325"/>
                  </a:cubicBezTo>
                  <a:cubicBezTo>
                    <a:pt x="518" y="342"/>
                    <a:pt x="1003" y="542"/>
                    <a:pt x="1387" y="893"/>
                  </a:cubicBezTo>
                  <a:cubicBezTo>
                    <a:pt x="1407" y="258"/>
                    <a:pt x="1038" y="0"/>
                    <a:pt x="6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4106195" y="1497116"/>
              <a:ext cx="23589" cy="23845"/>
            </a:xfrm>
            <a:custGeom>
              <a:avLst/>
              <a:gdLst/>
              <a:ahLst/>
              <a:cxnLst/>
              <a:rect l="l" t="t" r="r" b="b"/>
              <a:pathLst>
                <a:path w="736" h="744" extrusionOk="0">
                  <a:moveTo>
                    <a:pt x="374" y="0"/>
                  </a:moveTo>
                  <a:cubicBezTo>
                    <a:pt x="351" y="0"/>
                    <a:pt x="326" y="5"/>
                    <a:pt x="301" y="13"/>
                  </a:cubicBezTo>
                  <a:cubicBezTo>
                    <a:pt x="251" y="13"/>
                    <a:pt x="201" y="30"/>
                    <a:pt x="168" y="63"/>
                  </a:cubicBezTo>
                  <a:cubicBezTo>
                    <a:pt x="84" y="113"/>
                    <a:pt x="34" y="197"/>
                    <a:pt x="17" y="297"/>
                  </a:cubicBezTo>
                  <a:cubicBezTo>
                    <a:pt x="1" y="330"/>
                    <a:pt x="1" y="364"/>
                    <a:pt x="1" y="397"/>
                  </a:cubicBezTo>
                  <a:cubicBezTo>
                    <a:pt x="1" y="464"/>
                    <a:pt x="34" y="514"/>
                    <a:pt x="67" y="581"/>
                  </a:cubicBezTo>
                  <a:cubicBezTo>
                    <a:pt x="84" y="598"/>
                    <a:pt x="118" y="631"/>
                    <a:pt x="134" y="648"/>
                  </a:cubicBezTo>
                  <a:cubicBezTo>
                    <a:pt x="184" y="698"/>
                    <a:pt x="235" y="715"/>
                    <a:pt x="301" y="731"/>
                  </a:cubicBezTo>
                  <a:cubicBezTo>
                    <a:pt x="326" y="740"/>
                    <a:pt x="351" y="744"/>
                    <a:pt x="374" y="744"/>
                  </a:cubicBezTo>
                  <a:cubicBezTo>
                    <a:pt x="397" y="744"/>
                    <a:pt x="418" y="740"/>
                    <a:pt x="435" y="731"/>
                  </a:cubicBezTo>
                  <a:cubicBezTo>
                    <a:pt x="485" y="731"/>
                    <a:pt x="535" y="698"/>
                    <a:pt x="569" y="681"/>
                  </a:cubicBezTo>
                  <a:cubicBezTo>
                    <a:pt x="652" y="614"/>
                    <a:pt x="702" y="531"/>
                    <a:pt x="736" y="447"/>
                  </a:cubicBezTo>
                  <a:cubicBezTo>
                    <a:pt x="736" y="414"/>
                    <a:pt x="736" y="381"/>
                    <a:pt x="736" y="347"/>
                  </a:cubicBezTo>
                  <a:cubicBezTo>
                    <a:pt x="736" y="280"/>
                    <a:pt x="719" y="213"/>
                    <a:pt x="686" y="163"/>
                  </a:cubicBezTo>
                  <a:lnTo>
                    <a:pt x="619" y="97"/>
                  </a:lnTo>
                  <a:cubicBezTo>
                    <a:pt x="569" y="46"/>
                    <a:pt x="502" y="30"/>
                    <a:pt x="435" y="13"/>
                  </a:cubicBezTo>
                  <a:cubicBezTo>
                    <a:pt x="418" y="5"/>
                    <a:pt x="397" y="0"/>
                    <a:pt x="3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3641919" y="1458816"/>
              <a:ext cx="885221" cy="721862"/>
            </a:xfrm>
            <a:custGeom>
              <a:avLst/>
              <a:gdLst/>
              <a:ahLst/>
              <a:cxnLst/>
              <a:rect l="l" t="t" r="r" b="b"/>
              <a:pathLst>
                <a:path w="27620" h="22523" extrusionOk="0">
                  <a:moveTo>
                    <a:pt x="5533" y="1"/>
                  </a:moveTo>
                  <a:cubicBezTo>
                    <a:pt x="5223" y="1"/>
                    <a:pt x="0" y="1542"/>
                    <a:pt x="0" y="1542"/>
                  </a:cubicBezTo>
                  <a:cubicBezTo>
                    <a:pt x="0" y="1542"/>
                    <a:pt x="1086" y="14725"/>
                    <a:pt x="3275" y="20206"/>
                  </a:cubicBezTo>
                  <a:cubicBezTo>
                    <a:pt x="6328" y="21957"/>
                    <a:pt x="11822" y="22522"/>
                    <a:pt x="16421" y="22522"/>
                  </a:cubicBezTo>
                  <a:cubicBezTo>
                    <a:pt x="19676" y="22522"/>
                    <a:pt x="22483" y="22239"/>
                    <a:pt x="23660" y="21893"/>
                  </a:cubicBezTo>
                  <a:cubicBezTo>
                    <a:pt x="26500" y="21041"/>
                    <a:pt x="27352" y="19270"/>
                    <a:pt x="27469" y="18568"/>
                  </a:cubicBezTo>
                  <a:cubicBezTo>
                    <a:pt x="27603" y="17883"/>
                    <a:pt x="27620" y="16379"/>
                    <a:pt x="26400" y="15360"/>
                  </a:cubicBezTo>
                  <a:cubicBezTo>
                    <a:pt x="25197" y="14324"/>
                    <a:pt x="8672" y="13789"/>
                    <a:pt x="8672" y="13789"/>
                  </a:cubicBezTo>
                  <a:cubicBezTo>
                    <a:pt x="8672" y="13789"/>
                    <a:pt x="5548" y="105"/>
                    <a:pt x="5548" y="5"/>
                  </a:cubicBezTo>
                  <a:cubicBezTo>
                    <a:pt x="5548" y="2"/>
                    <a:pt x="5543" y="1"/>
                    <a:pt x="553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21" y="1048945"/>
            <a:ext cx="7372171" cy="256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3509465" y="1622430"/>
            <a:ext cx="757952" cy="2652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3509465" y="2618750"/>
            <a:ext cx="757952" cy="2652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4308515" y="1622430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4308515" y="2618750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846985" y="1622430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5846985" y="2622895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771864" y="1622430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6775305" y="2618750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8045024" y="1622430"/>
            <a:ext cx="757952" cy="26527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8042986" y="2618750"/>
            <a:ext cx="757952" cy="26527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nip Diagonal Corner Rectangle 105"/>
          <p:cNvSpPr/>
          <p:nvPr/>
        </p:nvSpPr>
        <p:spPr>
          <a:xfrm>
            <a:off x="1550921" y="3848542"/>
            <a:ext cx="5054016" cy="680026"/>
          </a:xfrm>
          <a:prstGeom prst="snip2DiagRect">
            <a:avLst/>
          </a:prstGeom>
          <a:solidFill>
            <a:schemeClr val="lt1">
              <a:alpha val="3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Nilai </a:t>
            </a:r>
            <a:r>
              <a:rPr lang="id-ID" b="1" dirty="0" smtClean="0">
                <a:latin typeface="Hind" panose="020B0604020202020204" charset="0"/>
                <a:cs typeface="Hind" panose="020B0604020202020204" charset="0"/>
              </a:rPr>
              <a:t>Mean </a:t>
            </a:r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dan </a:t>
            </a:r>
            <a:r>
              <a:rPr lang="id-ID" b="1" dirty="0" smtClean="0">
                <a:latin typeface="Hind" panose="020B0604020202020204" charset="0"/>
                <a:cs typeface="Hind" panose="020B0604020202020204" charset="0"/>
              </a:rPr>
              <a:t>Median </a:t>
            </a:r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tidak memiliki perbedaan yang jauh maka, outlier tidak berpengaruh signifikan dalam data ini.</a:t>
            </a:r>
            <a:endParaRPr lang="en-US" dirty="0">
              <a:latin typeface="Hind" panose="020B0604020202020204" charset="0"/>
              <a:cs typeface="Hind" panose="020B0604020202020204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7517225" y="146149"/>
            <a:ext cx="1508546" cy="501600"/>
            <a:chOff x="497770" y="184519"/>
            <a:chExt cx="1508546" cy="501600"/>
          </a:xfrm>
        </p:grpSpPr>
        <p:sp>
          <p:nvSpPr>
            <p:cNvPr id="10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10" name="Picture 10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53" name="Group 5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54" name="Right Triangle 5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15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5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5" name="Google Shape;1845;p65"/>
          <p:cNvGrpSpPr/>
          <p:nvPr/>
        </p:nvGrpSpPr>
        <p:grpSpPr>
          <a:xfrm>
            <a:off x="2675094" y="1732268"/>
            <a:ext cx="1601026" cy="2118550"/>
            <a:chOff x="1264824" y="1905004"/>
            <a:chExt cx="1601026" cy="2118550"/>
          </a:xfrm>
        </p:grpSpPr>
        <p:sp>
          <p:nvSpPr>
            <p:cNvPr id="1846" name="Google Shape;1846;p65"/>
            <p:cNvSpPr/>
            <p:nvPr/>
          </p:nvSpPr>
          <p:spPr>
            <a:xfrm>
              <a:off x="1862378" y="2346660"/>
              <a:ext cx="420072" cy="375269"/>
            </a:xfrm>
            <a:custGeom>
              <a:avLst/>
              <a:gdLst/>
              <a:ahLst/>
              <a:cxnLst/>
              <a:rect l="l" t="t" r="r" b="b"/>
              <a:pathLst>
                <a:path w="13117" h="11718" extrusionOk="0">
                  <a:moveTo>
                    <a:pt x="7147" y="0"/>
                  </a:moveTo>
                  <a:cubicBezTo>
                    <a:pt x="7012" y="0"/>
                    <a:pt x="6881" y="10"/>
                    <a:pt x="6755" y="30"/>
                  </a:cubicBezTo>
                  <a:cubicBezTo>
                    <a:pt x="4817" y="331"/>
                    <a:pt x="1358" y="1701"/>
                    <a:pt x="656" y="5477"/>
                  </a:cubicBezTo>
                  <a:cubicBezTo>
                    <a:pt x="1" y="9020"/>
                    <a:pt x="3937" y="11717"/>
                    <a:pt x="6515" y="11717"/>
                  </a:cubicBezTo>
                  <a:cubicBezTo>
                    <a:pt x="6697" y="11717"/>
                    <a:pt x="6873" y="11704"/>
                    <a:pt x="7039" y="11676"/>
                  </a:cubicBezTo>
                  <a:cubicBezTo>
                    <a:pt x="9545" y="11275"/>
                    <a:pt x="12352" y="10039"/>
                    <a:pt x="12753" y="6380"/>
                  </a:cubicBezTo>
                  <a:cubicBezTo>
                    <a:pt x="13117" y="2921"/>
                    <a:pt x="9480" y="0"/>
                    <a:pt x="71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5"/>
            <p:cNvSpPr/>
            <p:nvPr/>
          </p:nvSpPr>
          <p:spPr>
            <a:xfrm>
              <a:off x="1791891" y="1905004"/>
              <a:ext cx="595569" cy="599956"/>
            </a:xfrm>
            <a:custGeom>
              <a:avLst/>
              <a:gdLst/>
              <a:ahLst/>
              <a:cxnLst/>
              <a:rect l="l" t="t" r="r" b="b"/>
              <a:pathLst>
                <a:path w="18597" h="18734" extrusionOk="0">
                  <a:moveTo>
                    <a:pt x="7805" y="0"/>
                  </a:moveTo>
                  <a:cubicBezTo>
                    <a:pt x="7060" y="0"/>
                    <a:pt x="6259" y="236"/>
                    <a:pt x="5380" y="822"/>
                  </a:cubicBezTo>
                  <a:cubicBezTo>
                    <a:pt x="2741" y="2543"/>
                    <a:pt x="134" y="5868"/>
                    <a:pt x="0" y="9327"/>
                  </a:cubicBezTo>
                  <a:cubicBezTo>
                    <a:pt x="67" y="14005"/>
                    <a:pt x="9157" y="18734"/>
                    <a:pt x="9157" y="18734"/>
                  </a:cubicBezTo>
                  <a:cubicBezTo>
                    <a:pt x="13484" y="17597"/>
                    <a:pt x="18547" y="12134"/>
                    <a:pt x="18580" y="9711"/>
                  </a:cubicBezTo>
                  <a:cubicBezTo>
                    <a:pt x="18597" y="7288"/>
                    <a:pt x="16358" y="2978"/>
                    <a:pt x="15439" y="2075"/>
                  </a:cubicBezTo>
                  <a:cubicBezTo>
                    <a:pt x="14881" y="1538"/>
                    <a:pt x="14261" y="1351"/>
                    <a:pt x="13386" y="1351"/>
                  </a:cubicBezTo>
                  <a:cubicBezTo>
                    <a:pt x="12819" y="1351"/>
                    <a:pt x="12145" y="1429"/>
                    <a:pt x="11312" y="1541"/>
                  </a:cubicBezTo>
                  <a:cubicBezTo>
                    <a:pt x="10230" y="713"/>
                    <a:pt x="9101" y="0"/>
                    <a:pt x="780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5"/>
            <p:cNvSpPr/>
            <p:nvPr/>
          </p:nvSpPr>
          <p:spPr>
            <a:xfrm>
              <a:off x="1264824" y="2653012"/>
              <a:ext cx="605753" cy="950566"/>
            </a:xfrm>
            <a:custGeom>
              <a:avLst/>
              <a:gdLst/>
              <a:ahLst/>
              <a:cxnLst/>
              <a:rect l="l" t="t" r="r" b="b"/>
              <a:pathLst>
                <a:path w="18915" h="29682" extrusionOk="0">
                  <a:moveTo>
                    <a:pt x="14041" y="0"/>
                  </a:moveTo>
                  <a:cubicBezTo>
                    <a:pt x="13236" y="0"/>
                    <a:pt x="12632" y="189"/>
                    <a:pt x="12632" y="189"/>
                  </a:cubicBezTo>
                  <a:cubicBezTo>
                    <a:pt x="12632" y="189"/>
                    <a:pt x="0" y="23163"/>
                    <a:pt x="485" y="25335"/>
                  </a:cubicBezTo>
                  <a:cubicBezTo>
                    <a:pt x="904" y="27280"/>
                    <a:pt x="2234" y="29681"/>
                    <a:pt x="5436" y="29681"/>
                  </a:cubicBezTo>
                  <a:cubicBezTo>
                    <a:pt x="5809" y="29681"/>
                    <a:pt x="6208" y="29649"/>
                    <a:pt x="6634" y="29579"/>
                  </a:cubicBezTo>
                  <a:cubicBezTo>
                    <a:pt x="10694" y="28927"/>
                    <a:pt x="15422" y="14926"/>
                    <a:pt x="16358" y="12854"/>
                  </a:cubicBezTo>
                  <a:cubicBezTo>
                    <a:pt x="17310" y="10765"/>
                    <a:pt x="18914" y="5669"/>
                    <a:pt x="17594" y="2361"/>
                  </a:cubicBezTo>
                  <a:cubicBezTo>
                    <a:pt x="16812" y="400"/>
                    <a:pt x="15213" y="0"/>
                    <a:pt x="140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5"/>
            <p:cNvSpPr/>
            <p:nvPr/>
          </p:nvSpPr>
          <p:spPr>
            <a:xfrm>
              <a:off x="2260641" y="2653012"/>
              <a:ext cx="605208" cy="950566"/>
            </a:xfrm>
            <a:custGeom>
              <a:avLst/>
              <a:gdLst/>
              <a:ahLst/>
              <a:cxnLst/>
              <a:rect l="l" t="t" r="r" b="b"/>
              <a:pathLst>
                <a:path w="18898" h="29682" extrusionOk="0">
                  <a:moveTo>
                    <a:pt x="4873" y="0"/>
                  </a:moveTo>
                  <a:cubicBezTo>
                    <a:pt x="3701" y="0"/>
                    <a:pt x="2102" y="400"/>
                    <a:pt x="1320" y="2361"/>
                  </a:cubicBezTo>
                  <a:cubicBezTo>
                    <a:pt x="0" y="5669"/>
                    <a:pt x="1604" y="10765"/>
                    <a:pt x="2540" y="12854"/>
                  </a:cubicBezTo>
                  <a:cubicBezTo>
                    <a:pt x="3492" y="14926"/>
                    <a:pt x="8221" y="28927"/>
                    <a:pt x="12281" y="29579"/>
                  </a:cubicBezTo>
                  <a:cubicBezTo>
                    <a:pt x="12705" y="29649"/>
                    <a:pt x="13102" y="29681"/>
                    <a:pt x="13474" y="29681"/>
                  </a:cubicBezTo>
                  <a:cubicBezTo>
                    <a:pt x="16667" y="29681"/>
                    <a:pt x="18011" y="27280"/>
                    <a:pt x="18430" y="25335"/>
                  </a:cubicBezTo>
                  <a:cubicBezTo>
                    <a:pt x="18897" y="23163"/>
                    <a:pt x="6282" y="189"/>
                    <a:pt x="6282" y="189"/>
                  </a:cubicBezTo>
                  <a:cubicBezTo>
                    <a:pt x="6282" y="189"/>
                    <a:pt x="5679" y="0"/>
                    <a:pt x="487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5"/>
            <p:cNvSpPr/>
            <p:nvPr/>
          </p:nvSpPr>
          <p:spPr>
            <a:xfrm>
              <a:off x="1578380" y="2585727"/>
              <a:ext cx="1045072" cy="1437826"/>
            </a:xfrm>
            <a:custGeom>
              <a:avLst/>
              <a:gdLst/>
              <a:ahLst/>
              <a:cxnLst/>
              <a:rect l="l" t="t" r="r" b="b"/>
              <a:pathLst>
                <a:path w="32633" h="44897" extrusionOk="0">
                  <a:moveTo>
                    <a:pt x="9675" y="1"/>
                  </a:moveTo>
                  <a:cubicBezTo>
                    <a:pt x="9675" y="1"/>
                    <a:pt x="9174" y="67"/>
                    <a:pt x="8438" y="201"/>
                  </a:cubicBezTo>
                  <a:cubicBezTo>
                    <a:pt x="6684" y="535"/>
                    <a:pt x="3610" y="1237"/>
                    <a:pt x="2841" y="2290"/>
                  </a:cubicBezTo>
                  <a:cubicBezTo>
                    <a:pt x="2156" y="3225"/>
                    <a:pt x="3259" y="10276"/>
                    <a:pt x="4161" y="15406"/>
                  </a:cubicBezTo>
                  <a:cubicBezTo>
                    <a:pt x="4696" y="18447"/>
                    <a:pt x="5180" y="20819"/>
                    <a:pt x="5180" y="20819"/>
                  </a:cubicBezTo>
                  <a:cubicBezTo>
                    <a:pt x="5180" y="20819"/>
                    <a:pt x="3509" y="26333"/>
                    <a:pt x="2106" y="32248"/>
                  </a:cubicBezTo>
                  <a:cubicBezTo>
                    <a:pt x="953" y="37160"/>
                    <a:pt x="1" y="42357"/>
                    <a:pt x="335" y="44896"/>
                  </a:cubicBezTo>
                  <a:lnTo>
                    <a:pt x="32599" y="44896"/>
                  </a:lnTo>
                  <a:cubicBezTo>
                    <a:pt x="32632" y="43827"/>
                    <a:pt x="32566" y="42758"/>
                    <a:pt x="32399" y="41705"/>
                  </a:cubicBezTo>
                  <a:cubicBezTo>
                    <a:pt x="32248" y="40886"/>
                    <a:pt x="30995" y="36609"/>
                    <a:pt x="29658" y="32248"/>
                  </a:cubicBezTo>
                  <a:cubicBezTo>
                    <a:pt x="28322" y="27937"/>
                    <a:pt x="26918" y="23526"/>
                    <a:pt x="26434" y="22256"/>
                  </a:cubicBezTo>
                  <a:cubicBezTo>
                    <a:pt x="26835" y="20201"/>
                    <a:pt x="27152" y="17812"/>
                    <a:pt x="27403" y="15406"/>
                  </a:cubicBezTo>
                  <a:cubicBezTo>
                    <a:pt x="27987" y="9625"/>
                    <a:pt x="28138" y="3844"/>
                    <a:pt x="27971" y="2925"/>
                  </a:cubicBezTo>
                  <a:cubicBezTo>
                    <a:pt x="27720" y="1638"/>
                    <a:pt x="25231" y="1003"/>
                    <a:pt x="24061" y="753"/>
                  </a:cubicBezTo>
                  <a:cubicBezTo>
                    <a:pt x="23493" y="636"/>
                    <a:pt x="22657" y="519"/>
                    <a:pt x="21956" y="418"/>
                  </a:cubicBezTo>
                  <a:cubicBezTo>
                    <a:pt x="21187" y="318"/>
                    <a:pt x="20552" y="235"/>
                    <a:pt x="20552" y="235"/>
                  </a:cubicBezTo>
                  <a:lnTo>
                    <a:pt x="967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5"/>
            <p:cNvSpPr/>
            <p:nvPr/>
          </p:nvSpPr>
          <p:spPr>
            <a:xfrm>
              <a:off x="1848607" y="2585727"/>
              <a:ext cx="432914" cy="294342"/>
            </a:xfrm>
            <a:custGeom>
              <a:avLst/>
              <a:gdLst/>
              <a:ahLst/>
              <a:cxnLst/>
              <a:rect l="l" t="t" r="r" b="b"/>
              <a:pathLst>
                <a:path w="13518" h="9191" extrusionOk="0">
                  <a:moveTo>
                    <a:pt x="1237" y="1"/>
                  </a:moveTo>
                  <a:cubicBezTo>
                    <a:pt x="1237" y="1"/>
                    <a:pt x="736" y="67"/>
                    <a:pt x="0" y="201"/>
                  </a:cubicBezTo>
                  <a:cubicBezTo>
                    <a:pt x="268" y="2089"/>
                    <a:pt x="3325" y="8338"/>
                    <a:pt x="7018" y="9190"/>
                  </a:cubicBezTo>
                  <a:cubicBezTo>
                    <a:pt x="11128" y="7553"/>
                    <a:pt x="13200" y="3192"/>
                    <a:pt x="13518" y="418"/>
                  </a:cubicBezTo>
                  <a:cubicBezTo>
                    <a:pt x="12749" y="301"/>
                    <a:pt x="12114" y="235"/>
                    <a:pt x="12114" y="235"/>
                  </a:cubicBezTo>
                  <a:lnTo>
                    <a:pt x="123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5"/>
            <p:cNvSpPr/>
            <p:nvPr/>
          </p:nvSpPr>
          <p:spPr>
            <a:xfrm>
              <a:off x="2209241" y="2167449"/>
              <a:ext cx="127940" cy="150614"/>
            </a:xfrm>
            <a:custGeom>
              <a:avLst/>
              <a:gdLst/>
              <a:ahLst/>
              <a:cxnLst/>
              <a:rect l="l" t="t" r="r" b="b"/>
              <a:pathLst>
                <a:path w="3995" h="4703" extrusionOk="0">
                  <a:moveTo>
                    <a:pt x="2322" y="1"/>
                  </a:moveTo>
                  <a:cubicBezTo>
                    <a:pt x="1310" y="1"/>
                    <a:pt x="970" y="1633"/>
                    <a:pt x="970" y="1633"/>
                  </a:cubicBezTo>
                  <a:cubicBezTo>
                    <a:pt x="970" y="1633"/>
                    <a:pt x="1" y="3972"/>
                    <a:pt x="1004" y="4574"/>
                  </a:cubicBezTo>
                  <a:cubicBezTo>
                    <a:pt x="1149" y="4663"/>
                    <a:pt x="1276" y="4702"/>
                    <a:pt x="1388" y="4702"/>
                  </a:cubicBezTo>
                  <a:cubicBezTo>
                    <a:pt x="2035" y="4702"/>
                    <a:pt x="2211" y="3390"/>
                    <a:pt x="2908" y="2636"/>
                  </a:cubicBezTo>
                  <a:cubicBezTo>
                    <a:pt x="3443" y="2051"/>
                    <a:pt x="3994" y="497"/>
                    <a:pt x="2674" y="62"/>
                  </a:cubicBezTo>
                  <a:cubicBezTo>
                    <a:pt x="2549" y="20"/>
                    <a:pt x="2431" y="1"/>
                    <a:pt x="23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5"/>
            <p:cNvSpPr/>
            <p:nvPr/>
          </p:nvSpPr>
          <p:spPr>
            <a:xfrm>
              <a:off x="1827215" y="2167449"/>
              <a:ext cx="127908" cy="150614"/>
            </a:xfrm>
            <a:custGeom>
              <a:avLst/>
              <a:gdLst/>
              <a:ahLst/>
              <a:cxnLst/>
              <a:rect l="l" t="t" r="r" b="b"/>
              <a:pathLst>
                <a:path w="3994" h="4703" extrusionOk="0">
                  <a:moveTo>
                    <a:pt x="1673" y="1"/>
                  </a:moveTo>
                  <a:cubicBezTo>
                    <a:pt x="1563" y="1"/>
                    <a:pt x="1446" y="20"/>
                    <a:pt x="1320" y="62"/>
                  </a:cubicBezTo>
                  <a:cubicBezTo>
                    <a:pt x="0" y="497"/>
                    <a:pt x="551" y="2051"/>
                    <a:pt x="1103" y="2636"/>
                  </a:cubicBezTo>
                  <a:cubicBezTo>
                    <a:pt x="1786" y="3390"/>
                    <a:pt x="1960" y="4702"/>
                    <a:pt x="2617" y="4702"/>
                  </a:cubicBezTo>
                  <a:cubicBezTo>
                    <a:pt x="2731" y="4702"/>
                    <a:pt x="2859" y="4663"/>
                    <a:pt x="3008" y="4574"/>
                  </a:cubicBezTo>
                  <a:cubicBezTo>
                    <a:pt x="3993" y="3972"/>
                    <a:pt x="3024" y="1633"/>
                    <a:pt x="3024" y="1633"/>
                  </a:cubicBezTo>
                  <a:cubicBezTo>
                    <a:pt x="3024" y="1633"/>
                    <a:pt x="2684" y="1"/>
                    <a:pt x="16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5"/>
            <p:cNvSpPr/>
            <p:nvPr/>
          </p:nvSpPr>
          <p:spPr>
            <a:xfrm>
              <a:off x="1888190" y="2349767"/>
              <a:ext cx="357495" cy="460199"/>
            </a:xfrm>
            <a:custGeom>
              <a:avLst/>
              <a:gdLst/>
              <a:ahLst/>
              <a:cxnLst/>
              <a:rect l="l" t="t" r="r" b="b"/>
              <a:pathLst>
                <a:path w="11163" h="14370" extrusionOk="0">
                  <a:moveTo>
                    <a:pt x="2875" y="0"/>
                  </a:moveTo>
                  <a:cubicBezTo>
                    <a:pt x="2908" y="84"/>
                    <a:pt x="3710" y="4077"/>
                    <a:pt x="2875" y="5648"/>
                  </a:cubicBezTo>
                  <a:cubicBezTo>
                    <a:pt x="2156" y="6984"/>
                    <a:pt x="1" y="7369"/>
                    <a:pt x="1" y="7369"/>
                  </a:cubicBezTo>
                  <a:cubicBezTo>
                    <a:pt x="1" y="7369"/>
                    <a:pt x="2340" y="13735"/>
                    <a:pt x="5749" y="14369"/>
                  </a:cubicBezTo>
                  <a:cubicBezTo>
                    <a:pt x="8539" y="13233"/>
                    <a:pt x="10360" y="9908"/>
                    <a:pt x="11162" y="7636"/>
                  </a:cubicBezTo>
                  <a:cubicBezTo>
                    <a:pt x="9040" y="7335"/>
                    <a:pt x="8489" y="6316"/>
                    <a:pt x="8372" y="5347"/>
                  </a:cubicBezTo>
                  <a:cubicBezTo>
                    <a:pt x="8288" y="4545"/>
                    <a:pt x="8873" y="217"/>
                    <a:pt x="8873" y="217"/>
                  </a:cubicBezTo>
                  <a:lnTo>
                    <a:pt x="2875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5"/>
            <p:cNvSpPr/>
            <p:nvPr/>
          </p:nvSpPr>
          <p:spPr>
            <a:xfrm>
              <a:off x="1889791" y="2023880"/>
              <a:ext cx="368736" cy="419560"/>
            </a:xfrm>
            <a:custGeom>
              <a:avLst/>
              <a:gdLst/>
              <a:ahLst/>
              <a:cxnLst/>
              <a:rect l="l" t="t" r="r" b="b"/>
              <a:pathLst>
                <a:path w="11514" h="13101" extrusionOk="0">
                  <a:moveTo>
                    <a:pt x="8472" y="1"/>
                  </a:moveTo>
                  <a:cubicBezTo>
                    <a:pt x="7754" y="1154"/>
                    <a:pt x="7069" y="2240"/>
                    <a:pt x="5364" y="2524"/>
                  </a:cubicBezTo>
                  <a:cubicBezTo>
                    <a:pt x="3643" y="2791"/>
                    <a:pt x="3209" y="2574"/>
                    <a:pt x="1672" y="2891"/>
                  </a:cubicBezTo>
                  <a:lnTo>
                    <a:pt x="1605" y="2908"/>
                  </a:lnTo>
                  <a:cubicBezTo>
                    <a:pt x="619" y="3159"/>
                    <a:pt x="1" y="4111"/>
                    <a:pt x="168" y="5097"/>
                  </a:cubicBezTo>
                  <a:cubicBezTo>
                    <a:pt x="452" y="7185"/>
                    <a:pt x="1003" y="9291"/>
                    <a:pt x="1739" y="10444"/>
                  </a:cubicBezTo>
                  <a:cubicBezTo>
                    <a:pt x="3075" y="12582"/>
                    <a:pt x="4947" y="13100"/>
                    <a:pt x="5999" y="13100"/>
                  </a:cubicBezTo>
                  <a:cubicBezTo>
                    <a:pt x="7252" y="13100"/>
                    <a:pt x="10043" y="11713"/>
                    <a:pt x="10761" y="8639"/>
                  </a:cubicBezTo>
                  <a:cubicBezTo>
                    <a:pt x="10945" y="7870"/>
                    <a:pt x="11095" y="7052"/>
                    <a:pt x="11246" y="6250"/>
                  </a:cubicBezTo>
                  <a:cubicBezTo>
                    <a:pt x="11513" y="4629"/>
                    <a:pt x="10828" y="3125"/>
                    <a:pt x="9709" y="1956"/>
                  </a:cubicBezTo>
                  <a:cubicBezTo>
                    <a:pt x="9308" y="1538"/>
                    <a:pt x="8606" y="886"/>
                    <a:pt x="847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5"/>
            <p:cNvSpPr/>
            <p:nvPr/>
          </p:nvSpPr>
          <p:spPr>
            <a:xfrm>
              <a:off x="1994673" y="2191916"/>
              <a:ext cx="35900" cy="35868"/>
            </a:xfrm>
            <a:custGeom>
              <a:avLst/>
              <a:gdLst/>
              <a:ahLst/>
              <a:cxnLst/>
              <a:rect l="l" t="t" r="r" b="b"/>
              <a:pathLst>
                <a:path w="1121" h="1120" extrusionOk="0">
                  <a:moveTo>
                    <a:pt x="552" y="0"/>
                  </a:moveTo>
                  <a:cubicBezTo>
                    <a:pt x="485" y="0"/>
                    <a:pt x="402" y="17"/>
                    <a:pt x="352" y="50"/>
                  </a:cubicBezTo>
                  <a:cubicBezTo>
                    <a:pt x="201" y="100"/>
                    <a:pt x="101" y="217"/>
                    <a:pt x="51" y="368"/>
                  </a:cubicBezTo>
                  <a:cubicBezTo>
                    <a:pt x="18" y="435"/>
                    <a:pt x="1" y="501"/>
                    <a:pt x="1" y="568"/>
                  </a:cubicBezTo>
                  <a:cubicBezTo>
                    <a:pt x="18" y="618"/>
                    <a:pt x="18" y="669"/>
                    <a:pt x="34" y="719"/>
                  </a:cubicBezTo>
                  <a:cubicBezTo>
                    <a:pt x="51" y="802"/>
                    <a:pt x="101" y="886"/>
                    <a:pt x="185" y="953"/>
                  </a:cubicBezTo>
                  <a:lnTo>
                    <a:pt x="302" y="1053"/>
                  </a:lnTo>
                  <a:cubicBezTo>
                    <a:pt x="385" y="1086"/>
                    <a:pt x="485" y="1120"/>
                    <a:pt x="569" y="1120"/>
                  </a:cubicBezTo>
                  <a:cubicBezTo>
                    <a:pt x="870" y="1103"/>
                    <a:pt x="1120" y="852"/>
                    <a:pt x="1120" y="552"/>
                  </a:cubicBezTo>
                  <a:cubicBezTo>
                    <a:pt x="1104" y="501"/>
                    <a:pt x="1104" y="451"/>
                    <a:pt x="1104" y="401"/>
                  </a:cubicBezTo>
                  <a:lnTo>
                    <a:pt x="1087" y="401"/>
                  </a:lnTo>
                  <a:cubicBezTo>
                    <a:pt x="1070" y="318"/>
                    <a:pt x="1020" y="234"/>
                    <a:pt x="953" y="151"/>
                  </a:cubicBezTo>
                  <a:lnTo>
                    <a:pt x="820" y="67"/>
                  </a:lnTo>
                  <a:cubicBezTo>
                    <a:pt x="736" y="17"/>
                    <a:pt x="652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5"/>
            <p:cNvSpPr/>
            <p:nvPr/>
          </p:nvSpPr>
          <p:spPr>
            <a:xfrm>
              <a:off x="2111885" y="2191916"/>
              <a:ext cx="35324" cy="35868"/>
            </a:xfrm>
            <a:custGeom>
              <a:avLst/>
              <a:gdLst/>
              <a:ahLst/>
              <a:cxnLst/>
              <a:rect l="l" t="t" r="r" b="b"/>
              <a:pathLst>
                <a:path w="1103" h="1120" extrusionOk="0">
                  <a:moveTo>
                    <a:pt x="535" y="0"/>
                  </a:moveTo>
                  <a:cubicBezTo>
                    <a:pt x="468" y="0"/>
                    <a:pt x="401" y="17"/>
                    <a:pt x="334" y="50"/>
                  </a:cubicBezTo>
                  <a:cubicBezTo>
                    <a:pt x="134" y="151"/>
                    <a:pt x="0" y="351"/>
                    <a:pt x="0" y="568"/>
                  </a:cubicBezTo>
                  <a:cubicBezTo>
                    <a:pt x="0" y="618"/>
                    <a:pt x="0" y="669"/>
                    <a:pt x="17" y="719"/>
                  </a:cubicBezTo>
                  <a:cubicBezTo>
                    <a:pt x="50" y="802"/>
                    <a:pt x="100" y="886"/>
                    <a:pt x="167" y="953"/>
                  </a:cubicBezTo>
                  <a:lnTo>
                    <a:pt x="284" y="1053"/>
                  </a:lnTo>
                  <a:cubicBezTo>
                    <a:pt x="368" y="1086"/>
                    <a:pt x="468" y="1120"/>
                    <a:pt x="568" y="1120"/>
                  </a:cubicBezTo>
                  <a:cubicBezTo>
                    <a:pt x="785" y="1120"/>
                    <a:pt x="986" y="969"/>
                    <a:pt x="1069" y="752"/>
                  </a:cubicBezTo>
                  <a:cubicBezTo>
                    <a:pt x="1086" y="685"/>
                    <a:pt x="1103" y="618"/>
                    <a:pt x="1103" y="552"/>
                  </a:cubicBezTo>
                  <a:cubicBezTo>
                    <a:pt x="1103" y="501"/>
                    <a:pt x="1086" y="451"/>
                    <a:pt x="1086" y="401"/>
                  </a:cubicBezTo>
                  <a:cubicBezTo>
                    <a:pt x="1053" y="318"/>
                    <a:pt x="1003" y="234"/>
                    <a:pt x="936" y="151"/>
                  </a:cubicBezTo>
                  <a:cubicBezTo>
                    <a:pt x="886" y="134"/>
                    <a:pt x="852" y="100"/>
                    <a:pt x="819" y="67"/>
                  </a:cubicBezTo>
                  <a:cubicBezTo>
                    <a:pt x="735" y="17"/>
                    <a:pt x="635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5"/>
            <p:cNvSpPr/>
            <p:nvPr/>
          </p:nvSpPr>
          <p:spPr>
            <a:xfrm>
              <a:off x="1980230" y="2138402"/>
              <a:ext cx="59438" cy="28919"/>
            </a:xfrm>
            <a:custGeom>
              <a:avLst/>
              <a:gdLst/>
              <a:ahLst/>
              <a:cxnLst/>
              <a:rect l="l" t="t" r="r" b="b"/>
              <a:pathLst>
                <a:path w="1856" h="903" extrusionOk="0">
                  <a:moveTo>
                    <a:pt x="956" y="0"/>
                  </a:moveTo>
                  <a:cubicBezTo>
                    <a:pt x="950" y="0"/>
                    <a:pt x="943" y="0"/>
                    <a:pt x="936" y="0"/>
                  </a:cubicBezTo>
                  <a:cubicBezTo>
                    <a:pt x="285" y="17"/>
                    <a:pt x="1" y="903"/>
                    <a:pt x="1" y="903"/>
                  </a:cubicBezTo>
                  <a:cubicBezTo>
                    <a:pt x="301" y="736"/>
                    <a:pt x="602" y="619"/>
                    <a:pt x="936" y="535"/>
                  </a:cubicBezTo>
                  <a:cubicBezTo>
                    <a:pt x="1032" y="524"/>
                    <a:pt x="1129" y="519"/>
                    <a:pt x="1226" y="519"/>
                  </a:cubicBezTo>
                  <a:cubicBezTo>
                    <a:pt x="1437" y="519"/>
                    <a:pt x="1650" y="545"/>
                    <a:pt x="1855" y="602"/>
                  </a:cubicBezTo>
                  <a:cubicBezTo>
                    <a:pt x="1855" y="602"/>
                    <a:pt x="1449" y="0"/>
                    <a:pt x="95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5"/>
            <p:cNvSpPr/>
            <p:nvPr/>
          </p:nvSpPr>
          <p:spPr>
            <a:xfrm>
              <a:off x="2100644" y="2138402"/>
              <a:ext cx="59951" cy="28919"/>
            </a:xfrm>
            <a:custGeom>
              <a:avLst/>
              <a:gdLst/>
              <a:ahLst/>
              <a:cxnLst/>
              <a:rect l="l" t="t" r="r" b="b"/>
              <a:pathLst>
                <a:path w="1872" h="903" extrusionOk="0">
                  <a:moveTo>
                    <a:pt x="915" y="0"/>
                  </a:moveTo>
                  <a:cubicBezTo>
                    <a:pt x="407" y="0"/>
                    <a:pt x="0" y="602"/>
                    <a:pt x="0" y="602"/>
                  </a:cubicBezTo>
                  <a:cubicBezTo>
                    <a:pt x="204" y="545"/>
                    <a:pt x="417" y="511"/>
                    <a:pt x="631" y="511"/>
                  </a:cubicBezTo>
                  <a:cubicBezTo>
                    <a:pt x="732" y="511"/>
                    <a:pt x="834" y="519"/>
                    <a:pt x="936" y="535"/>
                  </a:cubicBezTo>
                  <a:cubicBezTo>
                    <a:pt x="1253" y="619"/>
                    <a:pt x="1571" y="736"/>
                    <a:pt x="1872" y="903"/>
                  </a:cubicBezTo>
                  <a:cubicBezTo>
                    <a:pt x="1872" y="903"/>
                    <a:pt x="1571" y="17"/>
                    <a:pt x="936" y="0"/>
                  </a:cubicBezTo>
                  <a:cubicBezTo>
                    <a:pt x="929" y="0"/>
                    <a:pt x="922" y="0"/>
                    <a:pt x="9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5"/>
            <p:cNvSpPr/>
            <p:nvPr/>
          </p:nvSpPr>
          <p:spPr>
            <a:xfrm>
              <a:off x="2035345" y="2296253"/>
              <a:ext cx="103313" cy="50407"/>
            </a:xfrm>
            <a:custGeom>
              <a:avLst/>
              <a:gdLst/>
              <a:ahLst/>
              <a:cxnLst/>
              <a:rect l="l" t="t" r="r" b="b"/>
              <a:pathLst>
                <a:path w="3226" h="1574" extrusionOk="0">
                  <a:moveTo>
                    <a:pt x="3225" y="0"/>
                  </a:moveTo>
                  <a:lnTo>
                    <a:pt x="3225" y="0"/>
                  </a:lnTo>
                  <a:cubicBezTo>
                    <a:pt x="3225" y="0"/>
                    <a:pt x="2290" y="568"/>
                    <a:pt x="1371" y="568"/>
                  </a:cubicBezTo>
                  <a:cubicBezTo>
                    <a:pt x="1340" y="570"/>
                    <a:pt x="1310" y="570"/>
                    <a:pt x="1280" y="570"/>
                  </a:cubicBezTo>
                  <a:cubicBezTo>
                    <a:pt x="828" y="570"/>
                    <a:pt x="392" y="454"/>
                    <a:pt x="1" y="234"/>
                  </a:cubicBezTo>
                  <a:lnTo>
                    <a:pt x="1" y="234"/>
                  </a:lnTo>
                  <a:cubicBezTo>
                    <a:pt x="81" y="1004"/>
                    <a:pt x="715" y="1574"/>
                    <a:pt x="1476" y="1574"/>
                  </a:cubicBezTo>
                  <a:cubicBezTo>
                    <a:pt x="1507" y="1574"/>
                    <a:pt x="1539" y="1573"/>
                    <a:pt x="1571" y="1571"/>
                  </a:cubicBezTo>
                  <a:cubicBezTo>
                    <a:pt x="3008" y="1571"/>
                    <a:pt x="3225" y="0"/>
                    <a:pt x="3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5"/>
            <p:cNvSpPr/>
            <p:nvPr/>
          </p:nvSpPr>
          <p:spPr>
            <a:xfrm>
              <a:off x="2045529" y="2145255"/>
              <a:ext cx="39071" cy="132359"/>
            </a:xfrm>
            <a:custGeom>
              <a:avLst/>
              <a:gdLst/>
              <a:ahLst/>
              <a:cxnLst/>
              <a:rect l="l" t="t" r="r" b="b"/>
              <a:pathLst>
                <a:path w="1220" h="4133" extrusionOk="0">
                  <a:moveTo>
                    <a:pt x="684" y="1"/>
                  </a:moveTo>
                  <a:cubicBezTo>
                    <a:pt x="646" y="1"/>
                    <a:pt x="602" y="29"/>
                    <a:pt x="602" y="70"/>
                  </a:cubicBezTo>
                  <a:cubicBezTo>
                    <a:pt x="602" y="588"/>
                    <a:pt x="735" y="1090"/>
                    <a:pt x="719" y="1608"/>
                  </a:cubicBezTo>
                  <a:cubicBezTo>
                    <a:pt x="719" y="2042"/>
                    <a:pt x="618" y="2460"/>
                    <a:pt x="435" y="2861"/>
                  </a:cubicBezTo>
                  <a:cubicBezTo>
                    <a:pt x="301" y="3145"/>
                    <a:pt x="0" y="3412"/>
                    <a:pt x="134" y="3763"/>
                  </a:cubicBezTo>
                  <a:cubicBezTo>
                    <a:pt x="263" y="4048"/>
                    <a:pt x="574" y="4132"/>
                    <a:pt x="870" y="4132"/>
                  </a:cubicBezTo>
                  <a:cubicBezTo>
                    <a:pt x="956" y="4132"/>
                    <a:pt x="1041" y="4125"/>
                    <a:pt x="1120" y="4114"/>
                  </a:cubicBezTo>
                  <a:cubicBezTo>
                    <a:pt x="1220" y="4097"/>
                    <a:pt x="1203" y="3947"/>
                    <a:pt x="1103" y="3930"/>
                  </a:cubicBezTo>
                  <a:cubicBezTo>
                    <a:pt x="1064" y="3930"/>
                    <a:pt x="1024" y="3931"/>
                    <a:pt x="984" y="3931"/>
                  </a:cubicBezTo>
                  <a:cubicBezTo>
                    <a:pt x="782" y="3931"/>
                    <a:pt x="571" y="3919"/>
                    <a:pt x="418" y="3780"/>
                  </a:cubicBezTo>
                  <a:cubicBezTo>
                    <a:pt x="251" y="3613"/>
                    <a:pt x="351" y="3429"/>
                    <a:pt x="468" y="3262"/>
                  </a:cubicBezTo>
                  <a:cubicBezTo>
                    <a:pt x="652" y="2978"/>
                    <a:pt x="785" y="2660"/>
                    <a:pt x="869" y="2326"/>
                  </a:cubicBezTo>
                  <a:cubicBezTo>
                    <a:pt x="936" y="1975"/>
                    <a:pt x="953" y="1624"/>
                    <a:pt x="936" y="1273"/>
                  </a:cubicBezTo>
                  <a:cubicBezTo>
                    <a:pt x="919" y="856"/>
                    <a:pt x="852" y="438"/>
                    <a:pt x="735" y="37"/>
                  </a:cubicBezTo>
                  <a:cubicBezTo>
                    <a:pt x="729" y="11"/>
                    <a:pt x="708" y="1"/>
                    <a:pt x="68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65"/>
          <p:cNvGrpSpPr/>
          <p:nvPr/>
        </p:nvGrpSpPr>
        <p:grpSpPr>
          <a:xfrm>
            <a:off x="5146527" y="1690389"/>
            <a:ext cx="1736652" cy="2154066"/>
            <a:chOff x="6278081" y="1849152"/>
            <a:chExt cx="1736652" cy="2154066"/>
          </a:xfrm>
        </p:grpSpPr>
        <p:sp>
          <p:nvSpPr>
            <p:cNvPr id="1863" name="Google Shape;1863;p65"/>
            <p:cNvSpPr/>
            <p:nvPr/>
          </p:nvSpPr>
          <p:spPr>
            <a:xfrm>
              <a:off x="6278081" y="2603149"/>
              <a:ext cx="680723" cy="773724"/>
            </a:xfrm>
            <a:custGeom>
              <a:avLst/>
              <a:gdLst/>
              <a:ahLst/>
              <a:cxnLst/>
              <a:rect l="l" t="t" r="r" b="b"/>
              <a:pathLst>
                <a:path w="21256" h="24160" extrusionOk="0">
                  <a:moveTo>
                    <a:pt x="17446" y="0"/>
                  </a:moveTo>
                  <a:cubicBezTo>
                    <a:pt x="17006" y="0"/>
                    <a:pt x="16526" y="131"/>
                    <a:pt x="16008" y="426"/>
                  </a:cubicBezTo>
                  <a:cubicBezTo>
                    <a:pt x="12466" y="2447"/>
                    <a:pt x="3660" y="11370"/>
                    <a:pt x="2056" y="15029"/>
                  </a:cubicBezTo>
                  <a:cubicBezTo>
                    <a:pt x="469" y="18688"/>
                    <a:pt x="1" y="22481"/>
                    <a:pt x="2223" y="23851"/>
                  </a:cubicBezTo>
                  <a:cubicBezTo>
                    <a:pt x="2566" y="24062"/>
                    <a:pt x="2954" y="24160"/>
                    <a:pt x="3377" y="24160"/>
                  </a:cubicBezTo>
                  <a:cubicBezTo>
                    <a:pt x="8727" y="24160"/>
                    <a:pt x="19842" y="8500"/>
                    <a:pt x="20569" y="6441"/>
                  </a:cubicBezTo>
                  <a:cubicBezTo>
                    <a:pt x="21255" y="4540"/>
                    <a:pt x="20047" y="0"/>
                    <a:pt x="174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5"/>
            <p:cNvSpPr/>
            <p:nvPr/>
          </p:nvSpPr>
          <p:spPr>
            <a:xfrm>
              <a:off x="7346147" y="2608016"/>
              <a:ext cx="668586" cy="718385"/>
            </a:xfrm>
            <a:custGeom>
              <a:avLst/>
              <a:gdLst/>
              <a:ahLst/>
              <a:cxnLst/>
              <a:rect l="l" t="t" r="r" b="b"/>
              <a:pathLst>
                <a:path w="20877" h="22432" extrusionOk="0">
                  <a:moveTo>
                    <a:pt x="6462" y="1"/>
                  </a:moveTo>
                  <a:cubicBezTo>
                    <a:pt x="5880" y="1"/>
                    <a:pt x="5312" y="229"/>
                    <a:pt x="4562" y="558"/>
                  </a:cubicBezTo>
                  <a:cubicBezTo>
                    <a:pt x="4562" y="558"/>
                    <a:pt x="0" y="3599"/>
                    <a:pt x="1738" y="7960"/>
                  </a:cubicBezTo>
                  <a:cubicBezTo>
                    <a:pt x="2690" y="10366"/>
                    <a:pt x="8488" y="18419"/>
                    <a:pt x="13718" y="21460"/>
                  </a:cubicBezTo>
                  <a:cubicBezTo>
                    <a:pt x="14893" y="22147"/>
                    <a:pt x="15903" y="22432"/>
                    <a:pt x="16761" y="22432"/>
                  </a:cubicBezTo>
                  <a:cubicBezTo>
                    <a:pt x="19722" y="22432"/>
                    <a:pt x="20876" y="19042"/>
                    <a:pt x="20786" y="17099"/>
                  </a:cubicBezTo>
                  <a:cubicBezTo>
                    <a:pt x="20685" y="14610"/>
                    <a:pt x="11646" y="3498"/>
                    <a:pt x="9357" y="1527"/>
                  </a:cubicBezTo>
                  <a:cubicBezTo>
                    <a:pt x="8047" y="408"/>
                    <a:pt x="7241" y="1"/>
                    <a:pt x="6462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5"/>
            <p:cNvSpPr/>
            <p:nvPr/>
          </p:nvSpPr>
          <p:spPr>
            <a:xfrm>
              <a:off x="6684222" y="2541853"/>
              <a:ext cx="1076104" cy="1461365"/>
            </a:xfrm>
            <a:custGeom>
              <a:avLst/>
              <a:gdLst/>
              <a:ahLst/>
              <a:cxnLst/>
              <a:rect l="l" t="t" r="r" b="b"/>
              <a:pathLst>
                <a:path w="33602" h="45632" extrusionOk="0">
                  <a:moveTo>
                    <a:pt x="10260" y="1"/>
                  </a:moveTo>
                  <a:cubicBezTo>
                    <a:pt x="10260" y="1"/>
                    <a:pt x="9759" y="67"/>
                    <a:pt x="9023" y="218"/>
                  </a:cubicBezTo>
                  <a:cubicBezTo>
                    <a:pt x="7236" y="552"/>
                    <a:pt x="4094" y="1270"/>
                    <a:pt x="3326" y="2340"/>
                  </a:cubicBezTo>
                  <a:cubicBezTo>
                    <a:pt x="2223" y="3844"/>
                    <a:pt x="5698" y="21153"/>
                    <a:pt x="5698" y="21153"/>
                  </a:cubicBezTo>
                  <a:cubicBezTo>
                    <a:pt x="5698" y="21153"/>
                    <a:pt x="1" y="39951"/>
                    <a:pt x="786" y="45631"/>
                  </a:cubicBezTo>
                  <a:lnTo>
                    <a:pt x="33568" y="45631"/>
                  </a:lnTo>
                  <a:cubicBezTo>
                    <a:pt x="33602" y="44562"/>
                    <a:pt x="33535" y="43476"/>
                    <a:pt x="33368" y="42407"/>
                  </a:cubicBezTo>
                  <a:cubicBezTo>
                    <a:pt x="33084" y="40719"/>
                    <a:pt x="28288" y="25214"/>
                    <a:pt x="27303" y="22641"/>
                  </a:cubicBezTo>
                  <a:cubicBezTo>
                    <a:pt x="28706" y="15523"/>
                    <a:pt x="29107" y="4295"/>
                    <a:pt x="28856" y="2991"/>
                  </a:cubicBezTo>
                  <a:cubicBezTo>
                    <a:pt x="28623" y="1688"/>
                    <a:pt x="26083" y="1020"/>
                    <a:pt x="24897" y="786"/>
                  </a:cubicBezTo>
                  <a:cubicBezTo>
                    <a:pt x="24312" y="669"/>
                    <a:pt x="23476" y="535"/>
                    <a:pt x="22741" y="435"/>
                  </a:cubicBezTo>
                  <a:cubicBezTo>
                    <a:pt x="21973" y="318"/>
                    <a:pt x="21338" y="251"/>
                    <a:pt x="21338" y="251"/>
                  </a:cubicBezTo>
                  <a:lnTo>
                    <a:pt x="1026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5"/>
            <p:cNvSpPr/>
            <p:nvPr/>
          </p:nvSpPr>
          <p:spPr>
            <a:xfrm>
              <a:off x="6973184" y="2541853"/>
              <a:ext cx="439351" cy="278810"/>
            </a:xfrm>
            <a:custGeom>
              <a:avLst/>
              <a:gdLst/>
              <a:ahLst/>
              <a:cxnLst/>
              <a:rect l="l" t="t" r="r" b="b"/>
              <a:pathLst>
                <a:path w="13719" h="8706" extrusionOk="0">
                  <a:moveTo>
                    <a:pt x="1237" y="1"/>
                  </a:moveTo>
                  <a:cubicBezTo>
                    <a:pt x="1237" y="1"/>
                    <a:pt x="736" y="67"/>
                    <a:pt x="0" y="218"/>
                  </a:cubicBezTo>
                  <a:cubicBezTo>
                    <a:pt x="268" y="2139"/>
                    <a:pt x="3125" y="7837"/>
                    <a:pt x="6884" y="8706"/>
                  </a:cubicBezTo>
                  <a:cubicBezTo>
                    <a:pt x="11045" y="7035"/>
                    <a:pt x="13417" y="3259"/>
                    <a:pt x="13718" y="435"/>
                  </a:cubicBezTo>
                  <a:cubicBezTo>
                    <a:pt x="12950" y="318"/>
                    <a:pt x="12315" y="251"/>
                    <a:pt x="12315" y="251"/>
                  </a:cubicBezTo>
                  <a:lnTo>
                    <a:pt x="123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5"/>
            <p:cNvSpPr/>
            <p:nvPr/>
          </p:nvSpPr>
          <p:spPr>
            <a:xfrm>
              <a:off x="6824428" y="1849152"/>
              <a:ext cx="771098" cy="629804"/>
            </a:xfrm>
            <a:custGeom>
              <a:avLst/>
              <a:gdLst/>
              <a:ahLst/>
              <a:cxnLst/>
              <a:rect l="l" t="t" r="r" b="b"/>
              <a:pathLst>
                <a:path w="24078" h="19666" extrusionOk="0">
                  <a:moveTo>
                    <a:pt x="11763" y="1"/>
                  </a:moveTo>
                  <a:cubicBezTo>
                    <a:pt x="8790" y="1"/>
                    <a:pt x="5688" y="1170"/>
                    <a:pt x="4512" y="5089"/>
                  </a:cubicBezTo>
                  <a:cubicBezTo>
                    <a:pt x="3509" y="8414"/>
                    <a:pt x="2590" y="11839"/>
                    <a:pt x="2106" y="13945"/>
                  </a:cubicBezTo>
                  <a:cubicBezTo>
                    <a:pt x="1621" y="16050"/>
                    <a:pt x="0" y="18940"/>
                    <a:pt x="0" y="18940"/>
                  </a:cubicBezTo>
                  <a:cubicBezTo>
                    <a:pt x="0" y="18940"/>
                    <a:pt x="1805" y="19124"/>
                    <a:pt x="2523" y="19174"/>
                  </a:cubicBezTo>
                  <a:cubicBezTo>
                    <a:pt x="3342" y="17955"/>
                    <a:pt x="4027" y="16635"/>
                    <a:pt x="4562" y="15265"/>
                  </a:cubicBezTo>
                  <a:lnTo>
                    <a:pt x="4562" y="15265"/>
                  </a:lnTo>
                  <a:lnTo>
                    <a:pt x="3609" y="19241"/>
                  </a:lnTo>
                  <a:cubicBezTo>
                    <a:pt x="3609" y="19241"/>
                    <a:pt x="6563" y="19665"/>
                    <a:pt x="11185" y="19665"/>
                  </a:cubicBezTo>
                  <a:cubicBezTo>
                    <a:pt x="11503" y="19665"/>
                    <a:pt x="11830" y="19663"/>
                    <a:pt x="12164" y="19659"/>
                  </a:cubicBezTo>
                  <a:cubicBezTo>
                    <a:pt x="17327" y="19609"/>
                    <a:pt x="17645" y="19358"/>
                    <a:pt x="17645" y="19358"/>
                  </a:cubicBezTo>
                  <a:lnTo>
                    <a:pt x="17695" y="16301"/>
                  </a:lnTo>
                  <a:lnTo>
                    <a:pt x="18547" y="19358"/>
                  </a:lnTo>
                  <a:lnTo>
                    <a:pt x="20652" y="19308"/>
                  </a:lnTo>
                  <a:lnTo>
                    <a:pt x="20585" y="16718"/>
                  </a:lnTo>
                  <a:lnTo>
                    <a:pt x="21371" y="19007"/>
                  </a:lnTo>
                  <a:lnTo>
                    <a:pt x="24077" y="18940"/>
                  </a:lnTo>
                  <a:cubicBezTo>
                    <a:pt x="24077" y="18940"/>
                    <a:pt x="22089" y="13109"/>
                    <a:pt x="21554" y="10636"/>
                  </a:cubicBezTo>
                  <a:cubicBezTo>
                    <a:pt x="21003" y="8164"/>
                    <a:pt x="20051" y="3235"/>
                    <a:pt x="17945" y="1664"/>
                  </a:cubicBezTo>
                  <a:cubicBezTo>
                    <a:pt x="16947" y="925"/>
                    <a:pt x="14405" y="1"/>
                    <a:pt x="1176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5"/>
            <p:cNvSpPr/>
            <p:nvPr/>
          </p:nvSpPr>
          <p:spPr>
            <a:xfrm>
              <a:off x="6929854" y="2100997"/>
              <a:ext cx="153047" cy="152919"/>
            </a:xfrm>
            <a:custGeom>
              <a:avLst/>
              <a:gdLst/>
              <a:ahLst/>
              <a:cxnLst/>
              <a:rect l="l" t="t" r="r" b="b"/>
              <a:pathLst>
                <a:path w="4779" h="4775" extrusionOk="0">
                  <a:moveTo>
                    <a:pt x="1753" y="0"/>
                  </a:moveTo>
                  <a:cubicBezTo>
                    <a:pt x="1579" y="0"/>
                    <a:pt x="1395" y="54"/>
                    <a:pt x="1203" y="183"/>
                  </a:cubicBezTo>
                  <a:cubicBezTo>
                    <a:pt x="0" y="985"/>
                    <a:pt x="919" y="2472"/>
                    <a:pt x="1587" y="2973"/>
                  </a:cubicBezTo>
                  <a:cubicBezTo>
                    <a:pt x="2406" y="3550"/>
                    <a:pt x="2891" y="4774"/>
                    <a:pt x="3483" y="4774"/>
                  </a:cubicBezTo>
                  <a:cubicBezTo>
                    <a:pt x="3628" y="4774"/>
                    <a:pt x="3779" y="4701"/>
                    <a:pt x="3943" y="4527"/>
                  </a:cubicBezTo>
                  <a:cubicBezTo>
                    <a:pt x="4779" y="3641"/>
                    <a:pt x="3275" y="1402"/>
                    <a:pt x="3275" y="1402"/>
                  </a:cubicBezTo>
                  <a:cubicBezTo>
                    <a:pt x="3275" y="1402"/>
                    <a:pt x="2644" y="0"/>
                    <a:pt x="175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5"/>
            <p:cNvSpPr/>
            <p:nvPr/>
          </p:nvSpPr>
          <p:spPr>
            <a:xfrm>
              <a:off x="7317773" y="2100997"/>
              <a:ext cx="153079" cy="152919"/>
            </a:xfrm>
            <a:custGeom>
              <a:avLst/>
              <a:gdLst/>
              <a:ahLst/>
              <a:cxnLst/>
              <a:rect l="l" t="t" r="r" b="b"/>
              <a:pathLst>
                <a:path w="4780" h="4775" extrusionOk="0">
                  <a:moveTo>
                    <a:pt x="3026" y="0"/>
                  </a:moveTo>
                  <a:cubicBezTo>
                    <a:pt x="2135" y="0"/>
                    <a:pt x="1505" y="1402"/>
                    <a:pt x="1505" y="1402"/>
                  </a:cubicBezTo>
                  <a:cubicBezTo>
                    <a:pt x="1505" y="1402"/>
                    <a:pt x="1" y="3641"/>
                    <a:pt x="836" y="4527"/>
                  </a:cubicBezTo>
                  <a:cubicBezTo>
                    <a:pt x="1000" y="4701"/>
                    <a:pt x="1152" y="4774"/>
                    <a:pt x="1297" y="4774"/>
                  </a:cubicBezTo>
                  <a:cubicBezTo>
                    <a:pt x="1888" y="4774"/>
                    <a:pt x="2370" y="3550"/>
                    <a:pt x="3175" y="2973"/>
                  </a:cubicBezTo>
                  <a:cubicBezTo>
                    <a:pt x="3860" y="2472"/>
                    <a:pt x="4779" y="985"/>
                    <a:pt x="3576" y="183"/>
                  </a:cubicBezTo>
                  <a:cubicBezTo>
                    <a:pt x="3385" y="54"/>
                    <a:pt x="3200" y="0"/>
                    <a:pt x="302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5"/>
            <p:cNvSpPr/>
            <p:nvPr/>
          </p:nvSpPr>
          <p:spPr>
            <a:xfrm>
              <a:off x="7012767" y="2329431"/>
              <a:ext cx="363900" cy="440408"/>
            </a:xfrm>
            <a:custGeom>
              <a:avLst/>
              <a:gdLst/>
              <a:ahLst/>
              <a:cxnLst/>
              <a:rect l="l" t="t" r="r" b="b"/>
              <a:pathLst>
                <a:path w="11363" h="13752" extrusionOk="0">
                  <a:moveTo>
                    <a:pt x="3443" y="0"/>
                  </a:moveTo>
                  <a:cubicBezTo>
                    <a:pt x="3476" y="84"/>
                    <a:pt x="3393" y="3860"/>
                    <a:pt x="2925" y="4896"/>
                  </a:cubicBezTo>
                  <a:cubicBezTo>
                    <a:pt x="2307" y="6316"/>
                    <a:pt x="1" y="6634"/>
                    <a:pt x="1" y="6634"/>
                  </a:cubicBezTo>
                  <a:cubicBezTo>
                    <a:pt x="1" y="6634"/>
                    <a:pt x="2390" y="13116"/>
                    <a:pt x="5849" y="13751"/>
                  </a:cubicBezTo>
                  <a:cubicBezTo>
                    <a:pt x="8689" y="12615"/>
                    <a:pt x="10544" y="9223"/>
                    <a:pt x="11363" y="6918"/>
                  </a:cubicBezTo>
                  <a:cubicBezTo>
                    <a:pt x="9207" y="6617"/>
                    <a:pt x="8639" y="5581"/>
                    <a:pt x="8522" y="4595"/>
                  </a:cubicBezTo>
                  <a:cubicBezTo>
                    <a:pt x="8439" y="3776"/>
                    <a:pt x="8188" y="117"/>
                    <a:pt x="8188" y="117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5"/>
            <p:cNvSpPr/>
            <p:nvPr/>
          </p:nvSpPr>
          <p:spPr>
            <a:xfrm>
              <a:off x="7014912" y="1970367"/>
              <a:ext cx="374596" cy="427053"/>
            </a:xfrm>
            <a:custGeom>
              <a:avLst/>
              <a:gdLst/>
              <a:ahLst/>
              <a:cxnLst/>
              <a:rect l="l" t="t" r="r" b="b"/>
              <a:pathLst>
                <a:path w="11697" h="13335" extrusionOk="0">
                  <a:moveTo>
                    <a:pt x="9157" y="1"/>
                  </a:moveTo>
                  <a:cubicBezTo>
                    <a:pt x="8439" y="1171"/>
                    <a:pt x="7185" y="2307"/>
                    <a:pt x="5448" y="2591"/>
                  </a:cubicBezTo>
                  <a:cubicBezTo>
                    <a:pt x="3710" y="2858"/>
                    <a:pt x="3242" y="2641"/>
                    <a:pt x="1688" y="2958"/>
                  </a:cubicBezTo>
                  <a:cubicBezTo>
                    <a:pt x="1672" y="2958"/>
                    <a:pt x="1638" y="2975"/>
                    <a:pt x="1621" y="2975"/>
                  </a:cubicBezTo>
                  <a:cubicBezTo>
                    <a:pt x="636" y="3242"/>
                    <a:pt x="1" y="4195"/>
                    <a:pt x="151" y="5214"/>
                  </a:cubicBezTo>
                  <a:cubicBezTo>
                    <a:pt x="452" y="7336"/>
                    <a:pt x="1020" y="9475"/>
                    <a:pt x="1755" y="10627"/>
                  </a:cubicBezTo>
                  <a:cubicBezTo>
                    <a:pt x="3125" y="12800"/>
                    <a:pt x="5013" y="13334"/>
                    <a:pt x="6083" y="13334"/>
                  </a:cubicBezTo>
                  <a:cubicBezTo>
                    <a:pt x="7369" y="13334"/>
                    <a:pt x="10210" y="11931"/>
                    <a:pt x="10928" y="8806"/>
                  </a:cubicBezTo>
                  <a:cubicBezTo>
                    <a:pt x="11112" y="8021"/>
                    <a:pt x="11279" y="7186"/>
                    <a:pt x="11413" y="6384"/>
                  </a:cubicBezTo>
                  <a:cubicBezTo>
                    <a:pt x="11697" y="4746"/>
                    <a:pt x="11179" y="3075"/>
                    <a:pt x="10026" y="1856"/>
                  </a:cubicBezTo>
                  <a:cubicBezTo>
                    <a:pt x="9541" y="1354"/>
                    <a:pt x="9241" y="703"/>
                    <a:pt x="9157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5"/>
            <p:cNvSpPr/>
            <p:nvPr/>
          </p:nvSpPr>
          <p:spPr>
            <a:xfrm>
              <a:off x="7121395" y="2142149"/>
              <a:ext cx="36412" cy="35868"/>
            </a:xfrm>
            <a:custGeom>
              <a:avLst/>
              <a:gdLst/>
              <a:ahLst/>
              <a:cxnLst/>
              <a:rect l="l" t="t" r="r" b="b"/>
              <a:pathLst>
                <a:path w="1137" h="1120" extrusionOk="0">
                  <a:moveTo>
                    <a:pt x="552" y="0"/>
                  </a:moveTo>
                  <a:cubicBezTo>
                    <a:pt x="485" y="0"/>
                    <a:pt x="418" y="17"/>
                    <a:pt x="352" y="50"/>
                  </a:cubicBezTo>
                  <a:cubicBezTo>
                    <a:pt x="201" y="101"/>
                    <a:pt x="101" y="218"/>
                    <a:pt x="51" y="368"/>
                  </a:cubicBezTo>
                  <a:cubicBezTo>
                    <a:pt x="17" y="435"/>
                    <a:pt x="1" y="502"/>
                    <a:pt x="1" y="568"/>
                  </a:cubicBezTo>
                  <a:cubicBezTo>
                    <a:pt x="17" y="619"/>
                    <a:pt x="17" y="669"/>
                    <a:pt x="34" y="719"/>
                  </a:cubicBezTo>
                  <a:cubicBezTo>
                    <a:pt x="51" y="819"/>
                    <a:pt x="101" y="903"/>
                    <a:pt x="184" y="969"/>
                  </a:cubicBezTo>
                  <a:lnTo>
                    <a:pt x="301" y="1053"/>
                  </a:lnTo>
                  <a:cubicBezTo>
                    <a:pt x="385" y="1103"/>
                    <a:pt x="485" y="1120"/>
                    <a:pt x="585" y="1120"/>
                  </a:cubicBezTo>
                  <a:cubicBezTo>
                    <a:pt x="736" y="1120"/>
                    <a:pt x="870" y="1053"/>
                    <a:pt x="970" y="953"/>
                  </a:cubicBezTo>
                  <a:cubicBezTo>
                    <a:pt x="1070" y="836"/>
                    <a:pt x="1137" y="702"/>
                    <a:pt x="1137" y="552"/>
                  </a:cubicBezTo>
                  <a:lnTo>
                    <a:pt x="1103" y="401"/>
                  </a:lnTo>
                  <a:cubicBezTo>
                    <a:pt x="1087" y="318"/>
                    <a:pt x="1037" y="218"/>
                    <a:pt x="953" y="151"/>
                  </a:cubicBezTo>
                  <a:cubicBezTo>
                    <a:pt x="920" y="117"/>
                    <a:pt x="870" y="101"/>
                    <a:pt x="836" y="67"/>
                  </a:cubicBezTo>
                  <a:cubicBezTo>
                    <a:pt x="753" y="17"/>
                    <a:pt x="652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5"/>
            <p:cNvSpPr/>
            <p:nvPr/>
          </p:nvSpPr>
          <p:spPr>
            <a:xfrm>
              <a:off x="7240176" y="2142149"/>
              <a:ext cx="36444" cy="35868"/>
            </a:xfrm>
            <a:custGeom>
              <a:avLst/>
              <a:gdLst/>
              <a:ahLst/>
              <a:cxnLst/>
              <a:rect l="l" t="t" r="r" b="b"/>
              <a:pathLst>
                <a:path w="1138" h="1120" extrusionOk="0">
                  <a:moveTo>
                    <a:pt x="552" y="0"/>
                  </a:moveTo>
                  <a:cubicBezTo>
                    <a:pt x="486" y="0"/>
                    <a:pt x="402" y="17"/>
                    <a:pt x="352" y="50"/>
                  </a:cubicBezTo>
                  <a:cubicBezTo>
                    <a:pt x="268" y="67"/>
                    <a:pt x="201" y="117"/>
                    <a:pt x="151" y="167"/>
                  </a:cubicBezTo>
                  <a:cubicBezTo>
                    <a:pt x="68" y="284"/>
                    <a:pt x="1" y="418"/>
                    <a:pt x="1" y="568"/>
                  </a:cubicBezTo>
                  <a:lnTo>
                    <a:pt x="18" y="719"/>
                  </a:lnTo>
                  <a:cubicBezTo>
                    <a:pt x="51" y="819"/>
                    <a:pt x="101" y="903"/>
                    <a:pt x="168" y="969"/>
                  </a:cubicBezTo>
                  <a:cubicBezTo>
                    <a:pt x="218" y="1003"/>
                    <a:pt x="252" y="1036"/>
                    <a:pt x="302" y="1053"/>
                  </a:cubicBezTo>
                  <a:cubicBezTo>
                    <a:pt x="385" y="1103"/>
                    <a:pt x="486" y="1120"/>
                    <a:pt x="586" y="1120"/>
                  </a:cubicBezTo>
                  <a:cubicBezTo>
                    <a:pt x="803" y="1120"/>
                    <a:pt x="1004" y="969"/>
                    <a:pt x="1087" y="769"/>
                  </a:cubicBezTo>
                  <a:cubicBezTo>
                    <a:pt x="1120" y="702"/>
                    <a:pt x="1137" y="619"/>
                    <a:pt x="1137" y="552"/>
                  </a:cubicBezTo>
                  <a:lnTo>
                    <a:pt x="1104" y="401"/>
                  </a:lnTo>
                  <a:cubicBezTo>
                    <a:pt x="1087" y="318"/>
                    <a:pt x="1020" y="218"/>
                    <a:pt x="953" y="151"/>
                  </a:cubicBezTo>
                  <a:cubicBezTo>
                    <a:pt x="920" y="117"/>
                    <a:pt x="870" y="101"/>
                    <a:pt x="836" y="67"/>
                  </a:cubicBezTo>
                  <a:cubicBezTo>
                    <a:pt x="753" y="17"/>
                    <a:pt x="653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5"/>
            <p:cNvSpPr/>
            <p:nvPr/>
          </p:nvSpPr>
          <p:spPr>
            <a:xfrm>
              <a:off x="7106952" y="2087546"/>
              <a:ext cx="60495" cy="29495"/>
            </a:xfrm>
            <a:custGeom>
              <a:avLst/>
              <a:gdLst/>
              <a:ahLst/>
              <a:cxnLst/>
              <a:rect l="l" t="t" r="r" b="b"/>
              <a:pathLst>
                <a:path w="1889" h="921" extrusionOk="0">
                  <a:moveTo>
                    <a:pt x="956" y="1"/>
                  </a:moveTo>
                  <a:cubicBezTo>
                    <a:pt x="950" y="1"/>
                    <a:pt x="943" y="1"/>
                    <a:pt x="936" y="1"/>
                  </a:cubicBezTo>
                  <a:cubicBezTo>
                    <a:pt x="285" y="18"/>
                    <a:pt x="1" y="920"/>
                    <a:pt x="1" y="920"/>
                  </a:cubicBezTo>
                  <a:cubicBezTo>
                    <a:pt x="285" y="753"/>
                    <a:pt x="602" y="619"/>
                    <a:pt x="936" y="536"/>
                  </a:cubicBezTo>
                  <a:cubicBezTo>
                    <a:pt x="1018" y="527"/>
                    <a:pt x="1100" y="523"/>
                    <a:pt x="1182" y="523"/>
                  </a:cubicBezTo>
                  <a:cubicBezTo>
                    <a:pt x="1418" y="523"/>
                    <a:pt x="1653" y="557"/>
                    <a:pt x="1889" y="619"/>
                  </a:cubicBezTo>
                  <a:cubicBezTo>
                    <a:pt x="1889" y="619"/>
                    <a:pt x="1465" y="1"/>
                    <a:pt x="956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5"/>
            <p:cNvSpPr/>
            <p:nvPr/>
          </p:nvSpPr>
          <p:spPr>
            <a:xfrm>
              <a:off x="7228967" y="2087546"/>
              <a:ext cx="61008" cy="29495"/>
            </a:xfrm>
            <a:custGeom>
              <a:avLst/>
              <a:gdLst/>
              <a:ahLst/>
              <a:cxnLst/>
              <a:rect l="l" t="t" r="r" b="b"/>
              <a:pathLst>
                <a:path w="1905" h="921" extrusionOk="0">
                  <a:moveTo>
                    <a:pt x="932" y="1"/>
                  </a:moveTo>
                  <a:cubicBezTo>
                    <a:pt x="423" y="1"/>
                    <a:pt x="0" y="619"/>
                    <a:pt x="0" y="619"/>
                  </a:cubicBezTo>
                  <a:cubicBezTo>
                    <a:pt x="221" y="549"/>
                    <a:pt x="443" y="520"/>
                    <a:pt x="664" y="520"/>
                  </a:cubicBezTo>
                  <a:cubicBezTo>
                    <a:pt x="760" y="520"/>
                    <a:pt x="856" y="526"/>
                    <a:pt x="952" y="536"/>
                  </a:cubicBezTo>
                  <a:cubicBezTo>
                    <a:pt x="1287" y="619"/>
                    <a:pt x="1604" y="753"/>
                    <a:pt x="1905" y="920"/>
                  </a:cubicBezTo>
                  <a:cubicBezTo>
                    <a:pt x="1905" y="920"/>
                    <a:pt x="1604" y="18"/>
                    <a:pt x="952" y="1"/>
                  </a:cubicBezTo>
                  <a:cubicBezTo>
                    <a:pt x="946" y="1"/>
                    <a:pt x="939" y="1"/>
                    <a:pt x="93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5"/>
            <p:cNvSpPr/>
            <p:nvPr/>
          </p:nvSpPr>
          <p:spPr>
            <a:xfrm>
              <a:off x="7172764" y="2094432"/>
              <a:ext cx="39647" cy="134537"/>
            </a:xfrm>
            <a:custGeom>
              <a:avLst/>
              <a:gdLst/>
              <a:ahLst/>
              <a:cxnLst/>
              <a:rect l="l" t="t" r="r" b="b"/>
              <a:pathLst>
                <a:path w="1238" h="4201" extrusionOk="0">
                  <a:moveTo>
                    <a:pt x="702" y="0"/>
                  </a:moveTo>
                  <a:cubicBezTo>
                    <a:pt x="664" y="0"/>
                    <a:pt x="619" y="29"/>
                    <a:pt x="619" y="70"/>
                  </a:cubicBezTo>
                  <a:cubicBezTo>
                    <a:pt x="619" y="588"/>
                    <a:pt x="753" y="1106"/>
                    <a:pt x="736" y="1624"/>
                  </a:cubicBezTo>
                  <a:cubicBezTo>
                    <a:pt x="736" y="2075"/>
                    <a:pt x="636" y="2510"/>
                    <a:pt x="452" y="2911"/>
                  </a:cubicBezTo>
                  <a:cubicBezTo>
                    <a:pt x="318" y="3195"/>
                    <a:pt x="1" y="3479"/>
                    <a:pt x="151" y="3830"/>
                  </a:cubicBezTo>
                  <a:cubicBezTo>
                    <a:pt x="265" y="4121"/>
                    <a:pt x="571" y="4201"/>
                    <a:pt x="865" y="4201"/>
                  </a:cubicBezTo>
                  <a:cubicBezTo>
                    <a:pt x="959" y="4201"/>
                    <a:pt x="1052" y="4193"/>
                    <a:pt x="1137" y="4180"/>
                  </a:cubicBezTo>
                  <a:cubicBezTo>
                    <a:pt x="1237" y="4164"/>
                    <a:pt x="1237" y="4013"/>
                    <a:pt x="1120" y="3997"/>
                  </a:cubicBezTo>
                  <a:cubicBezTo>
                    <a:pt x="1058" y="3997"/>
                    <a:pt x="993" y="3999"/>
                    <a:pt x="928" y="3999"/>
                  </a:cubicBezTo>
                  <a:cubicBezTo>
                    <a:pt x="750" y="3999"/>
                    <a:pt x="570" y="3981"/>
                    <a:pt x="435" y="3846"/>
                  </a:cubicBezTo>
                  <a:cubicBezTo>
                    <a:pt x="268" y="3662"/>
                    <a:pt x="368" y="3495"/>
                    <a:pt x="485" y="3328"/>
                  </a:cubicBezTo>
                  <a:cubicBezTo>
                    <a:pt x="669" y="3028"/>
                    <a:pt x="803" y="2710"/>
                    <a:pt x="886" y="2376"/>
                  </a:cubicBezTo>
                  <a:cubicBezTo>
                    <a:pt x="953" y="2008"/>
                    <a:pt x="970" y="1657"/>
                    <a:pt x="953" y="1290"/>
                  </a:cubicBezTo>
                  <a:cubicBezTo>
                    <a:pt x="936" y="872"/>
                    <a:pt x="870" y="454"/>
                    <a:pt x="753" y="37"/>
                  </a:cubicBezTo>
                  <a:cubicBezTo>
                    <a:pt x="746" y="11"/>
                    <a:pt x="725" y="0"/>
                    <a:pt x="7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5"/>
            <p:cNvSpPr/>
            <p:nvPr/>
          </p:nvSpPr>
          <p:spPr>
            <a:xfrm>
              <a:off x="7176510" y="2254813"/>
              <a:ext cx="100110" cy="54731"/>
            </a:xfrm>
            <a:custGeom>
              <a:avLst/>
              <a:gdLst/>
              <a:ahLst/>
              <a:cxnLst/>
              <a:rect l="l" t="t" r="r" b="b"/>
              <a:pathLst>
                <a:path w="3126" h="1709" extrusionOk="0">
                  <a:moveTo>
                    <a:pt x="2817" y="0"/>
                  </a:moveTo>
                  <a:cubicBezTo>
                    <a:pt x="2744" y="0"/>
                    <a:pt x="2673" y="32"/>
                    <a:pt x="2624" y="108"/>
                  </a:cubicBezTo>
                  <a:cubicBezTo>
                    <a:pt x="2373" y="509"/>
                    <a:pt x="2089" y="877"/>
                    <a:pt x="1605" y="994"/>
                  </a:cubicBezTo>
                  <a:cubicBezTo>
                    <a:pt x="1529" y="1010"/>
                    <a:pt x="1456" y="1017"/>
                    <a:pt x="1385" y="1017"/>
                  </a:cubicBezTo>
                  <a:cubicBezTo>
                    <a:pt x="1021" y="1017"/>
                    <a:pt x="715" y="830"/>
                    <a:pt x="352" y="760"/>
                  </a:cubicBezTo>
                  <a:cubicBezTo>
                    <a:pt x="151" y="760"/>
                    <a:pt x="1" y="977"/>
                    <a:pt x="101" y="1161"/>
                  </a:cubicBezTo>
                  <a:cubicBezTo>
                    <a:pt x="322" y="1556"/>
                    <a:pt x="810" y="1709"/>
                    <a:pt x="1283" y="1709"/>
                  </a:cubicBezTo>
                  <a:cubicBezTo>
                    <a:pt x="1490" y="1709"/>
                    <a:pt x="1694" y="1679"/>
                    <a:pt x="1872" y="1629"/>
                  </a:cubicBezTo>
                  <a:cubicBezTo>
                    <a:pt x="2490" y="1445"/>
                    <a:pt x="2958" y="943"/>
                    <a:pt x="3092" y="309"/>
                  </a:cubicBezTo>
                  <a:cubicBezTo>
                    <a:pt x="3126" y="139"/>
                    <a:pt x="2969" y="0"/>
                    <a:pt x="281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8" name="Google Shape;1878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</a:t>
            </a:r>
            <a:r>
              <a:rPr lang="id-ID" dirty="0" smtClean="0"/>
              <a:t>leh :</a:t>
            </a:r>
            <a:endParaRPr dirty="0"/>
          </a:p>
        </p:txBody>
      </p:sp>
      <p:sp>
        <p:nvSpPr>
          <p:cNvPr id="1879" name="Google Shape;1879;p65"/>
          <p:cNvSpPr/>
          <p:nvPr/>
        </p:nvSpPr>
        <p:spPr>
          <a:xfrm rot="10800000">
            <a:off x="2194020" y="2805627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65"/>
          <p:cNvSpPr/>
          <p:nvPr/>
        </p:nvSpPr>
        <p:spPr>
          <a:xfrm rot="10800000">
            <a:off x="4906384" y="2819600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65"/>
          <p:cNvSpPr txBox="1">
            <a:spLocks noGrp="1"/>
          </p:cNvSpPr>
          <p:nvPr>
            <p:ph type="subTitle" idx="3"/>
          </p:nvPr>
        </p:nvSpPr>
        <p:spPr>
          <a:xfrm>
            <a:off x="2464719" y="2897072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Dellani</a:t>
            </a:r>
            <a:r>
              <a:rPr dirty="0" smtClean="0"/>
              <a:t> R.</a:t>
            </a:r>
            <a:endParaRPr dirty="0"/>
          </a:p>
        </p:txBody>
      </p:sp>
      <p:sp>
        <p:nvSpPr>
          <p:cNvPr id="1885" name="Google Shape;1885;p65"/>
          <p:cNvSpPr txBox="1">
            <a:spLocks noGrp="1"/>
          </p:cNvSpPr>
          <p:nvPr>
            <p:ph type="subTitle" idx="4"/>
          </p:nvPr>
        </p:nvSpPr>
        <p:spPr>
          <a:xfrm>
            <a:off x="5161906" y="3268692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06211740000023</a:t>
            </a:r>
            <a:endParaRPr dirty="0"/>
          </a:p>
        </p:txBody>
      </p:sp>
      <p:sp>
        <p:nvSpPr>
          <p:cNvPr id="1886" name="Google Shape;1886;p65"/>
          <p:cNvSpPr txBox="1">
            <a:spLocks noGrp="1"/>
          </p:cNvSpPr>
          <p:nvPr>
            <p:ph type="subTitle" idx="5"/>
          </p:nvPr>
        </p:nvSpPr>
        <p:spPr>
          <a:xfrm>
            <a:off x="5195373" y="2896757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Dea Restika A. P</a:t>
            </a:r>
            <a:endParaRPr dirty="0"/>
          </a:p>
        </p:txBody>
      </p:sp>
      <p:sp>
        <p:nvSpPr>
          <p:cNvPr id="1887" name="Google Shape;1887;p65"/>
          <p:cNvSpPr txBox="1">
            <a:spLocks noGrp="1"/>
          </p:cNvSpPr>
          <p:nvPr>
            <p:ph type="subTitle" idx="6"/>
          </p:nvPr>
        </p:nvSpPr>
        <p:spPr>
          <a:xfrm>
            <a:off x="2472120" y="3298389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06211740000016</a:t>
            </a:r>
            <a:endParaRPr dirty="0"/>
          </a:p>
        </p:txBody>
      </p:sp>
      <p:cxnSp>
        <p:nvCxnSpPr>
          <p:cNvPr id="1888" name="Google Shape;1888;p65"/>
          <p:cNvCxnSpPr/>
          <p:nvPr/>
        </p:nvCxnSpPr>
        <p:spPr>
          <a:xfrm>
            <a:off x="-391850" y="2819600"/>
            <a:ext cx="992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roup 63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65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67" name="Picture 66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709367" y="20781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Transformasi</a:t>
            </a:r>
            <a:r>
              <a:rPr dirty="0" smtClean="0"/>
              <a:t> Data</a:t>
            </a:r>
            <a:endParaRPr dirty="0"/>
          </a:p>
        </p:txBody>
      </p:sp>
      <p:grpSp>
        <p:nvGrpSpPr>
          <p:cNvPr id="427" name="Google Shape;427;p37"/>
          <p:cNvGrpSpPr/>
          <p:nvPr/>
        </p:nvGrpSpPr>
        <p:grpSpPr>
          <a:xfrm>
            <a:off x="4847031" y="1313369"/>
            <a:ext cx="3775251" cy="3830131"/>
            <a:chOff x="4736279" y="1049867"/>
            <a:chExt cx="3775251" cy="3830131"/>
          </a:xfrm>
        </p:grpSpPr>
        <p:sp>
          <p:nvSpPr>
            <p:cNvPr id="428" name="Google Shape;428;p37"/>
            <p:cNvSpPr/>
            <p:nvPr/>
          </p:nvSpPr>
          <p:spPr>
            <a:xfrm>
              <a:off x="8103196" y="1093318"/>
              <a:ext cx="408334" cy="1392711"/>
            </a:xfrm>
            <a:custGeom>
              <a:avLst/>
              <a:gdLst/>
              <a:ahLst/>
              <a:cxnLst/>
              <a:rect l="l" t="t" r="r" b="b"/>
              <a:pathLst>
                <a:path w="20900" h="71284" extrusionOk="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482236" y="2468895"/>
              <a:ext cx="856504" cy="880028"/>
            </a:xfrm>
            <a:custGeom>
              <a:avLst/>
              <a:gdLst/>
              <a:ahLst/>
              <a:cxnLst/>
              <a:rect l="l" t="t" r="r" b="b"/>
              <a:pathLst>
                <a:path w="43839" h="45043" extrusionOk="0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8076059" y="1049867"/>
              <a:ext cx="157296" cy="175017"/>
            </a:xfrm>
            <a:custGeom>
              <a:avLst/>
              <a:gdLst/>
              <a:ahLst/>
              <a:cxnLst/>
              <a:rect l="l" t="t" r="r" b="b"/>
              <a:pathLst>
                <a:path w="8051" h="8958" extrusionOk="0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15559" y="1094061"/>
              <a:ext cx="393759" cy="1391969"/>
            </a:xfrm>
            <a:custGeom>
              <a:avLst/>
              <a:gdLst/>
              <a:ahLst/>
              <a:cxnLst/>
              <a:rect l="l" t="t" r="r" b="b"/>
              <a:pathLst>
                <a:path w="20154" h="71246" extrusionOk="0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687822" y="2468895"/>
              <a:ext cx="857559" cy="880028"/>
            </a:xfrm>
            <a:custGeom>
              <a:avLst/>
              <a:gdLst/>
              <a:ahLst/>
              <a:cxnLst/>
              <a:rect l="l" t="t" r="r" b="b"/>
              <a:pathLst>
                <a:path w="43893" h="45043" extrusionOk="0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793734" y="1049867"/>
              <a:ext cx="156769" cy="175017"/>
            </a:xfrm>
            <a:custGeom>
              <a:avLst/>
              <a:gdLst/>
              <a:ahLst/>
              <a:cxnLst/>
              <a:rect l="l" t="t" r="r" b="b"/>
              <a:pathLst>
                <a:path w="8024" h="8958" extrusionOk="0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4875894" y="3095873"/>
              <a:ext cx="2652372" cy="1784125"/>
            </a:xfrm>
            <a:custGeom>
              <a:avLst/>
              <a:gdLst/>
              <a:ahLst/>
              <a:cxnLst/>
              <a:rect l="l" t="t" r="r" b="b"/>
              <a:pathLst>
                <a:path w="135758" h="91318" extrusionOk="0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277346" y="3096400"/>
              <a:ext cx="414078" cy="414078"/>
            </a:xfrm>
            <a:custGeom>
              <a:avLst/>
              <a:gdLst/>
              <a:ahLst/>
              <a:cxnLst/>
              <a:rect l="l" t="t" r="r" b="b"/>
              <a:pathLst>
                <a:path w="21194" h="21194" extrusionOk="0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736279" y="3406675"/>
              <a:ext cx="409252" cy="393837"/>
            </a:xfrm>
            <a:custGeom>
              <a:avLst/>
              <a:gdLst/>
              <a:ahLst/>
              <a:cxnLst/>
              <a:rect l="l" t="t" r="r" b="b"/>
              <a:pathLst>
                <a:path w="20947" h="20158" extrusionOk="0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849147" y="3519563"/>
              <a:ext cx="196352" cy="168198"/>
            </a:xfrm>
            <a:custGeom>
              <a:avLst/>
              <a:gdLst/>
              <a:ahLst/>
              <a:cxnLst/>
              <a:rect l="l" t="t" r="r" b="b"/>
              <a:pathLst>
                <a:path w="10050" h="8609" extrusionOk="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609;p41"/>
          <p:cNvSpPr txBox="1">
            <a:spLocks/>
          </p:cNvSpPr>
          <p:nvPr/>
        </p:nvSpPr>
        <p:spPr>
          <a:xfrm>
            <a:off x="979685" y="623173"/>
            <a:ext cx="7253670" cy="3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id-ID" dirty="0" smtClean="0"/>
              <a:t>5</a:t>
            </a:r>
            <a:r>
              <a:rPr lang="en-US" dirty="0" smtClean="0"/>
              <a:t> variable </a:t>
            </a:r>
            <a:r>
              <a:rPr lang="en-US" dirty="0" err="1" smtClean="0"/>
              <a:t>bertipe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id-ID" dirty="0" smtClean="0"/>
              <a:t> bukan ordinal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id-ID" dirty="0" smtClean="0"/>
              <a:t>standardisasi data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9" y="1334483"/>
            <a:ext cx="5613571" cy="1645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6" name="Group 45"/>
          <p:cNvGrpSpPr/>
          <p:nvPr/>
        </p:nvGrpSpPr>
        <p:grpSpPr>
          <a:xfrm>
            <a:off x="7517225" y="146149"/>
            <a:ext cx="1508546" cy="501600"/>
            <a:chOff x="497770" y="184519"/>
            <a:chExt cx="1508546" cy="501600"/>
          </a:xfrm>
        </p:grpSpPr>
        <p:sp>
          <p:nvSpPr>
            <p:cNvPr id="47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49" name="Picture 48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2" name="Right Triangle 21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16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308344" y="908575"/>
            <a:ext cx="5618981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Summary Statistics</a:t>
            </a:r>
            <a:endParaRPr dirty="0"/>
          </a:p>
        </p:txBody>
      </p:sp>
      <p:grpSp>
        <p:nvGrpSpPr>
          <p:cNvPr id="30" name="Group 2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3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33" name="Picture 3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35" name="Google Shape;667;p42"/>
          <p:cNvGrpSpPr/>
          <p:nvPr/>
        </p:nvGrpSpPr>
        <p:grpSpPr>
          <a:xfrm>
            <a:off x="6185754" y="833762"/>
            <a:ext cx="1671458" cy="3546280"/>
            <a:chOff x="892205" y="1877744"/>
            <a:chExt cx="2153108" cy="4568183"/>
          </a:xfrm>
        </p:grpSpPr>
        <p:sp>
          <p:nvSpPr>
            <p:cNvPr id="36" name="Google Shape;668;p42"/>
            <p:cNvSpPr/>
            <p:nvPr/>
          </p:nvSpPr>
          <p:spPr>
            <a:xfrm flipH="1">
              <a:off x="2341826" y="2563582"/>
              <a:ext cx="628725" cy="689748"/>
            </a:xfrm>
            <a:custGeom>
              <a:avLst/>
              <a:gdLst/>
              <a:ahLst/>
              <a:cxnLst/>
              <a:rect l="l" t="t" r="r" b="b"/>
              <a:pathLst>
                <a:path w="19617" h="21521" extrusionOk="0">
                  <a:moveTo>
                    <a:pt x="16967" y="1"/>
                  </a:moveTo>
                  <a:cubicBezTo>
                    <a:pt x="16642" y="1"/>
                    <a:pt x="16279" y="47"/>
                    <a:pt x="15874" y="147"/>
                  </a:cubicBezTo>
                  <a:cubicBezTo>
                    <a:pt x="14621" y="448"/>
                    <a:pt x="1" y="17925"/>
                    <a:pt x="134" y="19095"/>
                  </a:cubicBezTo>
                  <a:cubicBezTo>
                    <a:pt x="268" y="20214"/>
                    <a:pt x="936" y="20883"/>
                    <a:pt x="1872" y="21234"/>
                  </a:cubicBezTo>
                  <a:cubicBezTo>
                    <a:pt x="2418" y="21432"/>
                    <a:pt x="3053" y="21520"/>
                    <a:pt x="3725" y="21520"/>
                  </a:cubicBezTo>
                  <a:cubicBezTo>
                    <a:pt x="5831" y="21520"/>
                    <a:pt x="8304" y="20652"/>
                    <a:pt x="9558" y="19563"/>
                  </a:cubicBezTo>
                  <a:cubicBezTo>
                    <a:pt x="9575" y="19546"/>
                    <a:pt x="9591" y="19529"/>
                    <a:pt x="9608" y="19513"/>
                  </a:cubicBezTo>
                  <a:cubicBezTo>
                    <a:pt x="10811" y="18427"/>
                    <a:pt x="13367" y="15118"/>
                    <a:pt x="15523" y="12261"/>
                  </a:cubicBezTo>
                  <a:cubicBezTo>
                    <a:pt x="16358" y="11142"/>
                    <a:pt x="17127" y="10106"/>
                    <a:pt x="17728" y="9270"/>
                  </a:cubicBezTo>
                  <a:cubicBezTo>
                    <a:pt x="18965" y="7583"/>
                    <a:pt x="19616" y="5528"/>
                    <a:pt x="19550" y="3439"/>
                  </a:cubicBezTo>
                  <a:cubicBezTo>
                    <a:pt x="19492" y="1677"/>
                    <a:pt x="18919" y="1"/>
                    <a:pt x="1696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9;p42"/>
            <p:cNvSpPr/>
            <p:nvPr/>
          </p:nvSpPr>
          <p:spPr>
            <a:xfrm flipH="1">
              <a:off x="892205" y="3696614"/>
              <a:ext cx="327231" cy="344377"/>
            </a:xfrm>
            <a:custGeom>
              <a:avLst/>
              <a:gdLst/>
              <a:ahLst/>
              <a:cxnLst/>
              <a:rect l="l" t="t" r="r" b="b"/>
              <a:pathLst>
                <a:path w="10210" h="10745" extrusionOk="0">
                  <a:moveTo>
                    <a:pt x="3225" y="0"/>
                  </a:moveTo>
                  <a:lnTo>
                    <a:pt x="1" y="3292"/>
                  </a:lnTo>
                  <a:lnTo>
                    <a:pt x="3643" y="7319"/>
                  </a:lnTo>
                  <a:lnTo>
                    <a:pt x="3643" y="7302"/>
                  </a:lnTo>
                  <a:cubicBezTo>
                    <a:pt x="4273" y="8678"/>
                    <a:pt x="7222" y="10744"/>
                    <a:pt x="7611" y="10744"/>
                  </a:cubicBezTo>
                  <a:cubicBezTo>
                    <a:pt x="7614" y="10744"/>
                    <a:pt x="7617" y="10744"/>
                    <a:pt x="7620" y="10744"/>
                  </a:cubicBezTo>
                  <a:cubicBezTo>
                    <a:pt x="8255" y="10694"/>
                    <a:pt x="5080" y="8037"/>
                    <a:pt x="5331" y="7903"/>
                  </a:cubicBezTo>
                  <a:cubicBezTo>
                    <a:pt x="5335" y="7901"/>
                    <a:pt x="5341" y="7900"/>
                    <a:pt x="5347" y="7900"/>
                  </a:cubicBezTo>
                  <a:cubicBezTo>
                    <a:pt x="5657" y="7900"/>
                    <a:pt x="7943" y="10518"/>
                    <a:pt x="8498" y="10518"/>
                  </a:cubicBezTo>
                  <a:cubicBezTo>
                    <a:pt x="8537" y="10518"/>
                    <a:pt x="8568" y="10505"/>
                    <a:pt x="8589" y="10477"/>
                  </a:cubicBezTo>
                  <a:cubicBezTo>
                    <a:pt x="8923" y="10025"/>
                    <a:pt x="5982" y="7369"/>
                    <a:pt x="6216" y="7252"/>
                  </a:cubicBezTo>
                  <a:cubicBezTo>
                    <a:pt x="6221" y="7250"/>
                    <a:pt x="6226" y="7249"/>
                    <a:pt x="6233" y="7249"/>
                  </a:cubicBezTo>
                  <a:cubicBezTo>
                    <a:pt x="6533" y="7249"/>
                    <a:pt x="8514" y="9563"/>
                    <a:pt x="8940" y="9825"/>
                  </a:cubicBezTo>
                  <a:cubicBezTo>
                    <a:pt x="9138" y="9952"/>
                    <a:pt x="9324" y="10041"/>
                    <a:pt x="9455" y="10041"/>
                  </a:cubicBezTo>
                  <a:cubicBezTo>
                    <a:pt x="9601" y="10041"/>
                    <a:pt x="9677" y="9931"/>
                    <a:pt x="9625" y="9641"/>
                  </a:cubicBezTo>
                  <a:cubicBezTo>
                    <a:pt x="9541" y="9090"/>
                    <a:pt x="6968" y="6784"/>
                    <a:pt x="7102" y="6567"/>
                  </a:cubicBezTo>
                  <a:cubicBezTo>
                    <a:pt x="7106" y="6559"/>
                    <a:pt x="7114" y="6555"/>
                    <a:pt x="7124" y="6555"/>
                  </a:cubicBezTo>
                  <a:cubicBezTo>
                    <a:pt x="7380" y="6555"/>
                    <a:pt x="9288" y="8932"/>
                    <a:pt x="9853" y="8932"/>
                  </a:cubicBezTo>
                  <a:cubicBezTo>
                    <a:pt x="9920" y="8932"/>
                    <a:pt x="9968" y="8898"/>
                    <a:pt x="9992" y="8822"/>
                  </a:cubicBezTo>
                  <a:cubicBezTo>
                    <a:pt x="10176" y="8254"/>
                    <a:pt x="7002" y="4662"/>
                    <a:pt x="7001" y="4662"/>
                  </a:cubicBezTo>
                  <a:lnTo>
                    <a:pt x="7001" y="4662"/>
                  </a:lnTo>
                  <a:lnTo>
                    <a:pt x="7887" y="5013"/>
                  </a:lnTo>
                  <a:cubicBezTo>
                    <a:pt x="7887" y="5013"/>
                    <a:pt x="9091" y="6202"/>
                    <a:pt x="9634" y="6202"/>
                  </a:cubicBezTo>
                  <a:cubicBezTo>
                    <a:pt x="9674" y="6202"/>
                    <a:pt x="9710" y="6196"/>
                    <a:pt x="9742" y="6182"/>
                  </a:cubicBezTo>
                  <a:cubicBezTo>
                    <a:pt x="10210" y="5982"/>
                    <a:pt x="8956" y="4395"/>
                    <a:pt x="8539" y="4127"/>
                  </a:cubicBezTo>
                  <a:cubicBezTo>
                    <a:pt x="8152" y="3884"/>
                    <a:pt x="7186" y="3234"/>
                    <a:pt x="6065" y="3234"/>
                  </a:cubicBezTo>
                  <a:cubicBezTo>
                    <a:pt x="5879" y="3234"/>
                    <a:pt x="5690" y="3252"/>
                    <a:pt x="5498" y="3292"/>
                  </a:cubicBezTo>
                  <a:lnTo>
                    <a:pt x="322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0;p42"/>
            <p:cNvSpPr/>
            <p:nvPr/>
          </p:nvSpPr>
          <p:spPr>
            <a:xfrm flipH="1">
              <a:off x="1029827" y="2559512"/>
              <a:ext cx="866504" cy="1334177"/>
            </a:xfrm>
            <a:custGeom>
              <a:avLst/>
              <a:gdLst/>
              <a:ahLst/>
              <a:cxnLst/>
              <a:rect l="l" t="t" r="r" b="b"/>
              <a:pathLst>
                <a:path w="27036" h="41628" extrusionOk="0">
                  <a:moveTo>
                    <a:pt x="4994" y="0"/>
                  </a:moveTo>
                  <a:cubicBezTo>
                    <a:pt x="4279" y="0"/>
                    <a:pt x="3489" y="454"/>
                    <a:pt x="2507" y="1411"/>
                  </a:cubicBezTo>
                  <a:cubicBezTo>
                    <a:pt x="1" y="3833"/>
                    <a:pt x="4145" y="21177"/>
                    <a:pt x="6751" y="25354"/>
                  </a:cubicBezTo>
                  <a:cubicBezTo>
                    <a:pt x="9341" y="29514"/>
                    <a:pt x="21321" y="41628"/>
                    <a:pt x="21321" y="41628"/>
                  </a:cubicBezTo>
                  <a:lnTo>
                    <a:pt x="27035" y="35780"/>
                  </a:lnTo>
                  <a:lnTo>
                    <a:pt x="15523" y="20124"/>
                  </a:lnTo>
                  <a:cubicBezTo>
                    <a:pt x="15523" y="20124"/>
                    <a:pt x="10678" y="7342"/>
                    <a:pt x="8539" y="3633"/>
                  </a:cubicBezTo>
                  <a:cubicBezTo>
                    <a:pt x="7196" y="1293"/>
                    <a:pt x="6202" y="0"/>
                    <a:pt x="49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1;p42"/>
            <p:cNvSpPr/>
            <p:nvPr/>
          </p:nvSpPr>
          <p:spPr>
            <a:xfrm>
              <a:off x="2335726" y="6166387"/>
              <a:ext cx="709587" cy="279540"/>
            </a:xfrm>
            <a:custGeom>
              <a:avLst/>
              <a:gdLst/>
              <a:ahLst/>
              <a:cxnLst/>
              <a:rect l="l" t="t" r="r" b="b"/>
              <a:pathLst>
                <a:path w="22140" h="8722" extrusionOk="0">
                  <a:moveTo>
                    <a:pt x="8338" y="0"/>
                  </a:moveTo>
                  <a:lnTo>
                    <a:pt x="0" y="635"/>
                  </a:lnTo>
                  <a:lnTo>
                    <a:pt x="619" y="4795"/>
                  </a:lnTo>
                  <a:lnTo>
                    <a:pt x="1203" y="8722"/>
                  </a:lnTo>
                  <a:lnTo>
                    <a:pt x="22139" y="8722"/>
                  </a:lnTo>
                  <a:cubicBezTo>
                    <a:pt x="20986" y="7001"/>
                    <a:pt x="19199" y="5798"/>
                    <a:pt x="17160" y="5380"/>
                  </a:cubicBezTo>
                  <a:cubicBezTo>
                    <a:pt x="15656" y="5079"/>
                    <a:pt x="14186" y="4628"/>
                    <a:pt x="12766" y="4027"/>
                  </a:cubicBezTo>
                  <a:cubicBezTo>
                    <a:pt x="8488" y="2189"/>
                    <a:pt x="8338" y="0"/>
                    <a:pt x="83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2;p42"/>
            <p:cNvSpPr/>
            <p:nvPr/>
          </p:nvSpPr>
          <p:spPr>
            <a:xfrm>
              <a:off x="2355532" y="6295420"/>
              <a:ext cx="689780" cy="150507"/>
            </a:xfrm>
            <a:custGeom>
              <a:avLst/>
              <a:gdLst/>
              <a:ahLst/>
              <a:cxnLst/>
              <a:rect l="l" t="t" r="r" b="b"/>
              <a:pathLst>
                <a:path w="21522" h="4696" extrusionOk="0">
                  <a:moveTo>
                    <a:pt x="12148" y="1"/>
                  </a:moveTo>
                  <a:cubicBezTo>
                    <a:pt x="11329" y="903"/>
                    <a:pt x="10494" y="2006"/>
                    <a:pt x="10093" y="3092"/>
                  </a:cubicBezTo>
                  <a:cubicBezTo>
                    <a:pt x="5063" y="2657"/>
                    <a:pt x="1989" y="1337"/>
                    <a:pt x="1" y="769"/>
                  </a:cubicBezTo>
                  <a:lnTo>
                    <a:pt x="1" y="769"/>
                  </a:lnTo>
                  <a:lnTo>
                    <a:pt x="569" y="4696"/>
                  </a:lnTo>
                  <a:lnTo>
                    <a:pt x="21521" y="4696"/>
                  </a:lnTo>
                  <a:cubicBezTo>
                    <a:pt x="20368" y="2975"/>
                    <a:pt x="18581" y="1772"/>
                    <a:pt x="16542" y="1354"/>
                  </a:cubicBezTo>
                  <a:cubicBezTo>
                    <a:pt x="15038" y="1053"/>
                    <a:pt x="13568" y="602"/>
                    <a:pt x="121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3;p42"/>
            <p:cNvSpPr/>
            <p:nvPr/>
          </p:nvSpPr>
          <p:spPr>
            <a:xfrm>
              <a:off x="2056185" y="3844397"/>
              <a:ext cx="641577" cy="2492849"/>
            </a:xfrm>
            <a:custGeom>
              <a:avLst/>
              <a:gdLst/>
              <a:ahLst/>
              <a:cxnLst/>
              <a:rect l="l" t="t" r="r" b="b"/>
              <a:pathLst>
                <a:path w="20018" h="77780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6868" y="77779"/>
                  </a:lnTo>
                  <a:lnTo>
                    <a:pt x="20017" y="73201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4;p42"/>
            <p:cNvSpPr/>
            <p:nvPr/>
          </p:nvSpPr>
          <p:spPr>
            <a:xfrm>
              <a:off x="2056185" y="3844397"/>
              <a:ext cx="451456" cy="167109"/>
            </a:xfrm>
            <a:custGeom>
              <a:avLst/>
              <a:gdLst/>
              <a:ahLst/>
              <a:cxnLst/>
              <a:rect l="l" t="t" r="r" b="b"/>
              <a:pathLst>
                <a:path w="14086" h="5214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5;p42"/>
            <p:cNvSpPr/>
            <p:nvPr/>
          </p:nvSpPr>
          <p:spPr>
            <a:xfrm>
              <a:off x="1324131" y="6166387"/>
              <a:ext cx="680678" cy="279540"/>
            </a:xfrm>
            <a:custGeom>
              <a:avLst/>
              <a:gdLst/>
              <a:ahLst/>
              <a:cxnLst/>
              <a:rect l="l" t="t" r="r" b="b"/>
              <a:pathLst>
                <a:path w="21238" h="8722" extrusionOk="0">
                  <a:moveTo>
                    <a:pt x="12816" y="0"/>
                  </a:moveTo>
                  <a:cubicBezTo>
                    <a:pt x="12816" y="0"/>
                    <a:pt x="12917" y="2189"/>
                    <a:pt x="8857" y="4027"/>
                  </a:cubicBezTo>
                  <a:cubicBezTo>
                    <a:pt x="7486" y="4628"/>
                    <a:pt x="6066" y="5079"/>
                    <a:pt x="4613" y="5380"/>
                  </a:cubicBezTo>
                  <a:cubicBezTo>
                    <a:pt x="1204" y="6132"/>
                    <a:pt x="1" y="8722"/>
                    <a:pt x="1" y="8722"/>
                  </a:cubicBezTo>
                  <a:lnTo>
                    <a:pt x="20937" y="8722"/>
                  </a:lnTo>
                  <a:lnTo>
                    <a:pt x="21087" y="4795"/>
                  </a:lnTo>
                  <a:lnTo>
                    <a:pt x="21238" y="635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6;p42"/>
            <p:cNvSpPr/>
            <p:nvPr/>
          </p:nvSpPr>
          <p:spPr>
            <a:xfrm>
              <a:off x="1324131" y="6295420"/>
              <a:ext cx="675870" cy="150507"/>
            </a:xfrm>
            <a:custGeom>
              <a:avLst/>
              <a:gdLst/>
              <a:ahLst/>
              <a:cxnLst/>
              <a:rect l="l" t="t" r="r" b="b"/>
              <a:pathLst>
                <a:path w="21088" h="4696" extrusionOk="0">
                  <a:moveTo>
                    <a:pt x="8857" y="1"/>
                  </a:moveTo>
                  <a:cubicBezTo>
                    <a:pt x="7486" y="602"/>
                    <a:pt x="6066" y="1053"/>
                    <a:pt x="4613" y="1354"/>
                  </a:cubicBezTo>
                  <a:cubicBezTo>
                    <a:pt x="1204" y="2106"/>
                    <a:pt x="1" y="4696"/>
                    <a:pt x="1" y="4696"/>
                  </a:cubicBezTo>
                  <a:lnTo>
                    <a:pt x="20937" y="4696"/>
                  </a:lnTo>
                  <a:lnTo>
                    <a:pt x="21087" y="769"/>
                  </a:lnTo>
                  <a:lnTo>
                    <a:pt x="21087" y="769"/>
                  </a:lnTo>
                  <a:cubicBezTo>
                    <a:pt x="19166" y="1337"/>
                    <a:pt x="16225" y="2657"/>
                    <a:pt x="11246" y="3092"/>
                  </a:cubicBezTo>
                  <a:cubicBezTo>
                    <a:pt x="10728" y="2006"/>
                    <a:pt x="9775" y="903"/>
                    <a:pt x="88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7;p42"/>
            <p:cNvSpPr/>
            <p:nvPr/>
          </p:nvSpPr>
          <p:spPr>
            <a:xfrm>
              <a:off x="1587614" y="3844397"/>
              <a:ext cx="493249" cy="2492849"/>
            </a:xfrm>
            <a:custGeom>
              <a:avLst/>
              <a:gdLst/>
              <a:ahLst/>
              <a:cxnLst/>
              <a:rect l="l" t="t" r="r" b="b"/>
              <a:pathLst>
                <a:path w="15390" h="77780" extrusionOk="0">
                  <a:moveTo>
                    <a:pt x="1" y="1"/>
                  </a:moveTo>
                  <a:lnTo>
                    <a:pt x="118" y="5214"/>
                  </a:lnTo>
                  <a:lnTo>
                    <a:pt x="1738" y="73201"/>
                  </a:lnTo>
                  <a:lnTo>
                    <a:pt x="15389" y="77779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8;p42"/>
            <p:cNvSpPr/>
            <p:nvPr/>
          </p:nvSpPr>
          <p:spPr>
            <a:xfrm>
              <a:off x="1587614" y="3844397"/>
              <a:ext cx="441296" cy="167109"/>
            </a:xfrm>
            <a:custGeom>
              <a:avLst/>
              <a:gdLst/>
              <a:ahLst/>
              <a:cxnLst/>
              <a:rect l="l" t="t" r="r" b="b"/>
              <a:pathLst>
                <a:path w="13769" h="5214" extrusionOk="0">
                  <a:moveTo>
                    <a:pt x="1" y="1"/>
                  </a:moveTo>
                  <a:lnTo>
                    <a:pt x="118" y="5214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9;p42"/>
            <p:cNvSpPr/>
            <p:nvPr/>
          </p:nvSpPr>
          <p:spPr>
            <a:xfrm flipH="1">
              <a:off x="1542307" y="2497591"/>
              <a:ext cx="1020184" cy="1385938"/>
            </a:xfrm>
            <a:custGeom>
              <a:avLst/>
              <a:gdLst/>
              <a:ahLst/>
              <a:cxnLst/>
              <a:rect l="l" t="t" r="r" b="b"/>
              <a:pathLst>
                <a:path w="31831" h="43243" extrusionOk="0">
                  <a:moveTo>
                    <a:pt x="9708" y="1"/>
                  </a:moveTo>
                  <a:cubicBezTo>
                    <a:pt x="9708" y="1"/>
                    <a:pt x="9240" y="68"/>
                    <a:pt x="8522" y="201"/>
                  </a:cubicBezTo>
                  <a:cubicBezTo>
                    <a:pt x="6834" y="519"/>
                    <a:pt x="3877" y="1187"/>
                    <a:pt x="3142" y="2206"/>
                  </a:cubicBezTo>
                  <a:cubicBezTo>
                    <a:pt x="2089" y="3643"/>
                    <a:pt x="5381" y="20051"/>
                    <a:pt x="5381" y="20051"/>
                  </a:cubicBezTo>
                  <a:cubicBezTo>
                    <a:pt x="5381" y="20051"/>
                    <a:pt x="0" y="37846"/>
                    <a:pt x="736" y="43243"/>
                  </a:cubicBezTo>
                  <a:lnTo>
                    <a:pt x="31797" y="43243"/>
                  </a:lnTo>
                  <a:cubicBezTo>
                    <a:pt x="31830" y="42207"/>
                    <a:pt x="31763" y="41187"/>
                    <a:pt x="31596" y="40168"/>
                  </a:cubicBezTo>
                  <a:cubicBezTo>
                    <a:pt x="31329" y="38581"/>
                    <a:pt x="26784" y="23894"/>
                    <a:pt x="25865" y="21438"/>
                  </a:cubicBezTo>
                  <a:cubicBezTo>
                    <a:pt x="27169" y="14688"/>
                    <a:pt x="27570" y="4061"/>
                    <a:pt x="27336" y="2825"/>
                  </a:cubicBezTo>
                  <a:cubicBezTo>
                    <a:pt x="27102" y="1588"/>
                    <a:pt x="24696" y="970"/>
                    <a:pt x="23576" y="736"/>
                  </a:cubicBezTo>
                  <a:cubicBezTo>
                    <a:pt x="23025" y="619"/>
                    <a:pt x="22223" y="502"/>
                    <a:pt x="21538" y="402"/>
                  </a:cubicBezTo>
                  <a:cubicBezTo>
                    <a:pt x="20803" y="302"/>
                    <a:pt x="20201" y="235"/>
                    <a:pt x="20201" y="235"/>
                  </a:cubicBezTo>
                  <a:lnTo>
                    <a:pt x="9708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0;p42"/>
            <p:cNvSpPr/>
            <p:nvPr/>
          </p:nvSpPr>
          <p:spPr>
            <a:xfrm flipH="1">
              <a:off x="171422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34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6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1;p42"/>
            <p:cNvSpPr/>
            <p:nvPr/>
          </p:nvSpPr>
          <p:spPr>
            <a:xfrm flipH="1">
              <a:off x="219404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51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7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2;p42"/>
            <p:cNvSpPr/>
            <p:nvPr/>
          </p:nvSpPr>
          <p:spPr>
            <a:xfrm flipH="1">
              <a:off x="1872197" y="2497591"/>
              <a:ext cx="417195" cy="264060"/>
            </a:xfrm>
            <a:custGeom>
              <a:avLst/>
              <a:gdLst/>
              <a:ahLst/>
              <a:cxnLst/>
              <a:rect l="l" t="t" r="r" b="b"/>
              <a:pathLst>
                <a:path w="13017" h="8239" extrusionOk="0">
                  <a:moveTo>
                    <a:pt x="1187" y="1"/>
                  </a:moveTo>
                  <a:cubicBezTo>
                    <a:pt x="1187" y="1"/>
                    <a:pt x="719" y="68"/>
                    <a:pt x="1" y="201"/>
                  </a:cubicBezTo>
                  <a:cubicBezTo>
                    <a:pt x="268" y="2023"/>
                    <a:pt x="2975" y="7419"/>
                    <a:pt x="6534" y="8238"/>
                  </a:cubicBezTo>
                  <a:cubicBezTo>
                    <a:pt x="10477" y="6668"/>
                    <a:pt x="12716" y="3075"/>
                    <a:pt x="13017" y="402"/>
                  </a:cubicBezTo>
                  <a:cubicBezTo>
                    <a:pt x="12282" y="302"/>
                    <a:pt x="11680" y="235"/>
                    <a:pt x="11680" y="23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3;p42"/>
            <p:cNvSpPr/>
            <p:nvPr/>
          </p:nvSpPr>
          <p:spPr>
            <a:xfrm flipH="1">
              <a:off x="1813289" y="2773927"/>
              <a:ext cx="543568" cy="655487"/>
            </a:xfrm>
            <a:custGeom>
              <a:avLst/>
              <a:gdLst/>
              <a:ahLst/>
              <a:cxnLst/>
              <a:rect l="l" t="t" r="r" b="b"/>
              <a:pathLst>
                <a:path w="16960" h="20452" extrusionOk="0">
                  <a:moveTo>
                    <a:pt x="986" y="0"/>
                  </a:moveTo>
                  <a:cubicBezTo>
                    <a:pt x="435" y="0"/>
                    <a:pt x="1" y="452"/>
                    <a:pt x="17" y="1003"/>
                  </a:cubicBezTo>
                  <a:lnTo>
                    <a:pt x="34" y="1805"/>
                  </a:lnTo>
                  <a:cubicBezTo>
                    <a:pt x="17" y="1889"/>
                    <a:pt x="17" y="1972"/>
                    <a:pt x="17" y="2056"/>
                  </a:cubicBezTo>
                  <a:lnTo>
                    <a:pt x="602" y="19516"/>
                  </a:lnTo>
                  <a:cubicBezTo>
                    <a:pt x="619" y="20051"/>
                    <a:pt x="1053" y="20452"/>
                    <a:pt x="1571" y="20452"/>
                  </a:cubicBezTo>
                  <a:lnTo>
                    <a:pt x="15489" y="20452"/>
                  </a:lnTo>
                  <a:cubicBezTo>
                    <a:pt x="16007" y="20452"/>
                    <a:pt x="16442" y="20034"/>
                    <a:pt x="16459" y="19516"/>
                  </a:cubicBezTo>
                  <a:lnTo>
                    <a:pt x="16943" y="2072"/>
                  </a:lnTo>
                  <a:cubicBezTo>
                    <a:pt x="16943" y="2005"/>
                    <a:pt x="16943" y="1922"/>
                    <a:pt x="16926" y="1855"/>
                  </a:cubicBezTo>
                  <a:lnTo>
                    <a:pt x="16943" y="1020"/>
                  </a:lnTo>
                  <a:cubicBezTo>
                    <a:pt x="16960" y="468"/>
                    <a:pt x="16525" y="17"/>
                    <a:pt x="15974" y="17"/>
                  </a:cubicBezTo>
                  <a:lnTo>
                    <a:pt x="986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4;p42"/>
            <p:cNvSpPr/>
            <p:nvPr/>
          </p:nvSpPr>
          <p:spPr>
            <a:xfrm flipH="1">
              <a:off x="1987866" y="2739665"/>
              <a:ext cx="199223" cy="99099"/>
            </a:xfrm>
            <a:custGeom>
              <a:avLst/>
              <a:gdLst/>
              <a:ahLst/>
              <a:cxnLst/>
              <a:rect l="l" t="t" r="r" b="b"/>
              <a:pathLst>
                <a:path w="6216" h="3092" extrusionOk="0">
                  <a:moveTo>
                    <a:pt x="468" y="0"/>
                  </a:moveTo>
                  <a:cubicBezTo>
                    <a:pt x="217" y="0"/>
                    <a:pt x="0" y="217"/>
                    <a:pt x="0" y="485"/>
                  </a:cubicBezTo>
                  <a:lnTo>
                    <a:pt x="0" y="2607"/>
                  </a:lnTo>
                  <a:cubicBezTo>
                    <a:pt x="0" y="2874"/>
                    <a:pt x="217" y="3091"/>
                    <a:pt x="468" y="3091"/>
                  </a:cubicBezTo>
                  <a:lnTo>
                    <a:pt x="5731" y="3091"/>
                  </a:lnTo>
                  <a:cubicBezTo>
                    <a:pt x="5999" y="3091"/>
                    <a:pt x="6216" y="2874"/>
                    <a:pt x="6216" y="2607"/>
                  </a:cubicBezTo>
                  <a:lnTo>
                    <a:pt x="6216" y="485"/>
                  </a:lnTo>
                  <a:cubicBezTo>
                    <a:pt x="6216" y="217"/>
                    <a:pt x="5999" y="0"/>
                    <a:pt x="5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5;p42"/>
            <p:cNvSpPr/>
            <p:nvPr/>
          </p:nvSpPr>
          <p:spPr>
            <a:xfrm flipH="1">
              <a:off x="2322019" y="2899178"/>
              <a:ext cx="163904" cy="223100"/>
            </a:xfrm>
            <a:custGeom>
              <a:avLst/>
              <a:gdLst/>
              <a:ahLst/>
              <a:cxnLst/>
              <a:rect l="l" t="t" r="r" b="b"/>
              <a:pathLst>
                <a:path w="5114" h="6961" extrusionOk="0">
                  <a:moveTo>
                    <a:pt x="4226" y="0"/>
                  </a:moveTo>
                  <a:cubicBezTo>
                    <a:pt x="3968" y="0"/>
                    <a:pt x="3709" y="76"/>
                    <a:pt x="3493" y="219"/>
                  </a:cubicBezTo>
                  <a:cubicBezTo>
                    <a:pt x="3042" y="570"/>
                    <a:pt x="953" y="3077"/>
                    <a:pt x="552" y="4129"/>
                  </a:cubicBezTo>
                  <a:cubicBezTo>
                    <a:pt x="151" y="5182"/>
                    <a:pt x="1" y="6418"/>
                    <a:pt x="619" y="6719"/>
                  </a:cubicBezTo>
                  <a:cubicBezTo>
                    <a:pt x="912" y="6870"/>
                    <a:pt x="1251" y="6960"/>
                    <a:pt x="1629" y="6960"/>
                  </a:cubicBezTo>
                  <a:cubicBezTo>
                    <a:pt x="2048" y="6960"/>
                    <a:pt x="2516" y="6849"/>
                    <a:pt x="3025" y="6585"/>
                  </a:cubicBezTo>
                  <a:cubicBezTo>
                    <a:pt x="3994" y="6084"/>
                    <a:pt x="4362" y="4647"/>
                    <a:pt x="4362" y="4597"/>
                  </a:cubicBezTo>
                  <a:cubicBezTo>
                    <a:pt x="4362" y="4547"/>
                    <a:pt x="5114" y="737"/>
                    <a:pt x="5114" y="737"/>
                  </a:cubicBezTo>
                  <a:cubicBezTo>
                    <a:pt x="5114" y="737"/>
                    <a:pt x="4913" y="136"/>
                    <a:pt x="4529" y="36"/>
                  </a:cubicBezTo>
                  <a:cubicBezTo>
                    <a:pt x="4430" y="12"/>
                    <a:pt x="4328" y="0"/>
                    <a:pt x="422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6;p42"/>
            <p:cNvSpPr/>
            <p:nvPr/>
          </p:nvSpPr>
          <p:spPr>
            <a:xfrm flipH="1">
              <a:off x="2241157" y="2899883"/>
              <a:ext cx="137655" cy="182909"/>
            </a:xfrm>
            <a:custGeom>
              <a:avLst/>
              <a:gdLst/>
              <a:ahLst/>
              <a:cxnLst/>
              <a:rect l="l" t="t" r="r" b="b"/>
              <a:pathLst>
                <a:path w="4295" h="5707" extrusionOk="0">
                  <a:moveTo>
                    <a:pt x="1282" y="1"/>
                  </a:moveTo>
                  <a:cubicBezTo>
                    <a:pt x="1246" y="1"/>
                    <a:pt x="1214" y="5"/>
                    <a:pt x="1187" y="14"/>
                  </a:cubicBezTo>
                  <a:cubicBezTo>
                    <a:pt x="752" y="164"/>
                    <a:pt x="585" y="749"/>
                    <a:pt x="853" y="916"/>
                  </a:cubicBezTo>
                  <a:cubicBezTo>
                    <a:pt x="602" y="1016"/>
                    <a:pt x="435" y="1250"/>
                    <a:pt x="385" y="1501"/>
                  </a:cubicBezTo>
                  <a:cubicBezTo>
                    <a:pt x="335" y="1785"/>
                    <a:pt x="719" y="2002"/>
                    <a:pt x="719" y="2002"/>
                  </a:cubicBezTo>
                  <a:cubicBezTo>
                    <a:pt x="535" y="2102"/>
                    <a:pt x="351" y="2219"/>
                    <a:pt x="184" y="2370"/>
                  </a:cubicBezTo>
                  <a:cubicBezTo>
                    <a:pt x="51" y="2520"/>
                    <a:pt x="218" y="3121"/>
                    <a:pt x="351" y="3205"/>
                  </a:cubicBezTo>
                  <a:cubicBezTo>
                    <a:pt x="168" y="3656"/>
                    <a:pt x="1" y="3873"/>
                    <a:pt x="67" y="4091"/>
                  </a:cubicBezTo>
                  <a:cubicBezTo>
                    <a:pt x="117" y="4291"/>
                    <a:pt x="1270" y="5310"/>
                    <a:pt x="1638" y="5477"/>
                  </a:cubicBezTo>
                  <a:cubicBezTo>
                    <a:pt x="1872" y="5579"/>
                    <a:pt x="2417" y="5706"/>
                    <a:pt x="2856" y="5706"/>
                  </a:cubicBezTo>
                  <a:cubicBezTo>
                    <a:pt x="3137" y="5706"/>
                    <a:pt x="3374" y="5654"/>
                    <a:pt x="3459" y="5511"/>
                  </a:cubicBezTo>
                  <a:cubicBezTo>
                    <a:pt x="3493" y="5444"/>
                    <a:pt x="3509" y="5377"/>
                    <a:pt x="3509" y="5310"/>
                  </a:cubicBezTo>
                  <a:cubicBezTo>
                    <a:pt x="3476" y="5076"/>
                    <a:pt x="3142" y="4959"/>
                    <a:pt x="2975" y="4909"/>
                  </a:cubicBezTo>
                  <a:cubicBezTo>
                    <a:pt x="2590" y="4675"/>
                    <a:pt x="2206" y="4425"/>
                    <a:pt x="1838" y="4157"/>
                  </a:cubicBezTo>
                  <a:lnTo>
                    <a:pt x="1855" y="4157"/>
                  </a:lnTo>
                  <a:cubicBezTo>
                    <a:pt x="1954" y="4207"/>
                    <a:pt x="2653" y="4611"/>
                    <a:pt x="3114" y="4611"/>
                  </a:cubicBezTo>
                  <a:cubicBezTo>
                    <a:pt x="3277" y="4611"/>
                    <a:pt x="3410" y="4560"/>
                    <a:pt x="3476" y="4425"/>
                  </a:cubicBezTo>
                  <a:cubicBezTo>
                    <a:pt x="3727" y="3873"/>
                    <a:pt x="2741" y="3322"/>
                    <a:pt x="2457" y="3155"/>
                  </a:cubicBezTo>
                  <a:cubicBezTo>
                    <a:pt x="2106" y="2904"/>
                    <a:pt x="1788" y="2637"/>
                    <a:pt x="1488" y="2370"/>
                  </a:cubicBezTo>
                  <a:cubicBezTo>
                    <a:pt x="1516" y="2370"/>
                    <a:pt x="2627" y="2917"/>
                    <a:pt x="3224" y="2917"/>
                  </a:cubicBezTo>
                  <a:cubicBezTo>
                    <a:pt x="3335" y="2917"/>
                    <a:pt x="3427" y="2898"/>
                    <a:pt x="3493" y="2854"/>
                  </a:cubicBezTo>
                  <a:cubicBezTo>
                    <a:pt x="3526" y="2837"/>
                    <a:pt x="3576" y="2787"/>
                    <a:pt x="3593" y="2737"/>
                  </a:cubicBezTo>
                  <a:cubicBezTo>
                    <a:pt x="3727" y="2453"/>
                    <a:pt x="3275" y="2002"/>
                    <a:pt x="3242" y="1985"/>
                  </a:cubicBezTo>
                  <a:cubicBezTo>
                    <a:pt x="3244" y="1985"/>
                    <a:pt x="3247" y="1984"/>
                    <a:pt x="3249" y="1984"/>
                  </a:cubicBezTo>
                  <a:cubicBezTo>
                    <a:pt x="3307" y="1984"/>
                    <a:pt x="3473" y="2110"/>
                    <a:pt x="3687" y="2110"/>
                  </a:cubicBezTo>
                  <a:cubicBezTo>
                    <a:pt x="3762" y="2110"/>
                    <a:pt x="3843" y="2094"/>
                    <a:pt x="3927" y="2052"/>
                  </a:cubicBezTo>
                  <a:cubicBezTo>
                    <a:pt x="4295" y="1902"/>
                    <a:pt x="4295" y="1400"/>
                    <a:pt x="3927" y="1233"/>
                  </a:cubicBezTo>
                  <a:cubicBezTo>
                    <a:pt x="3597" y="1061"/>
                    <a:pt x="1862" y="1"/>
                    <a:pt x="128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7;p42"/>
            <p:cNvSpPr/>
            <p:nvPr/>
          </p:nvSpPr>
          <p:spPr>
            <a:xfrm flipH="1">
              <a:off x="2259361" y="2931805"/>
              <a:ext cx="79837" cy="55831"/>
            </a:xfrm>
            <a:custGeom>
              <a:avLst/>
              <a:gdLst/>
              <a:ahLst/>
              <a:cxnLst/>
              <a:rect l="l" t="t" r="r" b="b"/>
              <a:pathLst>
                <a:path w="2491" h="1742" extrusionOk="0">
                  <a:moveTo>
                    <a:pt x="77" y="0"/>
                  </a:moveTo>
                  <a:cubicBezTo>
                    <a:pt x="44" y="0"/>
                    <a:pt x="18" y="7"/>
                    <a:pt x="1" y="20"/>
                  </a:cubicBezTo>
                  <a:cubicBezTo>
                    <a:pt x="385" y="271"/>
                    <a:pt x="1739" y="1106"/>
                    <a:pt x="2357" y="1741"/>
                  </a:cubicBezTo>
                  <a:cubicBezTo>
                    <a:pt x="2491" y="1457"/>
                    <a:pt x="2039" y="1006"/>
                    <a:pt x="2006" y="989"/>
                  </a:cubicBezTo>
                  <a:cubicBezTo>
                    <a:pt x="2006" y="989"/>
                    <a:pt x="487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8;p42"/>
            <p:cNvSpPr/>
            <p:nvPr/>
          </p:nvSpPr>
          <p:spPr>
            <a:xfrm flipH="1">
              <a:off x="2266316" y="3009013"/>
              <a:ext cx="91599" cy="61087"/>
            </a:xfrm>
            <a:custGeom>
              <a:avLst/>
              <a:gdLst/>
              <a:ahLst/>
              <a:cxnLst/>
              <a:rect l="l" t="t" r="r" b="b"/>
              <a:pathLst>
                <a:path w="2858" h="1906" extrusionOk="0">
                  <a:moveTo>
                    <a:pt x="0" y="1"/>
                  </a:moveTo>
                  <a:cubicBezTo>
                    <a:pt x="234" y="318"/>
                    <a:pt x="485" y="619"/>
                    <a:pt x="769" y="903"/>
                  </a:cubicBezTo>
                  <a:cubicBezTo>
                    <a:pt x="1153" y="1404"/>
                    <a:pt x="2306" y="1571"/>
                    <a:pt x="2857" y="1905"/>
                  </a:cubicBezTo>
                  <a:cubicBezTo>
                    <a:pt x="2824" y="1671"/>
                    <a:pt x="2490" y="1554"/>
                    <a:pt x="2323" y="1504"/>
                  </a:cubicBezTo>
                  <a:cubicBezTo>
                    <a:pt x="1938" y="1270"/>
                    <a:pt x="1554" y="1020"/>
                    <a:pt x="1186" y="7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9;p42"/>
            <p:cNvSpPr/>
            <p:nvPr/>
          </p:nvSpPr>
          <p:spPr>
            <a:xfrm flipH="1">
              <a:off x="2403939" y="3005263"/>
              <a:ext cx="591258" cy="335820"/>
            </a:xfrm>
            <a:custGeom>
              <a:avLst/>
              <a:gdLst/>
              <a:ahLst/>
              <a:cxnLst/>
              <a:rect l="l" t="t" r="r" b="b"/>
              <a:pathLst>
                <a:path w="18448" h="10478" extrusionOk="0">
                  <a:moveTo>
                    <a:pt x="16309" y="1"/>
                  </a:moveTo>
                  <a:cubicBezTo>
                    <a:pt x="16309" y="1"/>
                    <a:pt x="1789" y="2891"/>
                    <a:pt x="903" y="5314"/>
                  </a:cubicBezTo>
                  <a:cubicBezTo>
                    <a:pt x="1" y="7720"/>
                    <a:pt x="1237" y="10410"/>
                    <a:pt x="4212" y="10477"/>
                  </a:cubicBezTo>
                  <a:cubicBezTo>
                    <a:pt x="4234" y="10477"/>
                    <a:pt x="4256" y="10478"/>
                    <a:pt x="4279" y="10478"/>
                  </a:cubicBezTo>
                  <a:cubicBezTo>
                    <a:pt x="7296" y="10478"/>
                    <a:pt x="15628" y="6135"/>
                    <a:pt x="18447" y="4211"/>
                  </a:cubicBezTo>
                  <a:cubicBezTo>
                    <a:pt x="18030" y="3175"/>
                    <a:pt x="16309" y="1"/>
                    <a:pt x="1630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90;p42"/>
            <p:cNvSpPr/>
            <p:nvPr/>
          </p:nvSpPr>
          <p:spPr>
            <a:xfrm flipH="1">
              <a:off x="1719575" y="1877744"/>
              <a:ext cx="731541" cy="597508"/>
            </a:xfrm>
            <a:custGeom>
              <a:avLst/>
              <a:gdLst/>
              <a:ahLst/>
              <a:cxnLst/>
              <a:rect l="l" t="t" r="r" b="b"/>
              <a:pathLst>
                <a:path w="22825" h="18643" extrusionOk="0">
                  <a:moveTo>
                    <a:pt x="11143" y="1"/>
                  </a:moveTo>
                  <a:cubicBezTo>
                    <a:pt x="8329" y="1"/>
                    <a:pt x="5392" y="1109"/>
                    <a:pt x="4278" y="4821"/>
                  </a:cubicBezTo>
                  <a:cubicBezTo>
                    <a:pt x="3326" y="7979"/>
                    <a:pt x="2457" y="11221"/>
                    <a:pt x="1989" y="13209"/>
                  </a:cubicBezTo>
                  <a:cubicBezTo>
                    <a:pt x="1538" y="15214"/>
                    <a:pt x="1" y="17954"/>
                    <a:pt x="1" y="17954"/>
                  </a:cubicBezTo>
                  <a:cubicBezTo>
                    <a:pt x="1" y="17954"/>
                    <a:pt x="1705" y="18121"/>
                    <a:pt x="2390" y="18171"/>
                  </a:cubicBezTo>
                  <a:cubicBezTo>
                    <a:pt x="3159" y="17002"/>
                    <a:pt x="3810" y="15765"/>
                    <a:pt x="4328" y="14462"/>
                  </a:cubicBezTo>
                  <a:lnTo>
                    <a:pt x="4328" y="14462"/>
                  </a:lnTo>
                  <a:lnTo>
                    <a:pt x="3426" y="18238"/>
                  </a:lnTo>
                  <a:cubicBezTo>
                    <a:pt x="3426" y="18238"/>
                    <a:pt x="6290" y="18643"/>
                    <a:pt x="10754" y="18643"/>
                  </a:cubicBezTo>
                  <a:cubicBezTo>
                    <a:pt x="11002" y="18643"/>
                    <a:pt x="11255" y="18642"/>
                    <a:pt x="11513" y="18639"/>
                  </a:cubicBezTo>
                  <a:cubicBezTo>
                    <a:pt x="16425" y="18572"/>
                    <a:pt x="16709" y="18338"/>
                    <a:pt x="16709" y="18338"/>
                  </a:cubicBezTo>
                  <a:lnTo>
                    <a:pt x="16776" y="15431"/>
                  </a:lnTo>
                  <a:lnTo>
                    <a:pt x="17562" y="18338"/>
                  </a:lnTo>
                  <a:lnTo>
                    <a:pt x="19567" y="18288"/>
                  </a:lnTo>
                  <a:lnTo>
                    <a:pt x="19516" y="15832"/>
                  </a:lnTo>
                  <a:lnTo>
                    <a:pt x="20252" y="18004"/>
                  </a:lnTo>
                  <a:lnTo>
                    <a:pt x="22825" y="17954"/>
                  </a:lnTo>
                  <a:cubicBezTo>
                    <a:pt x="22825" y="17954"/>
                    <a:pt x="20937" y="12407"/>
                    <a:pt x="20419" y="10068"/>
                  </a:cubicBezTo>
                  <a:cubicBezTo>
                    <a:pt x="19901" y="7728"/>
                    <a:pt x="18999" y="3050"/>
                    <a:pt x="16993" y="1580"/>
                  </a:cubicBezTo>
                  <a:cubicBezTo>
                    <a:pt x="16057" y="879"/>
                    <a:pt x="13649" y="1"/>
                    <a:pt x="111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91;p42"/>
            <p:cNvSpPr/>
            <p:nvPr/>
          </p:nvSpPr>
          <p:spPr>
            <a:xfrm flipH="1">
              <a:off x="2186544" y="2068602"/>
              <a:ext cx="144610" cy="145154"/>
            </a:xfrm>
            <a:custGeom>
              <a:avLst/>
              <a:gdLst/>
              <a:ahLst/>
              <a:cxnLst/>
              <a:rect l="l" t="t" r="r" b="b"/>
              <a:pathLst>
                <a:path w="4512" h="4529" extrusionOk="0">
                  <a:moveTo>
                    <a:pt x="1650" y="1"/>
                  </a:moveTo>
                  <a:cubicBezTo>
                    <a:pt x="1487" y="1"/>
                    <a:pt x="1315" y="50"/>
                    <a:pt x="1137" y="169"/>
                  </a:cubicBezTo>
                  <a:cubicBezTo>
                    <a:pt x="1" y="938"/>
                    <a:pt x="869" y="2342"/>
                    <a:pt x="1504" y="2809"/>
                  </a:cubicBezTo>
                  <a:cubicBezTo>
                    <a:pt x="2271" y="3361"/>
                    <a:pt x="2723" y="4528"/>
                    <a:pt x="3289" y="4528"/>
                  </a:cubicBezTo>
                  <a:cubicBezTo>
                    <a:pt x="3426" y="4528"/>
                    <a:pt x="3570" y="4460"/>
                    <a:pt x="3727" y="4296"/>
                  </a:cubicBezTo>
                  <a:cubicBezTo>
                    <a:pt x="4512" y="3444"/>
                    <a:pt x="3092" y="1339"/>
                    <a:pt x="3092" y="1339"/>
                  </a:cubicBezTo>
                  <a:cubicBezTo>
                    <a:pt x="3092" y="1339"/>
                    <a:pt x="2493" y="1"/>
                    <a:pt x="16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92;p42"/>
            <p:cNvSpPr/>
            <p:nvPr/>
          </p:nvSpPr>
          <p:spPr>
            <a:xfrm flipH="1">
              <a:off x="1817039" y="2079307"/>
              <a:ext cx="145154" cy="145154"/>
            </a:xfrm>
            <a:custGeom>
              <a:avLst/>
              <a:gdLst/>
              <a:ahLst/>
              <a:cxnLst/>
              <a:rect l="l" t="t" r="r" b="b"/>
              <a:pathLst>
                <a:path w="4529" h="4529" extrusionOk="0">
                  <a:moveTo>
                    <a:pt x="2863" y="1"/>
                  </a:moveTo>
                  <a:cubicBezTo>
                    <a:pt x="2020" y="1"/>
                    <a:pt x="1421" y="1339"/>
                    <a:pt x="1421" y="1339"/>
                  </a:cubicBezTo>
                  <a:cubicBezTo>
                    <a:pt x="1421" y="1339"/>
                    <a:pt x="1" y="3444"/>
                    <a:pt x="786" y="4297"/>
                  </a:cubicBezTo>
                  <a:cubicBezTo>
                    <a:pt x="943" y="4460"/>
                    <a:pt x="1087" y="4529"/>
                    <a:pt x="1224" y="4529"/>
                  </a:cubicBezTo>
                  <a:cubicBezTo>
                    <a:pt x="1789" y="4529"/>
                    <a:pt x="2242" y="3361"/>
                    <a:pt x="3008" y="2810"/>
                  </a:cubicBezTo>
                  <a:cubicBezTo>
                    <a:pt x="3660" y="2342"/>
                    <a:pt x="4529" y="938"/>
                    <a:pt x="3376" y="170"/>
                  </a:cubicBezTo>
                  <a:cubicBezTo>
                    <a:pt x="3198" y="51"/>
                    <a:pt x="3026" y="1"/>
                    <a:pt x="2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93;p42"/>
            <p:cNvSpPr/>
            <p:nvPr/>
          </p:nvSpPr>
          <p:spPr>
            <a:xfrm flipH="1">
              <a:off x="1906459" y="2296253"/>
              <a:ext cx="344890" cy="417740"/>
            </a:xfrm>
            <a:custGeom>
              <a:avLst/>
              <a:gdLst/>
              <a:ahLst/>
              <a:cxnLst/>
              <a:rect l="l" t="t" r="r" b="b"/>
              <a:pathLst>
                <a:path w="10761" h="13034" extrusionOk="0">
                  <a:moveTo>
                    <a:pt x="3258" y="0"/>
                  </a:moveTo>
                  <a:lnTo>
                    <a:pt x="3258" y="0"/>
                  </a:lnTo>
                  <a:cubicBezTo>
                    <a:pt x="3292" y="67"/>
                    <a:pt x="3208" y="3643"/>
                    <a:pt x="2774" y="4629"/>
                  </a:cubicBezTo>
                  <a:cubicBezTo>
                    <a:pt x="2172" y="5965"/>
                    <a:pt x="0" y="6283"/>
                    <a:pt x="0" y="6283"/>
                  </a:cubicBezTo>
                  <a:cubicBezTo>
                    <a:pt x="0" y="6283"/>
                    <a:pt x="2256" y="12415"/>
                    <a:pt x="5531" y="13033"/>
                  </a:cubicBezTo>
                  <a:cubicBezTo>
                    <a:pt x="8221" y="11947"/>
                    <a:pt x="9992" y="8739"/>
                    <a:pt x="10760" y="6533"/>
                  </a:cubicBezTo>
                  <a:cubicBezTo>
                    <a:pt x="8722" y="6249"/>
                    <a:pt x="8171" y="5264"/>
                    <a:pt x="8070" y="4345"/>
                  </a:cubicBezTo>
                  <a:cubicBezTo>
                    <a:pt x="7987" y="3559"/>
                    <a:pt x="7753" y="101"/>
                    <a:pt x="7753" y="101"/>
                  </a:cubicBezTo>
                  <a:lnTo>
                    <a:pt x="325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94;p42"/>
            <p:cNvSpPr/>
            <p:nvPr/>
          </p:nvSpPr>
          <p:spPr>
            <a:xfrm flipH="1">
              <a:off x="1897357" y="1986939"/>
              <a:ext cx="344890" cy="373607"/>
            </a:xfrm>
            <a:custGeom>
              <a:avLst/>
              <a:gdLst/>
              <a:ahLst/>
              <a:cxnLst/>
              <a:rect l="l" t="t" r="r" b="b"/>
              <a:pathLst>
                <a:path w="10761" h="11657" extrusionOk="0">
                  <a:moveTo>
                    <a:pt x="7887" y="0"/>
                  </a:moveTo>
                  <a:cubicBezTo>
                    <a:pt x="7439" y="0"/>
                    <a:pt x="6989" y="131"/>
                    <a:pt x="6600" y="362"/>
                  </a:cubicBezTo>
                  <a:cubicBezTo>
                    <a:pt x="6132" y="629"/>
                    <a:pt x="5731" y="963"/>
                    <a:pt x="5280" y="1247"/>
                  </a:cubicBezTo>
                  <a:cubicBezTo>
                    <a:pt x="4171" y="1943"/>
                    <a:pt x="2895" y="2306"/>
                    <a:pt x="1605" y="2306"/>
                  </a:cubicBezTo>
                  <a:cubicBezTo>
                    <a:pt x="1069" y="2306"/>
                    <a:pt x="530" y="2243"/>
                    <a:pt x="0" y="2116"/>
                  </a:cubicBezTo>
                  <a:lnTo>
                    <a:pt x="0" y="2116"/>
                  </a:lnTo>
                  <a:cubicBezTo>
                    <a:pt x="17" y="2550"/>
                    <a:pt x="17" y="2985"/>
                    <a:pt x="34" y="3419"/>
                  </a:cubicBezTo>
                  <a:cubicBezTo>
                    <a:pt x="67" y="5374"/>
                    <a:pt x="368" y="7413"/>
                    <a:pt x="1437" y="9100"/>
                  </a:cubicBezTo>
                  <a:cubicBezTo>
                    <a:pt x="2740" y="11155"/>
                    <a:pt x="4528" y="11656"/>
                    <a:pt x="5547" y="11656"/>
                  </a:cubicBezTo>
                  <a:cubicBezTo>
                    <a:pt x="6750" y="11656"/>
                    <a:pt x="9441" y="10320"/>
                    <a:pt x="10142" y="7362"/>
                  </a:cubicBezTo>
                  <a:cubicBezTo>
                    <a:pt x="10476" y="5942"/>
                    <a:pt x="10543" y="4489"/>
                    <a:pt x="10761" y="3052"/>
                  </a:cubicBezTo>
                  <a:lnTo>
                    <a:pt x="10761" y="3052"/>
                  </a:lnTo>
                  <a:cubicBezTo>
                    <a:pt x="10682" y="3063"/>
                    <a:pt x="10606" y="3068"/>
                    <a:pt x="10532" y="3068"/>
                  </a:cubicBezTo>
                  <a:cubicBezTo>
                    <a:pt x="9819" y="3068"/>
                    <a:pt x="9307" y="2581"/>
                    <a:pt x="8822" y="2066"/>
                  </a:cubicBezTo>
                  <a:cubicBezTo>
                    <a:pt x="8555" y="1782"/>
                    <a:pt x="8354" y="1448"/>
                    <a:pt x="8238" y="1097"/>
                  </a:cubicBezTo>
                  <a:cubicBezTo>
                    <a:pt x="8221" y="1063"/>
                    <a:pt x="8187" y="896"/>
                    <a:pt x="8154" y="696"/>
                  </a:cubicBezTo>
                  <a:cubicBezTo>
                    <a:pt x="8105" y="388"/>
                    <a:pt x="8057" y="18"/>
                    <a:pt x="8100" y="10"/>
                  </a:cubicBezTo>
                  <a:lnTo>
                    <a:pt x="8100" y="10"/>
                  </a:lnTo>
                  <a:cubicBezTo>
                    <a:pt x="8101" y="10"/>
                    <a:pt x="8102" y="10"/>
                    <a:pt x="8104" y="11"/>
                  </a:cubicBezTo>
                  <a:cubicBezTo>
                    <a:pt x="8103" y="10"/>
                    <a:pt x="8102" y="10"/>
                    <a:pt x="8101" y="10"/>
                  </a:cubicBezTo>
                  <a:cubicBezTo>
                    <a:pt x="8100" y="10"/>
                    <a:pt x="8100" y="10"/>
                    <a:pt x="8100" y="10"/>
                  </a:cubicBezTo>
                  <a:lnTo>
                    <a:pt x="8100" y="10"/>
                  </a:lnTo>
                  <a:cubicBezTo>
                    <a:pt x="8029" y="4"/>
                    <a:pt x="7958" y="0"/>
                    <a:pt x="788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95;p42"/>
            <p:cNvSpPr/>
            <p:nvPr/>
          </p:nvSpPr>
          <p:spPr>
            <a:xfrm flipH="1">
              <a:off x="2114239" y="2108825"/>
              <a:ext cx="34294" cy="34294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468" y="0"/>
                    <a:pt x="401" y="17"/>
                    <a:pt x="334" y="51"/>
                  </a:cubicBezTo>
                  <a:cubicBezTo>
                    <a:pt x="201" y="101"/>
                    <a:pt x="100" y="218"/>
                    <a:pt x="50" y="351"/>
                  </a:cubicBezTo>
                  <a:cubicBezTo>
                    <a:pt x="17" y="418"/>
                    <a:pt x="0" y="485"/>
                    <a:pt x="17" y="552"/>
                  </a:cubicBezTo>
                  <a:cubicBezTo>
                    <a:pt x="17" y="602"/>
                    <a:pt x="17" y="635"/>
                    <a:pt x="34" y="686"/>
                  </a:cubicBezTo>
                  <a:cubicBezTo>
                    <a:pt x="50" y="786"/>
                    <a:pt x="100" y="853"/>
                    <a:pt x="167" y="919"/>
                  </a:cubicBezTo>
                  <a:cubicBezTo>
                    <a:pt x="217" y="953"/>
                    <a:pt x="251" y="986"/>
                    <a:pt x="284" y="1003"/>
                  </a:cubicBezTo>
                  <a:cubicBezTo>
                    <a:pt x="368" y="1053"/>
                    <a:pt x="468" y="1070"/>
                    <a:pt x="552" y="1070"/>
                  </a:cubicBezTo>
                  <a:cubicBezTo>
                    <a:pt x="702" y="1070"/>
                    <a:pt x="836" y="1003"/>
                    <a:pt x="936" y="903"/>
                  </a:cubicBezTo>
                  <a:cubicBezTo>
                    <a:pt x="1019" y="802"/>
                    <a:pt x="1070" y="669"/>
                    <a:pt x="1070" y="535"/>
                  </a:cubicBezTo>
                  <a:cubicBezTo>
                    <a:pt x="1070" y="485"/>
                    <a:pt x="1070" y="435"/>
                    <a:pt x="1053" y="385"/>
                  </a:cubicBezTo>
                  <a:cubicBezTo>
                    <a:pt x="1036" y="301"/>
                    <a:pt x="986" y="218"/>
                    <a:pt x="919" y="151"/>
                  </a:cubicBezTo>
                  <a:cubicBezTo>
                    <a:pt x="869" y="117"/>
                    <a:pt x="836" y="101"/>
                    <a:pt x="802" y="67"/>
                  </a:cubicBezTo>
                  <a:cubicBezTo>
                    <a:pt x="719" y="34"/>
                    <a:pt x="618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96;p42"/>
            <p:cNvSpPr/>
            <p:nvPr/>
          </p:nvSpPr>
          <p:spPr>
            <a:xfrm flipH="1">
              <a:off x="1995366" y="2110427"/>
              <a:ext cx="34294" cy="33909"/>
            </a:xfrm>
            <a:custGeom>
              <a:avLst/>
              <a:gdLst/>
              <a:ahLst/>
              <a:cxnLst/>
              <a:rect l="l" t="t" r="r" b="b"/>
              <a:pathLst>
                <a:path w="1070" h="1058" extrusionOk="0">
                  <a:moveTo>
                    <a:pt x="518" y="1"/>
                  </a:moveTo>
                  <a:cubicBezTo>
                    <a:pt x="452" y="1"/>
                    <a:pt x="385" y="17"/>
                    <a:pt x="335" y="34"/>
                  </a:cubicBezTo>
                  <a:cubicBezTo>
                    <a:pt x="251" y="67"/>
                    <a:pt x="201" y="101"/>
                    <a:pt x="151" y="151"/>
                  </a:cubicBezTo>
                  <a:cubicBezTo>
                    <a:pt x="101" y="201"/>
                    <a:pt x="67" y="268"/>
                    <a:pt x="34" y="335"/>
                  </a:cubicBezTo>
                  <a:cubicBezTo>
                    <a:pt x="17" y="402"/>
                    <a:pt x="1" y="468"/>
                    <a:pt x="1" y="535"/>
                  </a:cubicBezTo>
                  <a:cubicBezTo>
                    <a:pt x="17" y="585"/>
                    <a:pt x="17" y="636"/>
                    <a:pt x="17" y="669"/>
                  </a:cubicBezTo>
                  <a:cubicBezTo>
                    <a:pt x="51" y="769"/>
                    <a:pt x="101" y="853"/>
                    <a:pt x="168" y="920"/>
                  </a:cubicBezTo>
                  <a:cubicBezTo>
                    <a:pt x="201" y="936"/>
                    <a:pt x="251" y="970"/>
                    <a:pt x="285" y="1003"/>
                  </a:cubicBezTo>
                  <a:cubicBezTo>
                    <a:pt x="353" y="1030"/>
                    <a:pt x="421" y="1058"/>
                    <a:pt x="498" y="1058"/>
                  </a:cubicBezTo>
                  <a:cubicBezTo>
                    <a:pt x="516" y="1058"/>
                    <a:pt x="534" y="1056"/>
                    <a:pt x="552" y="1053"/>
                  </a:cubicBezTo>
                  <a:cubicBezTo>
                    <a:pt x="836" y="1053"/>
                    <a:pt x="1070" y="803"/>
                    <a:pt x="1070" y="519"/>
                  </a:cubicBezTo>
                  <a:cubicBezTo>
                    <a:pt x="1070" y="468"/>
                    <a:pt x="1053" y="418"/>
                    <a:pt x="1053" y="385"/>
                  </a:cubicBezTo>
                  <a:cubicBezTo>
                    <a:pt x="1020" y="285"/>
                    <a:pt x="970" y="201"/>
                    <a:pt x="903" y="134"/>
                  </a:cubicBezTo>
                  <a:lnTo>
                    <a:pt x="786" y="51"/>
                  </a:lnTo>
                  <a:cubicBezTo>
                    <a:pt x="702" y="17"/>
                    <a:pt x="619" y="1"/>
                    <a:pt x="5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97;p42"/>
            <p:cNvSpPr/>
            <p:nvPr/>
          </p:nvSpPr>
          <p:spPr>
            <a:xfrm flipH="1">
              <a:off x="2009820" y="2218596"/>
              <a:ext cx="99643" cy="48812"/>
            </a:xfrm>
            <a:custGeom>
              <a:avLst/>
              <a:gdLst/>
              <a:ahLst/>
              <a:cxnLst/>
              <a:rect l="l" t="t" r="r" b="b"/>
              <a:pathLst>
                <a:path w="3109" h="1523" extrusionOk="0">
                  <a:moveTo>
                    <a:pt x="3109" y="1"/>
                  </a:moveTo>
                  <a:cubicBezTo>
                    <a:pt x="3109" y="1"/>
                    <a:pt x="2223" y="552"/>
                    <a:pt x="1321" y="552"/>
                  </a:cubicBezTo>
                  <a:cubicBezTo>
                    <a:pt x="1289" y="553"/>
                    <a:pt x="1257" y="554"/>
                    <a:pt x="1225" y="554"/>
                  </a:cubicBezTo>
                  <a:cubicBezTo>
                    <a:pt x="804" y="554"/>
                    <a:pt x="373" y="452"/>
                    <a:pt x="1" y="235"/>
                  </a:cubicBezTo>
                  <a:lnTo>
                    <a:pt x="1" y="235"/>
                  </a:lnTo>
                  <a:cubicBezTo>
                    <a:pt x="82" y="981"/>
                    <a:pt x="715" y="1523"/>
                    <a:pt x="1455" y="1523"/>
                  </a:cubicBezTo>
                  <a:cubicBezTo>
                    <a:pt x="1477" y="1523"/>
                    <a:pt x="1499" y="1522"/>
                    <a:pt x="1521" y="1521"/>
                  </a:cubicBezTo>
                  <a:cubicBezTo>
                    <a:pt x="2908" y="1521"/>
                    <a:pt x="3109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8;p42"/>
            <p:cNvSpPr/>
            <p:nvPr/>
          </p:nvSpPr>
          <p:spPr>
            <a:xfrm flipH="1">
              <a:off x="2061773" y="2073153"/>
              <a:ext cx="38043" cy="127847"/>
            </a:xfrm>
            <a:custGeom>
              <a:avLst/>
              <a:gdLst/>
              <a:ahLst/>
              <a:cxnLst/>
              <a:rect l="l" t="t" r="r" b="b"/>
              <a:pathLst>
                <a:path w="1187" h="3989" extrusionOk="0">
                  <a:moveTo>
                    <a:pt x="675" y="0"/>
                  </a:moveTo>
                  <a:cubicBezTo>
                    <a:pt x="642" y="0"/>
                    <a:pt x="602" y="36"/>
                    <a:pt x="602" y="78"/>
                  </a:cubicBezTo>
                  <a:cubicBezTo>
                    <a:pt x="602" y="562"/>
                    <a:pt x="719" y="1047"/>
                    <a:pt x="702" y="1548"/>
                  </a:cubicBezTo>
                  <a:cubicBezTo>
                    <a:pt x="702" y="1966"/>
                    <a:pt x="619" y="2383"/>
                    <a:pt x="435" y="2751"/>
                  </a:cubicBezTo>
                  <a:cubicBezTo>
                    <a:pt x="301" y="3035"/>
                    <a:pt x="1" y="3302"/>
                    <a:pt x="134" y="3620"/>
                  </a:cubicBezTo>
                  <a:cubicBezTo>
                    <a:pt x="264" y="3905"/>
                    <a:pt x="564" y="3989"/>
                    <a:pt x="849" y="3989"/>
                  </a:cubicBezTo>
                  <a:cubicBezTo>
                    <a:pt x="931" y="3989"/>
                    <a:pt x="1012" y="3982"/>
                    <a:pt x="1087" y="3971"/>
                  </a:cubicBezTo>
                  <a:cubicBezTo>
                    <a:pt x="1187" y="3937"/>
                    <a:pt x="1170" y="3804"/>
                    <a:pt x="1070" y="3787"/>
                  </a:cubicBezTo>
                  <a:cubicBezTo>
                    <a:pt x="1034" y="3787"/>
                    <a:pt x="996" y="3787"/>
                    <a:pt x="958" y="3787"/>
                  </a:cubicBezTo>
                  <a:cubicBezTo>
                    <a:pt x="767" y="3787"/>
                    <a:pt x="558" y="3776"/>
                    <a:pt x="418" y="3636"/>
                  </a:cubicBezTo>
                  <a:cubicBezTo>
                    <a:pt x="268" y="3469"/>
                    <a:pt x="352" y="3319"/>
                    <a:pt x="452" y="3152"/>
                  </a:cubicBezTo>
                  <a:cubicBezTo>
                    <a:pt x="636" y="2868"/>
                    <a:pt x="769" y="2567"/>
                    <a:pt x="836" y="2250"/>
                  </a:cubicBezTo>
                  <a:cubicBezTo>
                    <a:pt x="903" y="1915"/>
                    <a:pt x="936" y="1565"/>
                    <a:pt x="903" y="1230"/>
                  </a:cubicBezTo>
                  <a:cubicBezTo>
                    <a:pt x="903" y="829"/>
                    <a:pt x="836" y="428"/>
                    <a:pt x="719" y="44"/>
                  </a:cubicBezTo>
                  <a:cubicBezTo>
                    <a:pt x="713" y="13"/>
                    <a:pt x="695" y="0"/>
                    <a:pt x="67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99;p42"/>
            <p:cNvSpPr/>
            <p:nvPr/>
          </p:nvSpPr>
          <p:spPr>
            <a:xfrm flipH="1">
              <a:off x="1886940" y="2059532"/>
              <a:ext cx="364729" cy="131277"/>
            </a:xfrm>
            <a:custGeom>
              <a:avLst/>
              <a:gdLst/>
              <a:ahLst/>
              <a:cxnLst/>
              <a:rect l="l" t="t" r="r" b="b"/>
              <a:pathLst>
                <a:path w="11380" h="4096" extrusionOk="0">
                  <a:moveTo>
                    <a:pt x="3506" y="552"/>
                  </a:moveTo>
                  <a:cubicBezTo>
                    <a:pt x="3516" y="552"/>
                    <a:pt x="3526" y="552"/>
                    <a:pt x="3536" y="553"/>
                  </a:cubicBezTo>
                  <a:cubicBezTo>
                    <a:pt x="4288" y="569"/>
                    <a:pt x="5023" y="1254"/>
                    <a:pt x="5006" y="2040"/>
                  </a:cubicBezTo>
                  <a:cubicBezTo>
                    <a:pt x="4956" y="2842"/>
                    <a:pt x="4288" y="3460"/>
                    <a:pt x="3486" y="3477"/>
                  </a:cubicBezTo>
                  <a:cubicBezTo>
                    <a:pt x="2684" y="3460"/>
                    <a:pt x="2032" y="2792"/>
                    <a:pt x="2049" y="1990"/>
                  </a:cubicBezTo>
                  <a:cubicBezTo>
                    <a:pt x="2065" y="1198"/>
                    <a:pt x="2717" y="552"/>
                    <a:pt x="3506" y="552"/>
                  </a:cubicBezTo>
                  <a:close/>
                  <a:moveTo>
                    <a:pt x="7782" y="619"/>
                  </a:moveTo>
                  <a:cubicBezTo>
                    <a:pt x="7793" y="619"/>
                    <a:pt x="7803" y="619"/>
                    <a:pt x="7813" y="619"/>
                  </a:cubicBezTo>
                  <a:cubicBezTo>
                    <a:pt x="8615" y="636"/>
                    <a:pt x="9250" y="1305"/>
                    <a:pt x="9250" y="2107"/>
                  </a:cubicBezTo>
                  <a:cubicBezTo>
                    <a:pt x="9234" y="2898"/>
                    <a:pt x="8582" y="3544"/>
                    <a:pt x="7793" y="3544"/>
                  </a:cubicBezTo>
                  <a:cubicBezTo>
                    <a:pt x="7783" y="3544"/>
                    <a:pt x="7773" y="3544"/>
                    <a:pt x="7763" y="3543"/>
                  </a:cubicBezTo>
                  <a:cubicBezTo>
                    <a:pt x="6961" y="3527"/>
                    <a:pt x="6309" y="2875"/>
                    <a:pt x="6326" y="2056"/>
                  </a:cubicBezTo>
                  <a:cubicBezTo>
                    <a:pt x="6343" y="1264"/>
                    <a:pt x="6978" y="619"/>
                    <a:pt x="7782" y="619"/>
                  </a:cubicBezTo>
                  <a:close/>
                  <a:moveTo>
                    <a:pt x="3497" y="1"/>
                  </a:moveTo>
                  <a:cubicBezTo>
                    <a:pt x="2693" y="1"/>
                    <a:pt x="1960" y="515"/>
                    <a:pt x="1664" y="1288"/>
                  </a:cubicBezTo>
                  <a:cubicBezTo>
                    <a:pt x="1247" y="1104"/>
                    <a:pt x="829" y="920"/>
                    <a:pt x="394" y="736"/>
                  </a:cubicBezTo>
                  <a:cubicBezTo>
                    <a:pt x="369" y="728"/>
                    <a:pt x="344" y="725"/>
                    <a:pt x="321" y="725"/>
                  </a:cubicBezTo>
                  <a:cubicBezTo>
                    <a:pt x="102" y="725"/>
                    <a:pt x="1" y="1049"/>
                    <a:pt x="227" y="1154"/>
                  </a:cubicBezTo>
                  <a:cubicBezTo>
                    <a:pt x="662" y="1338"/>
                    <a:pt x="1096" y="1522"/>
                    <a:pt x="1547" y="1706"/>
                  </a:cubicBezTo>
                  <a:cubicBezTo>
                    <a:pt x="1430" y="2290"/>
                    <a:pt x="1597" y="2892"/>
                    <a:pt x="1998" y="3343"/>
                  </a:cubicBezTo>
                  <a:cubicBezTo>
                    <a:pt x="2409" y="3810"/>
                    <a:pt x="2955" y="4024"/>
                    <a:pt x="3494" y="4024"/>
                  </a:cubicBezTo>
                  <a:cubicBezTo>
                    <a:pt x="4402" y="4024"/>
                    <a:pt x="5291" y="3418"/>
                    <a:pt x="5491" y="2391"/>
                  </a:cubicBezTo>
                  <a:cubicBezTo>
                    <a:pt x="5491" y="2290"/>
                    <a:pt x="5570" y="2240"/>
                    <a:pt x="5647" y="2240"/>
                  </a:cubicBezTo>
                  <a:cubicBezTo>
                    <a:pt x="5724" y="2240"/>
                    <a:pt x="5800" y="2290"/>
                    <a:pt x="5791" y="2391"/>
                  </a:cubicBezTo>
                  <a:cubicBezTo>
                    <a:pt x="5963" y="3453"/>
                    <a:pt x="6866" y="4095"/>
                    <a:pt x="7795" y="4095"/>
                  </a:cubicBezTo>
                  <a:cubicBezTo>
                    <a:pt x="8312" y="4095"/>
                    <a:pt x="8838" y="3896"/>
                    <a:pt x="9250" y="3460"/>
                  </a:cubicBezTo>
                  <a:cubicBezTo>
                    <a:pt x="9684" y="3009"/>
                    <a:pt x="9868" y="2357"/>
                    <a:pt x="9735" y="1739"/>
                  </a:cubicBezTo>
                  <a:cubicBezTo>
                    <a:pt x="10202" y="1555"/>
                    <a:pt x="10670" y="1355"/>
                    <a:pt x="11138" y="1154"/>
                  </a:cubicBezTo>
                  <a:cubicBezTo>
                    <a:pt x="11380" y="1049"/>
                    <a:pt x="11267" y="725"/>
                    <a:pt x="11045" y="725"/>
                  </a:cubicBezTo>
                  <a:cubicBezTo>
                    <a:pt x="11022" y="725"/>
                    <a:pt x="10997" y="728"/>
                    <a:pt x="10971" y="736"/>
                  </a:cubicBezTo>
                  <a:cubicBezTo>
                    <a:pt x="10520" y="937"/>
                    <a:pt x="10052" y="1121"/>
                    <a:pt x="9601" y="1321"/>
                  </a:cubicBezTo>
                  <a:cubicBezTo>
                    <a:pt x="9317" y="586"/>
                    <a:pt x="8615" y="102"/>
                    <a:pt x="7813" y="68"/>
                  </a:cubicBezTo>
                  <a:cubicBezTo>
                    <a:pt x="7801" y="68"/>
                    <a:pt x="7790" y="68"/>
                    <a:pt x="7778" y="68"/>
                  </a:cubicBezTo>
                  <a:cubicBezTo>
                    <a:pt x="6840" y="68"/>
                    <a:pt x="6023" y="731"/>
                    <a:pt x="5825" y="1655"/>
                  </a:cubicBezTo>
                  <a:cubicBezTo>
                    <a:pt x="5825" y="1762"/>
                    <a:pt x="5744" y="1816"/>
                    <a:pt x="5662" y="1816"/>
                  </a:cubicBezTo>
                  <a:cubicBezTo>
                    <a:pt x="5577" y="1816"/>
                    <a:pt x="5491" y="1758"/>
                    <a:pt x="5491" y="1639"/>
                  </a:cubicBezTo>
                  <a:cubicBezTo>
                    <a:pt x="5307" y="703"/>
                    <a:pt x="4505" y="18"/>
                    <a:pt x="3536" y="1"/>
                  </a:cubicBezTo>
                  <a:cubicBezTo>
                    <a:pt x="3523" y="1"/>
                    <a:pt x="3510" y="1"/>
                    <a:pt x="34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69" name="Right Triangle 68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18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3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Statistika</a:t>
            </a:r>
            <a:r>
              <a:rPr dirty="0" smtClean="0"/>
              <a:t> </a:t>
            </a:r>
            <a:r>
              <a:rPr dirty="0" err="1" smtClean="0"/>
              <a:t>Deskriptif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8" y="1091238"/>
            <a:ext cx="7604999" cy="2523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7" name="Snip Diagonal Corner Rectangle 56"/>
          <p:cNvSpPr/>
          <p:nvPr/>
        </p:nvSpPr>
        <p:spPr>
          <a:xfrm>
            <a:off x="3369984" y="3864095"/>
            <a:ext cx="5054016" cy="680026"/>
          </a:xfrm>
          <a:prstGeom prst="snip2DiagRect">
            <a:avLst/>
          </a:prstGeom>
          <a:solidFill>
            <a:schemeClr val="lt1">
              <a:alpha val="3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Nilai </a:t>
            </a:r>
            <a:r>
              <a:rPr lang="id-ID" b="1" dirty="0" smtClean="0">
                <a:latin typeface="Hind" panose="020B0604020202020204" charset="0"/>
                <a:cs typeface="Hind" panose="020B0604020202020204" charset="0"/>
              </a:rPr>
              <a:t>Mean </a:t>
            </a:r>
            <a:r>
              <a:rPr lang="id-ID" dirty="0">
                <a:latin typeface="Hind" panose="020B0604020202020204" charset="0"/>
                <a:cs typeface="Hind" panose="020B0604020202020204" charset="0"/>
              </a:rPr>
              <a:t>&gt;</a:t>
            </a:r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 </a:t>
            </a:r>
            <a:r>
              <a:rPr lang="id-ID" b="1" dirty="0" smtClean="0">
                <a:latin typeface="Hind" panose="020B0604020202020204" charset="0"/>
                <a:cs typeface="Hind" panose="020B0604020202020204" charset="0"/>
              </a:rPr>
              <a:t>Deviasi Standar</a:t>
            </a:r>
            <a:r>
              <a:rPr lang="id-ID" dirty="0">
                <a:latin typeface="Hind" panose="020B0604020202020204" charset="0"/>
                <a:cs typeface="Hind" panose="020B0604020202020204" charset="0"/>
              </a:rPr>
              <a:t> </a:t>
            </a:r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menunjukkan rata-rata (mean) dapat menjelaskan variabel tersebut, </a:t>
            </a:r>
            <a:r>
              <a:rPr lang="id-ID" b="1" dirty="0" smtClean="0">
                <a:latin typeface="Hind" panose="020B0604020202020204" charset="0"/>
                <a:cs typeface="Hind" panose="020B0604020202020204" charset="0"/>
              </a:rPr>
              <a:t>kecuali</a:t>
            </a:r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 pada </a:t>
            </a:r>
            <a:r>
              <a:rPr lang="id-ID" b="1" dirty="0" smtClean="0">
                <a:latin typeface="Hind" panose="020B0604020202020204" charset="0"/>
                <a:cs typeface="Hind" panose="020B0604020202020204" charset="0"/>
              </a:rPr>
              <a:t>st_depression</a:t>
            </a:r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 dan </a:t>
            </a:r>
            <a:r>
              <a:rPr lang="id-ID" b="1" dirty="0" smtClean="0">
                <a:latin typeface="Hind" panose="020B0604020202020204" charset="0"/>
                <a:cs typeface="Hind" panose="020B0604020202020204" charset="0"/>
              </a:rPr>
              <a:t>num_major_vessels</a:t>
            </a:r>
            <a:endParaRPr lang="en-US" b="1" dirty="0"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029381" y="1654327"/>
            <a:ext cx="757952" cy="48281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287567" y="1654327"/>
            <a:ext cx="757952" cy="48281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6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63" name="Picture 6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19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4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308344" y="908575"/>
            <a:ext cx="5618981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Visualisasi Data</a:t>
            </a:r>
            <a:endParaRPr dirty="0"/>
          </a:p>
        </p:txBody>
      </p:sp>
      <p:grpSp>
        <p:nvGrpSpPr>
          <p:cNvPr id="30" name="Group 2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3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33" name="Picture 3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68" name="Google Shape;614;p41"/>
          <p:cNvGrpSpPr/>
          <p:nvPr/>
        </p:nvGrpSpPr>
        <p:grpSpPr>
          <a:xfrm>
            <a:off x="6361124" y="908575"/>
            <a:ext cx="1411276" cy="3674058"/>
            <a:chOff x="2778525" y="238100"/>
            <a:chExt cx="2039725" cy="5229175"/>
          </a:xfrm>
        </p:grpSpPr>
        <p:sp>
          <p:nvSpPr>
            <p:cNvPr id="69" name="Google Shape;615;p41"/>
            <p:cNvSpPr/>
            <p:nvPr/>
          </p:nvSpPr>
          <p:spPr>
            <a:xfrm>
              <a:off x="2778525" y="1206200"/>
              <a:ext cx="748575" cy="1186050"/>
            </a:xfrm>
            <a:custGeom>
              <a:avLst/>
              <a:gdLst/>
              <a:ahLst/>
              <a:cxnLst/>
              <a:rect l="l" t="t" r="r" b="b"/>
              <a:pathLst>
                <a:path w="29943" h="47442" extrusionOk="0">
                  <a:moveTo>
                    <a:pt x="22746" y="0"/>
                  </a:moveTo>
                  <a:cubicBezTo>
                    <a:pt x="21410" y="0"/>
                    <a:pt x="19713" y="1019"/>
                    <a:pt x="19079" y="2173"/>
                  </a:cubicBezTo>
                  <a:cubicBezTo>
                    <a:pt x="15232" y="9234"/>
                    <a:pt x="0" y="37502"/>
                    <a:pt x="657" y="40534"/>
                  </a:cubicBezTo>
                  <a:cubicBezTo>
                    <a:pt x="1326" y="43616"/>
                    <a:pt x="3447" y="47442"/>
                    <a:pt x="8518" y="47442"/>
                  </a:cubicBezTo>
                  <a:cubicBezTo>
                    <a:pt x="9108" y="47442"/>
                    <a:pt x="9738" y="47390"/>
                    <a:pt x="10411" y="47279"/>
                  </a:cubicBezTo>
                  <a:cubicBezTo>
                    <a:pt x="16884" y="46238"/>
                    <a:pt x="24375" y="24013"/>
                    <a:pt x="25891" y="20709"/>
                  </a:cubicBezTo>
                  <a:cubicBezTo>
                    <a:pt x="27385" y="17404"/>
                    <a:pt x="29942" y="8080"/>
                    <a:pt x="27838" y="2829"/>
                  </a:cubicBezTo>
                  <a:cubicBezTo>
                    <a:pt x="26715" y="54"/>
                    <a:pt x="24986" y="2"/>
                    <a:pt x="23296" y="2"/>
                  </a:cubicBezTo>
                  <a:cubicBezTo>
                    <a:pt x="23230" y="2"/>
                    <a:pt x="23164" y="2"/>
                    <a:pt x="23099" y="2"/>
                  </a:cubicBezTo>
                  <a:cubicBezTo>
                    <a:pt x="22981" y="2"/>
                    <a:pt x="22863" y="2"/>
                    <a:pt x="227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16;p41"/>
            <p:cNvSpPr/>
            <p:nvPr/>
          </p:nvSpPr>
          <p:spPr>
            <a:xfrm>
              <a:off x="4375975" y="2751400"/>
              <a:ext cx="247075" cy="455400"/>
            </a:xfrm>
            <a:custGeom>
              <a:avLst/>
              <a:gdLst/>
              <a:ahLst/>
              <a:cxnLst/>
              <a:rect l="l" t="t" r="r" b="b"/>
              <a:pathLst>
                <a:path w="9883" h="18216" extrusionOk="0">
                  <a:moveTo>
                    <a:pt x="2075" y="0"/>
                  </a:moveTo>
                  <a:lnTo>
                    <a:pt x="2867" y="6179"/>
                  </a:lnTo>
                  <a:cubicBezTo>
                    <a:pt x="988" y="7243"/>
                    <a:pt x="423" y="9529"/>
                    <a:pt x="196" y="10298"/>
                  </a:cubicBezTo>
                  <a:cubicBezTo>
                    <a:pt x="0" y="11038"/>
                    <a:pt x="181" y="13978"/>
                    <a:pt x="861" y="13978"/>
                  </a:cubicBezTo>
                  <a:cubicBezTo>
                    <a:pt x="887" y="13978"/>
                    <a:pt x="915" y="13974"/>
                    <a:pt x="943" y="13964"/>
                  </a:cubicBezTo>
                  <a:cubicBezTo>
                    <a:pt x="1690" y="13716"/>
                    <a:pt x="1871" y="10683"/>
                    <a:pt x="1871" y="10683"/>
                  </a:cubicBezTo>
                  <a:lnTo>
                    <a:pt x="2527" y="9325"/>
                  </a:lnTo>
                  <a:cubicBezTo>
                    <a:pt x="2527" y="9325"/>
                    <a:pt x="2573" y="16816"/>
                    <a:pt x="3387" y="17291"/>
                  </a:cubicBezTo>
                  <a:cubicBezTo>
                    <a:pt x="3435" y="17319"/>
                    <a:pt x="3479" y="17333"/>
                    <a:pt x="3521" y="17333"/>
                  </a:cubicBezTo>
                  <a:cubicBezTo>
                    <a:pt x="4383" y="17333"/>
                    <a:pt x="4024" y="11632"/>
                    <a:pt x="4395" y="11632"/>
                  </a:cubicBezTo>
                  <a:cubicBezTo>
                    <a:pt x="4399" y="11632"/>
                    <a:pt x="4402" y="11632"/>
                    <a:pt x="4406" y="11633"/>
                  </a:cubicBezTo>
                  <a:cubicBezTo>
                    <a:pt x="4791" y="11769"/>
                    <a:pt x="4179" y="17110"/>
                    <a:pt x="4655" y="17857"/>
                  </a:cubicBezTo>
                  <a:cubicBezTo>
                    <a:pt x="4820" y="18109"/>
                    <a:pt x="4966" y="18216"/>
                    <a:pt x="5095" y="18216"/>
                  </a:cubicBezTo>
                  <a:cubicBezTo>
                    <a:pt x="5337" y="18216"/>
                    <a:pt x="5518" y="17839"/>
                    <a:pt x="5651" y="17337"/>
                  </a:cubicBezTo>
                  <a:cubicBezTo>
                    <a:pt x="5877" y="16590"/>
                    <a:pt x="5786" y="11656"/>
                    <a:pt x="6148" y="11543"/>
                  </a:cubicBezTo>
                  <a:cubicBezTo>
                    <a:pt x="6153" y="11541"/>
                    <a:pt x="6157" y="11541"/>
                    <a:pt x="6161" y="11541"/>
                  </a:cubicBezTo>
                  <a:cubicBezTo>
                    <a:pt x="6519" y="11541"/>
                    <a:pt x="5886" y="17565"/>
                    <a:pt x="6737" y="17744"/>
                  </a:cubicBezTo>
                  <a:cubicBezTo>
                    <a:pt x="6748" y="17747"/>
                    <a:pt x="6760" y="17748"/>
                    <a:pt x="6771" y="17748"/>
                  </a:cubicBezTo>
                  <a:cubicBezTo>
                    <a:pt x="7571" y="17748"/>
                    <a:pt x="7444" y="11473"/>
                    <a:pt x="7868" y="11362"/>
                  </a:cubicBezTo>
                  <a:cubicBezTo>
                    <a:pt x="7872" y="11361"/>
                    <a:pt x="7876" y="11360"/>
                    <a:pt x="7879" y="11360"/>
                  </a:cubicBezTo>
                  <a:cubicBezTo>
                    <a:pt x="8263" y="11360"/>
                    <a:pt x="7437" y="17084"/>
                    <a:pt x="8062" y="17084"/>
                  </a:cubicBezTo>
                  <a:cubicBezTo>
                    <a:pt x="8092" y="17084"/>
                    <a:pt x="8126" y="17070"/>
                    <a:pt x="8163" y="17042"/>
                  </a:cubicBezTo>
                  <a:cubicBezTo>
                    <a:pt x="8593" y="16726"/>
                    <a:pt x="9883" y="11181"/>
                    <a:pt x="9204" y="8918"/>
                  </a:cubicBezTo>
                  <a:lnTo>
                    <a:pt x="9249" y="476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17;p41"/>
            <p:cNvSpPr/>
            <p:nvPr/>
          </p:nvSpPr>
          <p:spPr>
            <a:xfrm>
              <a:off x="4018750" y="1178950"/>
              <a:ext cx="688050" cy="1669225"/>
            </a:xfrm>
            <a:custGeom>
              <a:avLst/>
              <a:gdLst/>
              <a:ahLst/>
              <a:cxnLst/>
              <a:rect l="l" t="t" r="r" b="b"/>
              <a:pathLst>
                <a:path w="27522" h="66769" extrusionOk="0">
                  <a:moveTo>
                    <a:pt x="7442" y="0"/>
                  </a:moveTo>
                  <a:cubicBezTo>
                    <a:pt x="7279" y="0"/>
                    <a:pt x="7122" y="24"/>
                    <a:pt x="6971" y="72"/>
                  </a:cubicBezTo>
                  <a:cubicBezTo>
                    <a:pt x="2377" y="1543"/>
                    <a:pt x="1" y="5255"/>
                    <a:pt x="1268" y="11795"/>
                  </a:cubicBezTo>
                  <a:cubicBezTo>
                    <a:pt x="2536" y="18336"/>
                    <a:pt x="11294" y="35808"/>
                    <a:pt x="11294" y="35808"/>
                  </a:cubicBezTo>
                  <a:lnTo>
                    <a:pt x="13897" y="65976"/>
                  </a:lnTo>
                  <a:lnTo>
                    <a:pt x="25847" y="66769"/>
                  </a:lnTo>
                  <a:cubicBezTo>
                    <a:pt x="25847" y="66769"/>
                    <a:pt x="27521" y="41602"/>
                    <a:pt x="26322" y="34043"/>
                  </a:cubicBezTo>
                  <a:cubicBezTo>
                    <a:pt x="25157" y="26723"/>
                    <a:pt x="12934" y="0"/>
                    <a:pt x="74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18;p41"/>
            <p:cNvSpPr/>
            <p:nvPr/>
          </p:nvSpPr>
          <p:spPr>
            <a:xfrm>
              <a:off x="4071950" y="5173025"/>
              <a:ext cx="746300" cy="294250"/>
            </a:xfrm>
            <a:custGeom>
              <a:avLst/>
              <a:gdLst/>
              <a:ahLst/>
              <a:cxnLst/>
              <a:rect l="l" t="t" r="r" b="b"/>
              <a:pathLst>
                <a:path w="29852" h="11770" extrusionOk="0">
                  <a:moveTo>
                    <a:pt x="11248" y="1"/>
                  </a:moveTo>
                  <a:lnTo>
                    <a:pt x="0" y="861"/>
                  </a:lnTo>
                  <a:lnTo>
                    <a:pt x="815" y="6473"/>
                  </a:lnTo>
                  <a:lnTo>
                    <a:pt x="1607" y="11769"/>
                  </a:lnTo>
                  <a:lnTo>
                    <a:pt x="29852" y="11769"/>
                  </a:lnTo>
                  <a:cubicBezTo>
                    <a:pt x="28290" y="9438"/>
                    <a:pt x="25869" y="7809"/>
                    <a:pt x="23130" y="7265"/>
                  </a:cubicBezTo>
                  <a:cubicBezTo>
                    <a:pt x="21093" y="6835"/>
                    <a:pt x="19102" y="6224"/>
                    <a:pt x="17200" y="5432"/>
                  </a:cubicBezTo>
                  <a:cubicBezTo>
                    <a:pt x="11429" y="2943"/>
                    <a:pt x="11248" y="1"/>
                    <a:pt x="1124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19;p41"/>
            <p:cNvSpPr/>
            <p:nvPr/>
          </p:nvSpPr>
          <p:spPr>
            <a:xfrm>
              <a:off x="4092300" y="5308825"/>
              <a:ext cx="725950" cy="157875"/>
            </a:xfrm>
            <a:custGeom>
              <a:avLst/>
              <a:gdLst/>
              <a:ahLst/>
              <a:cxnLst/>
              <a:rect l="l" t="t" r="r" b="b"/>
              <a:pathLst>
                <a:path w="29038" h="6315" extrusionOk="0">
                  <a:moveTo>
                    <a:pt x="16386" y="0"/>
                  </a:moveTo>
                  <a:cubicBezTo>
                    <a:pt x="15278" y="1200"/>
                    <a:pt x="14146" y="2694"/>
                    <a:pt x="13625" y="4165"/>
                  </a:cubicBezTo>
                  <a:cubicBezTo>
                    <a:pt x="6836" y="3576"/>
                    <a:pt x="2694" y="1811"/>
                    <a:pt x="1" y="1041"/>
                  </a:cubicBezTo>
                  <a:lnTo>
                    <a:pt x="1" y="1041"/>
                  </a:lnTo>
                  <a:lnTo>
                    <a:pt x="793" y="6315"/>
                  </a:lnTo>
                  <a:lnTo>
                    <a:pt x="29038" y="6315"/>
                  </a:lnTo>
                  <a:cubicBezTo>
                    <a:pt x="27476" y="4006"/>
                    <a:pt x="25055" y="2377"/>
                    <a:pt x="22316" y="1833"/>
                  </a:cubicBezTo>
                  <a:cubicBezTo>
                    <a:pt x="20279" y="1403"/>
                    <a:pt x="18288" y="792"/>
                    <a:pt x="163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20;p41"/>
            <p:cNvSpPr/>
            <p:nvPr/>
          </p:nvSpPr>
          <p:spPr>
            <a:xfrm>
              <a:off x="3777725" y="2730475"/>
              <a:ext cx="674450" cy="2621925"/>
            </a:xfrm>
            <a:custGeom>
              <a:avLst/>
              <a:gdLst/>
              <a:ahLst/>
              <a:cxnLst/>
              <a:rect l="l" t="t" r="r" b="b"/>
              <a:pathLst>
                <a:path w="26978" h="104877" extrusionOk="0">
                  <a:moveTo>
                    <a:pt x="18378" y="0"/>
                  </a:moveTo>
                  <a:lnTo>
                    <a:pt x="0" y="204"/>
                  </a:lnTo>
                  <a:lnTo>
                    <a:pt x="612" y="7039"/>
                  </a:lnTo>
                  <a:lnTo>
                    <a:pt x="9257" y="104877"/>
                  </a:lnTo>
                  <a:lnTo>
                    <a:pt x="26978" y="98721"/>
                  </a:lnTo>
                  <a:lnTo>
                    <a:pt x="18989" y="7039"/>
                  </a:lnTo>
                  <a:lnTo>
                    <a:pt x="1837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21;p41"/>
            <p:cNvSpPr/>
            <p:nvPr/>
          </p:nvSpPr>
          <p:spPr>
            <a:xfrm>
              <a:off x="3007675" y="5173025"/>
              <a:ext cx="716325" cy="294250"/>
            </a:xfrm>
            <a:custGeom>
              <a:avLst/>
              <a:gdLst/>
              <a:ahLst/>
              <a:cxnLst/>
              <a:rect l="l" t="t" r="r" b="b"/>
              <a:pathLst>
                <a:path w="28653" h="11770" extrusionOk="0">
                  <a:moveTo>
                    <a:pt x="17291" y="1"/>
                  </a:moveTo>
                  <a:lnTo>
                    <a:pt x="17291" y="1"/>
                  </a:lnTo>
                  <a:cubicBezTo>
                    <a:pt x="17291" y="1"/>
                    <a:pt x="17427" y="2943"/>
                    <a:pt x="11950" y="5432"/>
                  </a:cubicBezTo>
                  <a:cubicBezTo>
                    <a:pt x="10094" y="6224"/>
                    <a:pt x="8170" y="6835"/>
                    <a:pt x="6201" y="7265"/>
                  </a:cubicBezTo>
                  <a:cubicBezTo>
                    <a:pt x="1607" y="8261"/>
                    <a:pt x="0" y="11769"/>
                    <a:pt x="0" y="11769"/>
                  </a:cubicBezTo>
                  <a:lnTo>
                    <a:pt x="28245" y="11769"/>
                  </a:lnTo>
                  <a:lnTo>
                    <a:pt x="28426" y="6473"/>
                  </a:lnTo>
                  <a:lnTo>
                    <a:pt x="28652" y="861"/>
                  </a:lnTo>
                  <a:lnTo>
                    <a:pt x="17291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22;p41"/>
            <p:cNvSpPr/>
            <p:nvPr/>
          </p:nvSpPr>
          <p:spPr>
            <a:xfrm>
              <a:off x="3007675" y="5308825"/>
              <a:ext cx="710675" cy="157875"/>
            </a:xfrm>
            <a:custGeom>
              <a:avLst/>
              <a:gdLst/>
              <a:ahLst/>
              <a:cxnLst/>
              <a:rect l="l" t="t" r="r" b="b"/>
              <a:pathLst>
                <a:path w="28427" h="6315" extrusionOk="0">
                  <a:moveTo>
                    <a:pt x="11950" y="0"/>
                  </a:moveTo>
                  <a:cubicBezTo>
                    <a:pt x="10094" y="792"/>
                    <a:pt x="8170" y="1403"/>
                    <a:pt x="6201" y="1833"/>
                  </a:cubicBezTo>
                  <a:cubicBezTo>
                    <a:pt x="1607" y="2829"/>
                    <a:pt x="0" y="6315"/>
                    <a:pt x="0" y="6315"/>
                  </a:cubicBezTo>
                  <a:lnTo>
                    <a:pt x="28245" y="6315"/>
                  </a:lnTo>
                  <a:lnTo>
                    <a:pt x="28426" y="1041"/>
                  </a:lnTo>
                  <a:lnTo>
                    <a:pt x="28426" y="1041"/>
                  </a:lnTo>
                  <a:cubicBezTo>
                    <a:pt x="25846" y="1811"/>
                    <a:pt x="21863" y="3576"/>
                    <a:pt x="15164" y="4165"/>
                  </a:cubicBezTo>
                  <a:cubicBezTo>
                    <a:pt x="14462" y="2694"/>
                    <a:pt x="13172" y="1200"/>
                    <a:pt x="119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23;p41"/>
            <p:cNvSpPr/>
            <p:nvPr/>
          </p:nvSpPr>
          <p:spPr>
            <a:xfrm>
              <a:off x="3284900" y="2730475"/>
              <a:ext cx="518875" cy="2621925"/>
            </a:xfrm>
            <a:custGeom>
              <a:avLst/>
              <a:gdLst/>
              <a:ahLst/>
              <a:cxnLst/>
              <a:rect l="l" t="t" r="r" b="b"/>
              <a:pathLst>
                <a:path w="20755" h="104877" extrusionOk="0">
                  <a:moveTo>
                    <a:pt x="1" y="0"/>
                  </a:moveTo>
                  <a:lnTo>
                    <a:pt x="159" y="7039"/>
                  </a:lnTo>
                  <a:lnTo>
                    <a:pt x="2332" y="98721"/>
                  </a:lnTo>
                  <a:lnTo>
                    <a:pt x="20755" y="104877"/>
                  </a:lnTo>
                  <a:lnTo>
                    <a:pt x="18559" y="7039"/>
                  </a:lnTo>
                  <a:lnTo>
                    <a:pt x="18401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24;p41"/>
            <p:cNvSpPr/>
            <p:nvPr/>
          </p:nvSpPr>
          <p:spPr>
            <a:xfrm>
              <a:off x="3515200" y="365400"/>
              <a:ext cx="574875" cy="1005600"/>
            </a:xfrm>
            <a:custGeom>
              <a:avLst/>
              <a:gdLst/>
              <a:ahLst/>
              <a:cxnLst/>
              <a:rect l="l" t="t" r="r" b="b"/>
              <a:pathLst>
                <a:path w="22995" h="40224" extrusionOk="0">
                  <a:moveTo>
                    <a:pt x="12950" y="0"/>
                  </a:moveTo>
                  <a:cubicBezTo>
                    <a:pt x="12336" y="0"/>
                    <a:pt x="11720" y="61"/>
                    <a:pt x="11113" y="182"/>
                  </a:cubicBezTo>
                  <a:cubicBezTo>
                    <a:pt x="10592" y="295"/>
                    <a:pt x="10071" y="409"/>
                    <a:pt x="9551" y="544"/>
                  </a:cubicBezTo>
                  <a:cubicBezTo>
                    <a:pt x="6654" y="1291"/>
                    <a:pt x="4685" y="3079"/>
                    <a:pt x="3508" y="5818"/>
                  </a:cubicBezTo>
                  <a:cubicBezTo>
                    <a:pt x="2829" y="7470"/>
                    <a:pt x="2444" y="9235"/>
                    <a:pt x="2354" y="11023"/>
                  </a:cubicBezTo>
                  <a:cubicBezTo>
                    <a:pt x="2309" y="11747"/>
                    <a:pt x="2196" y="12358"/>
                    <a:pt x="1336" y="12517"/>
                  </a:cubicBezTo>
                  <a:cubicBezTo>
                    <a:pt x="1222" y="12562"/>
                    <a:pt x="1109" y="12653"/>
                    <a:pt x="1019" y="12743"/>
                  </a:cubicBezTo>
                  <a:cubicBezTo>
                    <a:pt x="91" y="13513"/>
                    <a:pt x="0" y="15663"/>
                    <a:pt x="1403" y="15957"/>
                  </a:cubicBezTo>
                  <a:cubicBezTo>
                    <a:pt x="2331" y="16138"/>
                    <a:pt x="2377" y="16704"/>
                    <a:pt x="2444" y="17360"/>
                  </a:cubicBezTo>
                  <a:cubicBezTo>
                    <a:pt x="2467" y="17586"/>
                    <a:pt x="2490" y="17813"/>
                    <a:pt x="2512" y="18039"/>
                  </a:cubicBezTo>
                  <a:cubicBezTo>
                    <a:pt x="2626" y="18831"/>
                    <a:pt x="2807" y="19623"/>
                    <a:pt x="3078" y="20393"/>
                  </a:cubicBezTo>
                  <a:cubicBezTo>
                    <a:pt x="3372" y="21207"/>
                    <a:pt x="4300" y="22045"/>
                    <a:pt x="5296" y="22520"/>
                  </a:cubicBezTo>
                  <a:cubicBezTo>
                    <a:pt x="5703" y="22724"/>
                    <a:pt x="5794" y="23244"/>
                    <a:pt x="5771" y="23720"/>
                  </a:cubicBezTo>
                  <a:cubicBezTo>
                    <a:pt x="5749" y="25055"/>
                    <a:pt x="5771" y="28110"/>
                    <a:pt x="5771" y="29445"/>
                  </a:cubicBezTo>
                  <a:cubicBezTo>
                    <a:pt x="5749" y="30124"/>
                    <a:pt x="5658" y="30192"/>
                    <a:pt x="5047" y="30396"/>
                  </a:cubicBezTo>
                  <a:cubicBezTo>
                    <a:pt x="4323" y="30622"/>
                    <a:pt x="2739" y="30803"/>
                    <a:pt x="2014" y="31075"/>
                  </a:cubicBezTo>
                  <a:cubicBezTo>
                    <a:pt x="1471" y="31256"/>
                    <a:pt x="1426" y="31709"/>
                    <a:pt x="1856" y="32116"/>
                  </a:cubicBezTo>
                  <a:cubicBezTo>
                    <a:pt x="1992" y="32229"/>
                    <a:pt x="2128" y="32342"/>
                    <a:pt x="2286" y="32433"/>
                  </a:cubicBezTo>
                  <a:cubicBezTo>
                    <a:pt x="5477" y="34809"/>
                    <a:pt x="8668" y="37186"/>
                    <a:pt x="11859" y="39562"/>
                  </a:cubicBezTo>
                  <a:cubicBezTo>
                    <a:pt x="12086" y="39720"/>
                    <a:pt x="12289" y="39901"/>
                    <a:pt x="12538" y="40037"/>
                  </a:cubicBezTo>
                  <a:cubicBezTo>
                    <a:pt x="12733" y="40160"/>
                    <a:pt x="12896" y="40223"/>
                    <a:pt x="13051" y="40223"/>
                  </a:cubicBezTo>
                  <a:cubicBezTo>
                    <a:pt x="13238" y="40223"/>
                    <a:pt x="13414" y="40132"/>
                    <a:pt x="13625" y="39947"/>
                  </a:cubicBezTo>
                  <a:cubicBezTo>
                    <a:pt x="13738" y="39811"/>
                    <a:pt x="13874" y="39698"/>
                    <a:pt x="13987" y="39562"/>
                  </a:cubicBezTo>
                  <a:cubicBezTo>
                    <a:pt x="16137" y="37072"/>
                    <a:pt x="18468" y="34787"/>
                    <a:pt x="20731" y="32433"/>
                  </a:cubicBezTo>
                  <a:cubicBezTo>
                    <a:pt x="21139" y="32026"/>
                    <a:pt x="21523" y="31573"/>
                    <a:pt x="21885" y="31120"/>
                  </a:cubicBezTo>
                  <a:cubicBezTo>
                    <a:pt x="22248" y="30690"/>
                    <a:pt x="22134" y="30419"/>
                    <a:pt x="21569" y="30283"/>
                  </a:cubicBezTo>
                  <a:cubicBezTo>
                    <a:pt x="19829" y="29911"/>
                    <a:pt x="18832" y="29726"/>
                    <a:pt x="18768" y="29726"/>
                  </a:cubicBezTo>
                  <a:cubicBezTo>
                    <a:pt x="18757" y="29726"/>
                    <a:pt x="18770" y="29730"/>
                    <a:pt x="18807" y="29740"/>
                  </a:cubicBezTo>
                  <a:cubicBezTo>
                    <a:pt x="18151" y="29604"/>
                    <a:pt x="16974" y="29581"/>
                    <a:pt x="16997" y="28970"/>
                  </a:cubicBezTo>
                  <a:cubicBezTo>
                    <a:pt x="17042" y="27590"/>
                    <a:pt x="17133" y="24512"/>
                    <a:pt x="17201" y="23131"/>
                  </a:cubicBezTo>
                  <a:cubicBezTo>
                    <a:pt x="17201" y="22814"/>
                    <a:pt x="17223" y="22452"/>
                    <a:pt x="17472" y="22248"/>
                  </a:cubicBezTo>
                  <a:cubicBezTo>
                    <a:pt x="18445" y="21479"/>
                    <a:pt x="19690" y="20008"/>
                    <a:pt x="19984" y="18786"/>
                  </a:cubicBezTo>
                  <a:cubicBezTo>
                    <a:pt x="20233" y="17722"/>
                    <a:pt x="20460" y="16681"/>
                    <a:pt x="20663" y="15640"/>
                  </a:cubicBezTo>
                  <a:cubicBezTo>
                    <a:pt x="20731" y="15233"/>
                    <a:pt x="20890" y="14961"/>
                    <a:pt x="21320" y="14893"/>
                  </a:cubicBezTo>
                  <a:cubicBezTo>
                    <a:pt x="21410" y="14870"/>
                    <a:pt x="21478" y="14848"/>
                    <a:pt x="21569" y="14803"/>
                  </a:cubicBezTo>
                  <a:cubicBezTo>
                    <a:pt x="22859" y="14191"/>
                    <a:pt x="22994" y="12404"/>
                    <a:pt x="21817" y="11611"/>
                  </a:cubicBezTo>
                  <a:cubicBezTo>
                    <a:pt x="21591" y="11453"/>
                    <a:pt x="21342" y="11317"/>
                    <a:pt x="21116" y="11204"/>
                  </a:cubicBezTo>
                  <a:cubicBezTo>
                    <a:pt x="21093" y="10955"/>
                    <a:pt x="21071" y="10751"/>
                    <a:pt x="21071" y="10525"/>
                  </a:cubicBezTo>
                  <a:cubicBezTo>
                    <a:pt x="21093" y="9212"/>
                    <a:pt x="20980" y="7922"/>
                    <a:pt x="20776" y="6632"/>
                  </a:cubicBezTo>
                  <a:cubicBezTo>
                    <a:pt x="20573" y="5320"/>
                    <a:pt x="20075" y="4052"/>
                    <a:pt x="19305" y="2921"/>
                  </a:cubicBezTo>
                  <a:cubicBezTo>
                    <a:pt x="18626" y="1902"/>
                    <a:pt x="17653" y="1133"/>
                    <a:pt x="16522" y="703"/>
                  </a:cubicBezTo>
                  <a:cubicBezTo>
                    <a:pt x="15379" y="237"/>
                    <a:pt x="14166" y="0"/>
                    <a:pt x="1295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25;p41"/>
            <p:cNvSpPr/>
            <p:nvPr/>
          </p:nvSpPr>
          <p:spPr>
            <a:xfrm>
              <a:off x="3478425" y="238100"/>
              <a:ext cx="574300" cy="420175"/>
            </a:xfrm>
            <a:custGeom>
              <a:avLst/>
              <a:gdLst/>
              <a:ahLst/>
              <a:cxnLst/>
              <a:rect l="l" t="t" r="r" b="b"/>
              <a:pathLst>
                <a:path w="22972" h="16807" extrusionOk="0">
                  <a:moveTo>
                    <a:pt x="6971" y="0"/>
                  </a:moveTo>
                  <a:cubicBezTo>
                    <a:pt x="6619" y="0"/>
                    <a:pt x="6265" y="56"/>
                    <a:pt x="5907" y="182"/>
                  </a:cubicBezTo>
                  <a:cubicBezTo>
                    <a:pt x="5228" y="408"/>
                    <a:pt x="4594" y="770"/>
                    <a:pt x="4051" y="1246"/>
                  </a:cubicBezTo>
                  <a:cubicBezTo>
                    <a:pt x="2648" y="2491"/>
                    <a:pt x="2309" y="3848"/>
                    <a:pt x="2739" y="5659"/>
                  </a:cubicBezTo>
                  <a:cubicBezTo>
                    <a:pt x="2784" y="5750"/>
                    <a:pt x="2807" y="5840"/>
                    <a:pt x="2829" y="5931"/>
                  </a:cubicBezTo>
                  <a:cubicBezTo>
                    <a:pt x="2852" y="6112"/>
                    <a:pt x="2761" y="6270"/>
                    <a:pt x="2603" y="6338"/>
                  </a:cubicBezTo>
                  <a:cubicBezTo>
                    <a:pt x="2399" y="6428"/>
                    <a:pt x="2195" y="6519"/>
                    <a:pt x="2014" y="6632"/>
                  </a:cubicBezTo>
                  <a:cubicBezTo>
                    <a:pt x="226" y="7854"/>
                    <a:pt x="0" y="9778"/>
                    <a:pt x="1403" y="11362"/>
                  </a:cubicBezTo>
                  <a:cubicBezTo>
                    <a:pt x="1765" y="11770"/>
                    <a:pt x="2218" y="12109"/>
                    <a:pt x="2716" y="12335"/>
                  </a:cubicBezTo>
                  <a:cubicBezTo>
                    <a:pt x="3214" y="12584"/>
                    <a:pt x="3508" y="13105"/>
                    <a:pt x="3440" y="13625"/>
                  </a:cubicBezTo>
                  <a:cubicBezTo>
                    <a:pt x="3440" y="14259"/>
                    <a:pt x="3440" y="14870"/>
                    <a:pt x="3485" y="15504"/>
                  </a:cubicBezTo>
                  <a:cubicBezTo>
                    <a:pt x="3463" y="15776"/>
                    <a:pt x="3485" y="16047"/>
                    <a:pt x="3508" y="16319"/>
                  </a:cubicBezTo>
                  <a:cubicBezTo>
                    <a:pt x="3548" y="16597"/>
                    <a:pt x="3780" y="16806"/>
                    <a:pt x="4051" y="16806"/>
                  </a:cubicBezTo>
                  <a:cubicBezTo>
                    <a:pt x="4088" y="16806"/>
                    <a:pt x="4126" y="16802"/>
                    <a:pt x="4164" y="16794"/>
                  </a:cubicBezTo>
                  <a:cubicBezTo>
                    <a:pt x="4527" y="16794"/>
                    <a:pt x="4843" y="16545"/>
                    <a:pt x="4957" y="16206"/>
                  </a:cubicBezTo>
                  <a:cubicBezTo>
                    <a:pt x="5070" y="15776"/>
                    <a:pt x="5138" y="15346"/>
                    <a:pt x="5138" y="14893"/>
                  </a:cubicBezTo>
                  <a:cubicBezTo>
                    <a:pt x="5183" y="14463"/>
                    <a:pt x="5183" y="14010"/>
                    <a:pt x="5251" y="13580"/>
                  </a:cubicBezTo>
                  <a:cubicBezTo>
                    <a:pt x="5271" y="13380"/>
                    <a:pt x="5432" y="13233"/>
                    <a:pt x="5626" y="13233"/>
                  </a:cubicBezTo>
                  <a:cubicBezTo>
                    <a:pt x="5651" y="13233"/>
                    <a:pt x="5677" y="13236"/>
                    <a:pt x="5703" y="13241"/>
                  </a:cubicBezTo>
                  <a:cubicBezTo>
                    <a:pt x="5794" y="13241"/>
                    <a:pt x="5884" y="13241"/>
                    <a:pt x="5975" y="13263"/>
                  </a:cubicBezTo>
                  <a:cubicBezTo>
                    <a:pt x="6390" y="13297"/>
                    <a:pt x="6806" y="13313"/>
                    <a:pt x="7221" y="13313"/>
                  </a:cubicBezTo>
                  <a:cubicBezTo>
                    <a:pt x="9071" y="13313"/>
                    <a:pt x="10914" y="12986"/>
                    <a:pt x="12651" y="12358"/>
                  </a:cubicBezTo>
                  <a:cubicBezTo>
                    <a:pt x="13851" y="11951"/>
                    <a:pt x="14937" y="11385"/>
                    <a:pt x="16092" y="10887"/>
                  </a:cubicBezTo>
                  <a:cubicBezTo>
                    <a:pt x="16612" y="10638"/>
                    <a:pt x="17110" y="10366"/>
                    <a:pt x="17653" y="10140"/>
                  </a:cubicBezTo>
                  <a:cubicBezTo>
                    <a:pt x="17732" y="10100"/>
                    <a:pt x="17816" y="10082"/>
                    <a:pt x="17897" y="10082"/>
                  </a:cubicBezTo>
                  <a:cubicBezTo>
                    <a:pt x="18092" y="10082"/>
                    <a:pt x="18275" y="10190"/>
                    <a:pt x="18355" y="10366"/>
                  </a:cubicBezTo>
                  <a:cubicBezTo>
                    <a:pt x="18785" y="10955"/>
                    <a:pt x="19283" y="11453"/>
                    <a:pt x="19871" y="11860"/>
                  </a:cubicBezTo>
                  <a:cubicBezTo>
                    <a:pt x="20527" y="12358"/>
                    <a:pt x="20957" y="13082"/>
                    <a:pt x="21093" y="13897"/>
                  </a:cubicBezTo>
                  <a:cubicBezTo>
                    <a:pt x="21161" y="14327"/>
                    <a:pt x="21206" y="14734"/>
                    <a:pt x="21297" y="15164"/>
                  </a:cubicBezTo>
                  <a:cubicBezTo>
                    <a:pt x="21297" y="15523"/>
                    <a:pt x="21592" y="15803"/>
                    <a:pt x="21925" y="15803"/>
                  </a:cubicBezTo>
                  <a:cubicBezTo>
                    <a:pt x="21949" y="15803"/>
                    <a:pt x="21974" y="15801"/>
                    <a:pt x="21998" y="15798"/>
                  </a:cubicBezTo>
                  <a:cubicBezTo>
                    <a:pt x="22089" y="15798"/>
                    <a:pt x="22180" y="15798"/>
                    <a:pt x="22270" y="15776"/>
                  </a:cubicBezTo>
                  <a:cubicBezTo>
                    <a:pt x="22655" y="15776"/>
                    <a:pt x="22949" y="15481"/>
                    <a:pt x="22949" y="15097"/>
                  </a:cubicBezTo>
                  <a:cubicBezTo>
                    <a:pt x="22972" y="14780"/>
                    <a:pt x="22972" y="14440"/>
                    <a:pt x="22949" y="14101"/>
                  </a:cubicBezTo>
                  <a:cubicBezTo>
                    <a:pt x="22926" y="13082"/>
                    <a:pt x="22858" y="12064"/>
                    <a:pt x="22813" y="11023"/>
                  </a:cubicBezTo>
                  <a:lnTo>
                    <a:pt x="22813" y="11023"/>
                  </a:lnTo>
                  <a:cubicBezTo>
                    <a:pt x="22813" y="11023"/>
                    <a:pt x="22823" y="11033"/>
                    <a:pt x="22830" y="11033"/>
                  </a:cubicBezTo>
                  <a:cubicBezTo>
                    <a:pt x="22833" y="11033"/>
                    <a:pt x="22836" y="11030"/>
                    <a:pt x="22836" y="11023"/>
                  </a:cubicBezTo>
                  <a:cubicBezTo>
                    <a:pt x="22813" y="9936"/>
                    <a:pt x="22858" y="8760"/>
                    <a:pt x="22791" y="7696"/>
                  </a:cubicBezTo>
                  <a:cubicBezTo>
                    <a:pt x="22700" y="6202"/>
                    <a:pt x="22496" y="4912"/>
                    <a:pt x="21863" y="3554"/>
                  </a:cubicBezTo>
                  <a:cubicBezTo>
                    <a:pt x="21268" y="2293"/>
                    <a:pt x="20330" y="1606"/>
                    <a:pt x="19093" y="1606"/>
                  </a:cubicBezTo>
                  <a:cubicBezTo>
                    <a:pt x="18776" y="1606"/>
                    <a:pt x="18439" y="1651"/>
                    <a:pt x="18083" y="1744"/>
                  </a:cubicBezTo>
                  <a:cubicBezTo>
                    <a:pt x="17936" y="1787"/>
                    <a:pt x="17808" y="1814"/>
                    <a:pt x="17691" y="1814"/>
                  </a:cubicBezTo>
                  <a:cubicBezTo>
                    <a:pt x="17501" y="1814"/>
                    <a:pt x="17337" y="1744"/>
                    <a:pt x="17155" y="1563"/>
                  </a:cubicBezTo>
                  <a:cubicBezTo>
                    <a:pt x="17033" y="1441"/>
                    <a:pt x="16910" y="1389"/>
                    <a:pt x="16783" y="1389"/>
                  </a:cubicBezTo>
                  <a:cubicBezTo>
                    <a:pt x="16043" y="1389"/>
                    <a:pt x="15219" y="3172"/>
                    <a:pt x="14252" y="3172"/>
                  </a:cubicBezTo>
                  <a:cubicBezTo>
                    <a:pt x="14187" y="3172"/>
                    <a:pt x="14121" y="3164"/>
                    <a:pt x="14055" y="3147"/>
                  </a:cubicBezTo>
                  <a:cubicBezTo>
                    <a:pt x="11592" y="2516"/>
                    <a:pt x="9336" y="0"/>
                    <a:pt x="6971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26;p41"/>
            <p:cNvSpPr/>
            <p:nvPr/>
          </p:nvSpPr>
          <p:spPr>
            <a:xfrm>
              <a:off x="3021250" y="2089800"/>
              <a:ext cx="226900" cy="92400"/>
            </a:xfrm>
            <a:custGeom>
              <a:avLst/>
              <a:gdLst/>
              <a:ahLst/>
              <a:cxnLst/>
              <a:rect l="l" t="t" r="r" b="b"/>
              <a:pathLst>
                <a:path w="9076" h="3696" extrusionOk="0">
                  <a:moveTo>
                    <a:pt x="2676" y="0"/>
                  </a:moveTo>
                  <a:cubicBezTo>
                    <a:pt x="2628" y="0"/>
                    <a:pt x="2581" y="3"/>
                    <a:pt x="2535" y="8"/>
                  </a:cubicBezTo>
                  <a:cubicBezTo>
                    <a:pt x="1336" y="143"/>
                    <a:pt x="46" y="3289"/>
                    <a:pt x="0" y="3629"/>
                  </a:cubicBezTo>
                  <a:cubicBezTo>
                    <a:pt x="0" y="3629"/>
                    <a:pt x="3000" y="3696"/>
                    <a:pt x="4972" y="3696"/>
                  </a:cubicBezTo>
                  <a:cubicBezTo>
                    <a:pt x="5563" y="3696"/>
                    <a:pt x="6062" y="3690"/>
                    <a:pt x="6360" y="3674"/>
                  </a:cubicBezTo>
                  <a:cubicBezTo>
                    <a:pt x="7650" y="3584"/>
                    <a:pt x="9076" y="2271"/>
                    <a:pt x="8646" y="1569"/>
                  </a:cubicBezTo>
                  <a:cubicBezTo>
                    <a:pt x="8518" y="1350"/>
                    <a:pt x="8238" y="1274"/>
                    <a:pt x="7912" y="1274"/>
                  </a:cubicBezTo>
                  <a:cubicBezTo>
                    <a:pt x="7198" y="1274"/>
                    <a:pt x="6270" y="1637"/>
                    <a:pt x="6270" y="1637"/>
                  </a:cubicBezTo>
                  <a:cubicBezTo>
                    <a:pt x="6270" y="1637"/>
                    <a:pt x="3940" y="0"/>
                    <a:pt x="267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27;p41"/>
            <p:cNvSpPr/>
            <p:nvPr/>
          </p:nvSpPr>
          <p:spPr>
            <a:xfrm>
              <a:off x="3196650" y="1118675"/>
              <a:ext cx="1122575" cy="2087300"/>
            </a:xfrm>
            <a:custGeom>
              <a:avLst/>
              <a:gdLst/>
              <a:ahLst/>
              <a:cxnLst/>
              <a:rect l="l" t="t" r="r" b="b"/>
              <a:pathLst>
                <a:path w="44903" h="83492" extrusionOk="0">
                  <a:moveTo>
                    <a:pt x="35049" y="1"/>
                  </a:moveTo>
                  <a:cubicBezTo>
                    <a:pt x="34640" y="1"/>
                    <a:pt x="34318" y="182"/>
                    <a:pt x="34016" y="605"/>
                  </a:cubicBezTo>
                  <a:cubicBezTo>
                    <a:pt x="33881" y="786"/>
                    <a:pt x="33699" y="944"/>
                    <a:pt x="33564" y="1102"/>
                  </a:cubicBezTo>
                  <a:cubicBezTo>
                    <a:pt x="31278" y="3773"/>
                    <a:pt x="28675" y="6104"/>
                    <a:pt x="26299" y="8662"/>
                  </a:cubicBezTo>
                  <a:cubicBezTo>
                    <a:pt x="26089" y="8882"/>
                    <a:pt x="25958" y="8990"/>
                    <a:pt x="25809" y="8990"/>
                  </a:cubicBezTo>
                  <a:cubicBezTo>
                    <a:pt x="25668" y="8990"/>
                    <a:pt x="25511" y="8894"/>
                    <a:pt x="25258" y="8707"/>
                  </a:cubicBezTo>
                  <a:cubicBezTo>
                    <a:pt x="23900" y="7711"/>
                    <a:pt x="22519" y="6693"/>
                    <a:pt x="21161" y="5651"/>
                  </a:cubicBezTo>
                  <a:cubicBezTo>
                    <a:pt x="19328" y="4248"/>
                    <a:pt x="17495" y="2800"/>
                    <a:pt x="15684" y="1329"/>
                  </a:cubicBezTo>
                  <a:cubicBezTo>
                    <a:pt x="15347" y="1008"/>
                    <a:pt x="14884" y="839"/>
                    <a:pt x="14417" y="839"/>
                  </a:cubicBezTo>
                  <a:cubicBezTo>
                    <a:pt x="14257" y="839"/>
                    <a:pt x="14097" y="858"/>
                    <a:pt x="13942" y="899"/>
                  </a:cubicBezTo>
                  <a:cubicBezTo>
                    <a:pt x="12086" y="1419"/>
                    <a:pt x="10366" y="1691"/>
                    <a:pt x="8555" y="2370"/>
                  </a:cubicBezTo>
                  <a:cubicBezTo>
                    <a:pt x="8012" y="2573"/>
                    <a:pt x="4889" y="3230"/>
                    <a:pt x="4889" y="4927"/>
                  </a:cubicBezTo>
                  <a:cubicBezTo>
                    <a:pt x="4889" y="9182"/>
                    <a:pt x="4844" y="13957"/>
                    <a:pt x="4595" y="18212"/>
                  </a:cubicBezTo>
                  <a:cubicBezTo>
                    <a:pt x="4300" y="23599"/>
                    <a:pt x="4730" y="29325"/>
                    <a:pt x="4300" y="34688"/>
                  </a:cubicBezTo>
                  <a:cubicBezTo>
                    <a:pt x="4165" y="36159"/>
                    <a:pt x="3984" y="37631"/>
                    <a:pt x="3735" y="39079"/>
                  </a:cubicBezTo>
                  <a:cubicBezTo>
                    <a:pt x="3214" y="42044"/>
                    <a:pt x="3146" y="44692"/>
                    <a:pt x="2626" y="47634"/>
                  </a:cubicBezTo>
                  <a:cubicBezTo>
                    <a:pt x="2083" y="50553"/>
                    <a:pt x="3282" y="54016"/>
                    <a:pt x="2784" y="56936"/>
                  </a:cubicBezTo>
                  <a:cubicBezTo>
                    <a:pt x="2490" y="58791"/>
                    <a:pt x="2286" y="60670"/>
                    <a:pt x="1969" y="62526"/>
                  </a:cubicBezTo>
                  <a:cubicBezTo>
                    <a:pt x="1155" y="67256"/>
                    <a:pt x="589" y="72009"/>
                    <a:pt x="227" y="76784"/>
                  </a:cubicBezTo>
                  <a:cubicBezTo>
                    <a:pt x="136" y="77780"/>
                    <a:pt x="136" y="78753"/>
                    <a:pt x="68" y="79749"/>
                  </a:cubicBezTo>
                  <a:cubicBezTo>
                    <a:pt x="0" y="80405"/>
                    <a:pt x="385" y="81016"/>
                    <a:pt x="996" y="81220"/>
                  </a:cubicBezTo>
                  <a:cubicBezTo>
                    <a:pt x="1381" y="81378"/>
                    <a:pt x="1766" y="81491"/>
                    <a:pt x="2150" y="81582"/>
                  </a:cubicBezTo>
                  <a:cubicBezTo>
                    <a:pt x="4685" y="82148"/>
                    <a:pt x="7265" y="82487"/>
                    <a:pt x="9868" y="82668"/>
                  </a:cubicBezTo>
                  <a:cubicBezTo>
                    <a:pt x="11973" y="82804"/>
                    <a:pt x="14055" y="82962"/>
                    <a:pt x="16160" y="83053"/>
                  </a:cubicBezTo>
                  <a:cubicBezTo>
                    <a:pt x="17744" y="83144"/>
                    <a:pt x="19306" y="83166"/>
                    <a:pt x="20867" y="83211"/>
                  </a:cubicBezTo>
                  <a:cubicBezTo>
                    <a:pt x="21478" y="83234"/>
                    <a:pt x="25077" y="83438"/>
                    <a:pt x="26140" y="83460"/>
                  </a:cubicBezTo>
                  <a:cubicBezTo>
                    <a:pt x="26638" y="83481"/>
                    <a:pt x="27137" y="83492"/>
                    <a:pt x="27638" y="83492"/>
                  </a:cubicBezTo>
                  <a:cubicBezTo>
                    <a:pt x="28754" y="83492"/>
                    <a:pt x="29874" y="83441"/>
                    <a:pt x="30984" y="83347"/>
                  </a:cubicBezTo>
                  <a:cubicBezTo>
                    <a:pt x="32749" y="83189"/>
                    <a:pt x="34537" y="83030"/>
                    <a:pt x="36325" y="82895"/>
                  </a:cubicBezTo>
                  <a:cubicBezTo>
                    <a:pt x="38520" y="82736"/>
                    <a:pt x="40715" y="82578"/>
                    <a:pt x="42911" y="82397"/>
                  </a:cubicBezTo>
                  <a:cubicBezTo>
                    <a:pt x="43295" y="82397"/>
                    <a:pt x="43703" y="82329"/>
                    <a:pt x="44088" y="82193"/>
                  </a:cubicBezTo>
                  <a:cubicBezTo>
                    <a:pt x="44540" y="82057"/>
                    <a:pt x="44857" y="81672"/>
                    <a:pt x="44880" y="81197"/>
                  </a:cubicBezTo>
                  <a:cubicBezTo>
                    <a:pt x="44902" y="80767"/>
                    <a:pt x="44902" y="80315"/>
                    <a:pt x="44902" y="79862"/>
                  </a:cubicBezTo>
                  <a:cubicBezTo>
                    <a:pt x="44857" y="76196"/>
                    <a:pt x="44608" y="72529"/>
                    <a:pt x="44269" y="68863"/>
                  </a:cubicBezTo>
                  <a:cubicBezTo>
                    <a:pt x="44133" y="67392"/>
                    <a:pt x="44088" y="65898"/>
                    <a:pt x="43907" y="64449"/>
                  </a:cubicBezTo>
                  <a:cubicBezTo>
                    <a:pt x="43386" y="60217"/>
                    <a:pt x="42820" y="56008"/>
                    <a:pt x="42322" y="51776"/>
                  </a:cubicBezTo>
                  <a:cubicBezTo>
                    <a:pt x="41892" y="48177"/>
                    <a:pt x="41711" y="44533"/>
                    <a:pt x="41779" y="40912"/>
                  </a:cubicBezTo>
                  <a:cubicBezTo>
                    <a:pt x="41824" y="37404"/>
                    <a:pt x="41938" y="33919"/>
                    <a:pt x="42164" y="30434"/>
                  </a:cubicBezTo>
                  <a:cubicBezTo>
                    <a:pt x="42254" y="28827"/>
                    <a:pt x="42368" y="27242"/>
                    <a:pt x="42458" y="25636"/>
                  </a:cubicBezTo>
                  <a:lnTo>
                    <a:pt x="43069" y="2777"/>
                  </a:lnTo>
                  <a:cubicBezTo>
                    <a:pt x="40693" y="1713"/>
                    <a:pt x="38203" y="967"/>
                    <a:pt x="35736" y="129"/>
                  </a:cubicBezTo>
                  <a:cubicBezTo>
                    <a:pt x="35480" y="46"/>
                    <a:pt x="35254" y="1"/>
                    <a:pt x="35049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28;p41"/>
            <p:cNvSpPr/>
            <p:nvPr/>
          </p:nvSpPr>
          <p:spPr>
            <a:xfrm>
              <a:off x="3519725" y="1114025"/>
              <a:ext cx="611075" cy="297075"/>
            </a:xfrm>
            <a:custGeom>
              <a:avLst/>
              <a:gdLst/>
              <a:ahLst/>
              <a:cxnLst/>
              <a:rect l="l" t="t" r="r" b="b"/>
              <a:pathLst>
                <a:path w="24443" h="11883" extrusionOk="0">
                  <a:moveTo>
                    <a:pt x="22064" y="0"/>
                  </a:moveTo>
                  <a:cubicBezTo>
                    <a:pt x="21673" y="0"/>
                    <a:pt x="21319" y="185"/>
                    <a:pt x="20980" y="564"/>
                  </a:cubicBezTo>
                  <a:cubicBezTo>
                    <a:pt x="20052" y="1605"/>
                    <a:pt x="19079" y="2578"/>
                    <a:pt x="18174" y="3642"/>
                  </a:cubicBezTo>
                  <a:cubicBezTo>
                    <a:pt x="16680" y="5407"/>
                    <a:pt x="15028" y="7060"/>
                    <a:pt x="13398" y="8712"/>
                  </a:cubicBezTo>
                  <a:cubicBezTo>
                    <a:pt x="13240" y="8938"/>
                    <a:pt x="12991" y="9096"/>
                    <a:pt x="12742" y="9187"/>
                  </a:cubicBezTo>
                  <a:cubicBezTo>
                    <a:pt x="12629" y="9142"/>
                    <a:pt x="12516" y="9096"/>
                    <a:pt x="12403" y="9029"/>
                  </a:cubicBezTo>
                  <a:cubicBezTo>
                    <a:pt x="9212" y="6562"/>
                    <a:pt x="5975" y="4163"/>
                    <a:pt x="2897" y="1515"/>
                  </a:cubicBezTo>
                  <a:cubicBezTo>
                    <a:pt x="2603" y="1266"/>
                    <a:pt x="2286" y="1017"/>
                    <a:pt x="1969" y="768"/>
                  </a:cubicBezTo>
                  <a:cubicBezTo>
                    <a:pt x="1850" y="664"/>
                    <a:pt x="1702" y="609"/>
                    <a:pt x="1557" y="609"/>
                  </a:cubicBezTo>
                  <a:cubicBezTo>
                    <a:pt x="1481" y="609"/>
                    <a:pt x="1405" y="624"/>
                    <a:pt x="1336" y="655"/>
                  </a:cubicBezTo>
                  <a:cubicBezTo>
                    <a:pt x="906" y="791"/>
                    <a:pt x="498" y="1017"/>
                    <a:pt x="159" y="1311"/>
                  </a:cubicBezTo>
                  <a:cubicBezTo>
                    <a:pt x="23" y="1424"/>
                    <a:pt x="0" y="1628"/>
                    <a:pt x="113" y="1786"/>
                  </a:cubicBezTo>
                  <a:cubicBezTo>
                    <a:pt x="204" y="1945"/>
                    <a:pt x="294" y="2081"/>
                    <a:pt x="408" y="2216"/>
                  </a:cubicBezTo>
                  <a:cubicBezTo>
                    <a:pt x="1947" y="4117"/>
                    <a:pt x="8035" y="8870"/>
                    <a:pt x="11226" y="11314"/>
                  </a:cubicBezTo>
                  <a:cubicBezTo>
                    <a:pt x="11720" y="11697"/>
                    <a:pt x="12303" y="11883"/>
                    <a:pt x="12885" y="11883"/>
                  </a:cubicBezTo>
                  <a:cubicBezTo>
                    <a:pt x="13609" y="11883"/>
                    <a:pt x="14330" y="11595"/>
                    <a:pt x="14870" y="11043"/>
                  </a:cubicBezTo>
                  <a:cubicBezTo>
                    <a:pt x="17902" y="7829"/>
                    <a:pt x="23990" y="1379"/>
                    <a:pt x="24194" y="994"/>
                  </a:cubicBezTo>
                  <a:cubicBezTo>
                    <a:pt x="24443" y="564"/>
                    <a:pt x="23787" y="677"/>
                    <a:pt x="23402" y="474"/>
                  </a:cubicBezTo>
                  <a:cubicBezTo>
                    <a:pt x="23243" y="383"/>
                    <a:pt x="23062" y="315"/>
                    <a:pt x="22904" y="247"/>
                  </a:cubicBezTo>
                  <a:cubicBezTo>
                    <a:pt x="22604" y="84"/>
                    <a:pt x="22326" y="0"/>
                    <a:pt x="2206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29;p41"/>
            <p:cNvSpPr/>
            <p:nvPr/>
          </p:nvSpPr>
          <p:spPr>
            <a:xfrm>
              <a:off x="3124225" y="1912550"/>
              <a:ext cx="922275" cy="667500"/>
            </a:xfrm>
            <a:custGeom>
              <a:avLst/>
              <a:gdLst/>
              <a:ahLst/>
              <a:cxnLst/>
              <a:rect l="l" t="t" r="r" b="b"/>
              <a:pathLst>
                <a:path w="36891" h="26700" extrusionOk="0">
                  <a:moveTo>
                    <a:pt x="35096" y="0"/>
                  </a:moveTo>
                  <a:cubicBezTo>
                    <a:pt x="34960" y="0"/>
                    <a:pt x="34798" y="6"/>
                    <a:pt x="34605" y="14"/>
                  </a:cubicBezTo>
                  <a:cubicBezTo>
                    <a:pt x="32183" y="104"/>
                    <a:pt x="29762" y="218"/>
                    <a:pt x="27363" y="308"/>
                  </a:cubicBezTo>
                  <a:lnTo>
                    <a:pt x="17970" y="715"/>
                  </a:lnTo>
                  <a:lnTo>
                    <a:pt x="17970" y="738"/>
                  </a:lnTo>
                  <a:cubicBezTo>
                    <a:pt x="15187" y="874"/>
                    <a:pt x="12425" y="987"/>
                    <a:pt x="9642" y="1123"/>
                  </a:cubicBezTo>
                  <a:cubicBezTo>
                    <a:pt x="6700" y="1236"/>
                    <a:pt x="3735" y="1349"/>
                    <a:pt x="793" y="1485"/>
                  </a:cubicBezTo>
                  <a:cubicBezTo>
                    <a:pt x="136" y="1508"/>
                    <a:pt x="0" y="1643"/>
                    <a:pt x="23" y="2300"/>
                  </a:cubicBezTo>
                  <a:cubicBezTo>
                    <a:pt x="68" y="3884"/>
                    <a:pt x="159" y="5446"/>
                    <a:pt x="227" y="7007"/>
                  </a:cubicBezTo>
                  <a:cubicBezTo>
                    <a:pt x="453" y="12416"/>
                    <a:pt x="679" y="17825"/>
                    <a:pt x="928" y="23234"/>
                  </a:cubicBezTo>
                  <a:cubicBezTo>
                    <a:pt x="974" y="24140"/>
                    <a:pt x="1019" y="25022"/>
                    <a:pt x="1087" y="25928"/>
                  </a:cubicBezTo>
                  <a:cubicBezTo>
                    <a:pt x="1128" y="26570"/>
                    <a:pt x="1208" y="26700"/>
                    <a:pt x="1725" y="26700"/>
                  </a:cubicBezTo>
                  <a:cubicBezTo>
                    <a:pt x="1772" y="26700"/>
                    <a:pt x="1824" y="26699"/>
                    <a:pt x="1879" y="26697"/>
                  </a:cubicBezTo>
                  <a:cubicBezTo>
                    <a:pt x="3237" y="26652"/>
                    <a:pt x="4572" y="26584"/>
                    <a:pt x="5907" y="26516"/>
                  </a:cubicBezTo>
                  <a:cubicBezTo>
                    <a:pt x="9981" y="26335"/>
                    <a:pt x="14055" y="26154"/>
                    <a:pt x="18129" y="25973"/>
                  </a:cubicBezTo>
                  <a:cubicBezTo>
                    <a:pt x="23447" y="25746"/>
                    <a:pt x="28766" y="25520"/>
                    <a:pt x="34084" y="25294"/>
                  </a:cubicBezTo>
                  <a:cubicBezTo>
                    <a:pt x="34763" y="25249"/>
                    <a:pt x="35442" y="25226"/>
                    <a:pt x="36099" y="25158"/>
                  </a:cubicBezTo>
                  <a:cubicBezTo>
                    <a:pt x="36800" y="25113"/>
                    <a:pt x="36891" y="25022"/>
                    <a:pt x="36891" y="24366"/>
                  </a:cubicBezTo>
                  <a:cubicBezTo>
                    <a:pt x="36891" y="23868"/>
                    <a:pt x="36868" y="23370"/>
                    <a:pt x="36845" y="22895"/>
                  </a:cubicBezTo>
                  <a:cubicBezTo>
                    <a:pt x="36710" y="19749"/>
                    <a:pt x="36551" y="16626"/>
                    <a:pt x="36393" y="13503"/>
                  </a:cubicBezTo>
                  <a:cubicBezTo>
                    <a:pt x="36212" y="9383"/>
                    <a:pt x="36031" y="5264"/>
                    <a:pt x="35850" y="1145"/>
                  </a:cubicBezTo>
                  <a:cubicBezTo>
                    <a:pt x="35812" y="162"/>
                    <a:pt x="35790" y="0"/>
                    <a:pt x="3509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30;p41"/>
            <p:cNvSpPr/>
            <p:nvPr/>
          </p:nvSpPr>
          <p:spPr>
            <a:xfrm>
              <a:off x="3232850" y="2034775"/>
              <a:ext cx="277275" cy="430525"/>
            </a:xfrm>
            <a:custGeom>
              <a:avLst/>
              <a:gdLst/>
              <a:ahLst/>
              <a:cxnLst/>
              <a:rect l="l" t="t" r="r" b="b"/>
              <a:pathLst>
                <a:path w="11091" h="17221" extrusionOk="0">
                  <a:moveTo>
                    <a:pt x="7874" y="0"/>
                  </a:moveTo>
                  <a:cubicBezTo>
                    <a:pt x="7784" y="0"/>
                    <a:pt x="7695" y="5"/>
                    <a:pt x="7605" y="13"/>
                  </a:cubicBezTo>
                  <a:cubicBezTo>
                    <a:pt x="5772" y="59"/>
                    <a:pt x="4550" y="466"/>
                    <a:pt x="3373" y="1620"/>
                  </a:cubicBezTo>
                  <a:cubicBezTo>
                    <a:pt x="2196" y="2797"/>
                    <a:pt x="1313" y="4246"/>
                    <a:pt x="816" y="5830"/>
                  </a:cubicBezTo>
                  <a:cubicBezTo>
                    <a:pt x="137" y="8002"/>
                    <a:pt x="69" y="10266"/>
                    <a:pt x="23" y="12506"/>
                  </a:cubicBezTo>
                  <a:cubicBezTo>
                    <a:pt x="23" y="13525"/>
                    <a:pt x="1" y="14543"/>
                    <a:pt x="272" y="15516"/>
                  </a:cubicBezTo>
                  <a:cubicBezTo>
                    <a:pt x="363" y="15833"/>
                    <a:pt x="476" y="16127"/>
                    <a:pt x="635" y="16422"/>
                  </a:cubicBezTo>
                  <a:cubicBezTo>
                    <a:pt x="913" y="16937"/>
                    <a:pt x="1525" y="17221"/>
                    <a:pt x="2166" y="17221"/>
                  </a:cubicBezTo>
                  <a:cubicBezTo>
                    <a:pt x="2567" y="17221"/>
                    <a:pt x="2979" y="17109"/>
                    <a:pt x="3328" y="16874"/>
                  </a:cubicBezTo>
                  <a:cubicBezTo>
                    <a:pt x="4247" y="16284"/>
                    <a:pt x="5334" y="15968"/>
                    <a:pt x="6449" y="15968"/>
                  </a:cubicBezTo>
                  <a:cubicBezTo>
                    <a:pt x="6487" y="15968"/>
                    <a:pt x="6526" y="15968"/>
                    <a:pt x="6564" y="15969"/>
                  </a:cubicBezTo>
                  <a:cubicBezTo>
                    <a:pt x="7105" y="15989"/>
                    <a:pt x="7673" y="16084"/>
                    <a:pt x="8218" y="16084"/>
                  </a:cubicBezTo>
                  <a:cubicBezTo>
                    <a:pt x="8904" y="16084"/>
                    <a:pt x="9555" y="15933"/>
                    <a:pt x="10072" y="15290"/>
                  </a:cubicBezTo>
                  <a:cubicBezTo>
                    <a:pt x="10321" y="14973"/>
                    <a:pt x="10502" y="14588"/>
                    <a:pt x="10547" y="14181"/>
                  </a:cubicBezTo>
                  <a:cubicBezTo>
                    <a:pt x="11091" y="10288"/>
                    <a:pt x="11045" y="6350"/>
                    <a:pt x="10457" y="2480"/>
                  </a:cubicBezTo>
                  <a:cubicBezTo>
                    <a:pt x="10366" y="1779"/>
                    <a:pt x="10208" y="1032"/>
                    <a:pt x="9597" y="534"/>
                  </a:cubicBezTo>
                  <a:cubicBezTo>
                    <a:pt x="9084" y="198"/>
                    <a:pt x="8484" y="0"/>
                    <a:pt x="7874" y="0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31;p41"/>
            <p:cNvSpPr/>
            <p:nvPr/>
          </p:nvSpPr>
          <p:spPr>
            <a:xfrm rot="-1640950">
              <a:off x="3498658" y="2140552"/>
              <a:ext cx="88848" cy="72448"/>
            </a:xfrm>
            <a:custGeom>
              <a:avLst/>
              <a:gdLst/>
              <a:ahLst/>
              <a:cxnLst/>
              <a:rect l="l" t="t" r="r" b="b"/>
              <a:pathLst>
                <a:path w="3554" h="2898" extrusionOk="0">
                  <a:moveTo>
                    <a:pt x="3056" y="1"/>
                  </a:moveTo>
                  <a:lnTo>
                    <a:pt x="0" y="2490"/>
                  </a:lnTo>
                  <a:lnTo>
                    <a:pt x="521" y="2898"/>
                  </a:lnTo>
                  <a:lnTo>
                    <a:pt x="3554" y="431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32;p41"/>
            <p:cNvSpPr/>
            <p:nvPr/>
          </p:nvSpPr>
          <p:spPr>
            <a:xfrm>
              <a:off x="3651550" y="2012450"/>
              <a:ext cx="302725" cy="409600"/>
            </a:xfrm>
            <a:custGeom>
              <a:avLst/>
              <a:gdLst/>
              <a:ahLst/>
              <a:cxnLst/>
              <a:rect l="l" t="t" r="r" b="b"/>
              <a:pathLst>
                <a:path w="12109" h="16384" extrusionOk="0">
                  <a:moveTo>
                    <a:pt x="3651" y="1"/>
                  </a:moveTo>
                  <a:cubicBezTo>
                    <a:pt x="3300" y="1"/>
                    <a:pt x="2930" y="25"/>
                    <a:pt x="2535" y="69"/>
                  </a:cubicBezTo>
                  <a:cubicBezTo>
                    <a:pt x="1834" y="114"/>
                    <a:pt x="1177" y="408"/>
                    <a:pt x="657" y="884"/>
                  </a:cubicBezTo>
                  <a:cubicBezTo>
                    <a:pt x="114" y="1450"/>
                    <a:pt x="68" y="2219"/>
                    <a:pt x="46" y="2921"/>
                  </a:cubicBezTo>
                  <a:cubicBezTo>
                    <a:pt x="1" y="6836"/>
                    <a:pt x="544" y="10751"/>
                    <a:pt x="1607" y="14531"/>
                  </a:cubicBezTo>
                  <a:cubicBezTo>
                    <a:pt x="1721" y="14916"/>
                    <a:pt x="1947" y="15278"/>
                    <a:pt x="2241" y="15549"/>
                  </a:cubicBezTo>
                  <a:cubicBezTo>
                    <a:pt x="2703" y="15973"/>
                    <a:pt x="3198" y="16110"/>
                    <a:pt x="3709" y="16110"/>
                  </a:cubicBezTo>
                  <a:cubicBezTo>
                    <a:pt x="4398" y="16110"/>
                    <a:pt x="5115" y="15860"/>
                    <a:pt x="5817" y="15730"/>
                  </a:cubicBezTo>
                  <a:cubicBezTo>
                    <a:pt x="6121" y="15682"/>
                    <a:pt x="6428" y="15657"/>
                    <a:pt x="6733" y="15657"/>
                  </a:cubicBezTo>
                  <a:cubicBezTo>
                    <a:pt x="7562" y="15657"/>
                    <a:pt x="8383" y="15836"/>
                    <a:pt x="9144" y="16183"/>
                  </a:cubicBezTo>
                  <a:cubicBezTo>
                    <a:pt x="9423" y="16319"/>
                    <a:pt x="9731" y="16383"/>
                    <a:pt x="10035" y="16383"/>
                  </a:cubicBezTo>
                  <a:cubicBezTo>
                    <a:pt x="10789" y="16383"/>
                    <a:pt x="11521" y="15991"/>
                    <a:pt x="11747" y="15346"/>
                  </a:cubicBezTo>
                  <a:cubicBezTo>
                    <a:pt x="11860" y="15029"/>
                    <a:pt x="11928" y="14735"/>
                    <a:pt x="11973" y="14418"/>
                  </a:cubicBezTo>
                  <a:cubicBezTo>
                    <a:pt x="12109" y="13399"/>
                    <a:pt x="11950" y="12381"/>
                    <a:pt x="11792" y="11385"/>
                  </a:cubicBezTo>
                  <a:cubicBezTo>
                    <a:pt x="11430" y="9190"/>
                    <a:pt x="11068" y="6949"/>
                    <a:pt x="10072" y="4890"/>
                  </a:cubicBezTo>
                  <a:cubicBezTo>
                    <a:pt x="9348" y="3373"/>
                    <a:pt x="8284" y="2083"/>
                    <a:pt x="6971" y="1087"/>
                  </a:cubicBezTo>
                  <a:cubicBezTo>
                    <a:pt x="5927" y="309"/>
                    <a:pt x="4911" y="1"/>
                    <a:pt x="3651" y="1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33;p41"/>
            <p:cNvSpPr/>
            <p:nvPr/>
          </p:nvSpPr>
          <p:spPr>
            <a:xfrm rot="1277825">
              <a:off x="3568973" y="2138476"/>
              <a:ext cx="95099" cy="62824"/>
            </a:xfrm>
            <a:custGeom>
              <a:avLst/>
              <a:gdLst/>
              <a:ahLst/>
              <a:cxnLst/>
              <a:rect l="l" t="t" r="r" b="b"/>
              <a:pathLst>
                <a:path w="3804" h="2513" extrusionOk="0">
                  <a:moveTo>
                    <a:pt x="454" y="0"/>
                  </a:moveTo>
                  <a:lnTo>
                    <a:pt x="1" y="475"/>
                  </a:lnTo>
                  <a:lnTo>
                    <a:pt x="3350" y="2512"/>
                  </a:lnTo>
                  <a:lnTo>
                    <a:pt x="3803" y="2014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34;p41"/>
            <p:cNvSpPr/>
            <p:nvPr/>
          </p:nvSpPr>
          <p:spPr>
            <a:xfrm>
              <a:off x="3551975" y="2086575"/>
              <a:ext cx="44725" cy="26050"/>
            </a:xfrm>
            <a:custGeom>
              <a:avLst/>
              <a:gdLst/>
              <a:ahLst/>
              <a:cxnLst/>
              <a:rect l="l" t="t" r="r" b="b"/>
              <a:pathLst>
                <a:path w="1789" h="1042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42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35;p41"/>
            <p:cNvSpPr/>
            <p:nvPr/>
          </p:nvSpPr>
          <p:spPr>
            <a:xfrm>
              <a:off x="3548575" y="2040750"/>
              <a:ext cx="45300" cy="25500"/>
            </a:xfrm>
            <a:custGeom>
              <a:avLst/>
              <a:gdLst/>
              <a:ahLst/>
              <a:cxnLst/>
              <a:rect l="l" t="t" r="r" b="b"/>
              <a:pathLst>
                <a:path w="1812" h="1020" extrusionOk="0">
                  <a:moveTo>
                    <a:pt x="1743" y="1"/>
                  </a:moveTo>
                  <a:lnTo>
                    <a:pt x="1" y="114"/>
                  </a:lnTo>
                  <a:lnTo>
                    <a:pt x="68" y="1019"/>
                  </a:lnTo>
                  <a:lnTo>
                    <a:pt x="1811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36;p41"/>
            <p:cNvSpPr/>
            <p:nvPr/>
          </p:nvSpPr>
          <p:spPr>
            <a:xfrm>
              <a:off x="3545750" y="1998875"/>
              <a:ext cx="44725" cy="25500"/>
            </a:xfrm>
            <a:custGeom>
              <a:avLst/>
              <a:gdLst/>
              <a:ahLst/>
              <a:cxnLst/>
              <a:rect l="l" t="t" r="r" b="b"/>
              <a:pathLst>
                <a:path w="1789" h="1020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19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37;p41"/>
            <p:cNvSpPr/>
            <p:nvPr/>
          </p:nvSpPr>
          <p:spPr>
            <a:xfrm>
              <a:off x="3708700" y="673225"/>
              <a:ext cx="39625" cy="39050"/>
            </a:xfrm>
            <a:custGeom>
              <a:avLst/>
              <a:gdLst/>
              <a:ahLst/>
              <a:cxnLst/>
              <a:rect l="l" t="t" r="r" b="b"/>
              <a:pathLst>
                <a:path w="1585" h="1562" extrusionOk="0">
                  <a:moveTo>
                    <a:pt x="770" y="0"/>
                  </a:moveTo>
                  <a:cubicBezTo>
                    <a:pt x="566" y="23"/>
                    <a:pt x="385" y="91"/>
                    <a:pt x="227" y="249"/>
                  </a:cubicBezTo>
                  <a:cubicBezTo>
                    <a:pt x="159" y="317"/>
                    <a:pt x="91" y="407"/>
                    <a:pt x="68" y="498"/>
                  </a:cubicBezTo>
                  <a:cubicBezTo>
                    <a:pt x="23" y="588"/>
                    <a:pt x="0" y="702"/>
                    <a:pt x="23" y="792"/>
                  </a:cubicBezTo>
                  <a:cubicBezTo>
                    <a:pt x="23" y="860"/>
                    <a:pt x="23" y="928"/>
                    <a:pt x="46" y="996"/>
                  </a:cubicBezTo>
                  <a:cubicBezTo>
                    <a:pt x="91" y="1132"/>
                    <a:pt x="159" y="1245"/>
                    <a:pt x="249" y="1358"/>
                  </a:cubicBezTo>
                  <a:cubicBezTo>
                    <a:pt x="317" y="1403"/>
                    <a:pt x="362" y="1426"/>
                    <a:pt x="430" y="1471"/>
                  </a:cubicBezTo>
                  <a:cubicBezTo>
                    <a:pt x="544" y="1539"/>
                    <a:pt x="679" y="1562"/>
                    <a:pt x="815" y="1562"/>
                  </a:cubicBezTo>
                  <a:cubicBezTo>
                    <a:pt x="1245" y="1539"/>
                    <a:pt x="1585" y="1200"/>
                    <a:pt x="1585" y="770"/>
                  </a:cubicBezTo>
                  <a:lnTo>
                    <a:pt x="1562" y="566"/>
                  </a:lnTo>
                  <a:cubicBezTo>
                    <a:pt x="1517" y="430"/>
                    <a:pt x="1449" y="317"/>
                    <a:pt x="1336" y="226"/>
                  </a:cubicBezTo>
                  <a:lnTo>
                    <a:pt x="1177" y="91"/>
                  </a:lnTo>
                  <a:cubicBezTo>
                    <a:pt x="1041" y="23"/>
                    <a:pt x="906" y="0"/>
                    <a:pt x="7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38;p41"/>
            <p:cNvSpPr/>
            <p:nvPr/>
          </p:nvSpPr>
          <p:spPr>
            <a:xfrm>
              <a:off x="3873350" y="667550"/>
              <a:ext cx="39625" cy="39075"/>
            </a:xfrm>
            <a:custGeom>
              <a:avLst/>
              <a:gdLst/>
              <a:ahLst/>
              <a:cxnLst/>
              <a:rect l="l" t="t" r="r" b="b"/>
              <a:pathLst>
                <a:path w="1585" h="1563" extrusionOk="0">
                  <a:moveTo>
                    <a:pt x="770" y="1"/>
                  </a:moveTo>
                  <a:cubicBezTo>
                    <a:pt x="657" y="1"/>
                    <a:pt x="566" y="23"/>
                    <a:pt x="476" y="69"/>
                  </a:cubicBezTo>
                  <a:cubicBezTo>
                    <a:pt x="385" y="114"/>
                    <a:pt x="295" y="159"/>
                    <a:pt x="227" y="250"/>
                  </a:cubicBezTo>
                  <a:cubicBezTo>
                    <a:pt x="136" y="318"/>
                    <a:pt x="91" y="408"/>
                    <a:pt x="46" y="499"/>
                  </a:cubicBezTo>
                  <a:cubicBezTo>
                    <a:pt x="0" y="589"/>
                    <a:pt x="0" y="702"/>
                    <a:pt x="0" y="793"/>
                  </a:cubicBezTo>
                  <a:cubicBezTo>
                    <a:pt x="0" y="861"/>
                    <a:pt x="23" y="929"/>
                    <a:pt x="23" y="997"/>
                  </a:cubicBezTo>
                  <a:cubicBezTo>
                    <a:pt x="68" y="1132"/>
                    <a:pt x="136" y="1245"/>
                    <a:pt x="249" y="1359"/>
                  </a:cubicBezTo>
                  <a:lnTo>
                    <a:pt x="408" y="1472"/>
                  </a:lnTo>
                  <a:cubicBezTo>
                    <a:pt x="521" y="1540"/>
                    <a:pt x="657" y="1562"/>
                    <a:pt x="792" y="1562"/>
                  </a:cubicBezTo>
                  <a:cubicBezTo>
                    <a:pt x="906" y="1562"/>
                    <a:pt x="996" y="1540"/>
                    <a:pt x="1087" y="1494"/>
                  </a:cubicBezTo>
                  <a:cubicBezTo>
                    <a:pt x="1290" y="1427"/>
                    <a:pt x="1449" y="1268"/>
                    <a:pt x="1517" y="1064"/>
                  </a:cubicBezTo>
                  <a:cubicBezTo>
                    <a:pt x="1562" y="974"/>
                    <a:pt x="1585" y="861"/>
                    <a:pt x="1562" y="770"/>
                  </a:cubicBezTo>
                  <a:cubicBezTo>
                    <a:pt x="1562" y="702"/>
                    <a:pt x="1539" y="634"/>
                    <a:pt x="1539" y="567"/>
                  </a:cubicBezTo>
                  <a:cubicBezTo>
                    <a:pt x="1494" y="431"/>
                    <a:pt x="1426" y="318"/>
                    <a:pt x="1336" y="227"/>
                  </a:cubicBezTo>
                  <a:lnTo>
                    <a:pt x="1155" y="91"/>
                  </a:lnTo>
                  <a:cubicBezTo>
                    <a:pt x="1041" y="23"/>
                    <a:pt x="906" y="1"/>
                    <a:pt x="77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39;p41"/>
            <p:cNvSpPr/>
            <p:nvPr/>
          </p:nvSpPr>
          <p:spPr>
            <a:xfrm>
              <a:off x="3760750" y="798825"/>
              <a:ext cx="113750" cy="55575"/>
            </a:xfrm>
            <a:custGeom>
              <a:avLst/>
              <a:gdLst/>
              <a:ahLst/>
              <a:cxnLst/>
              <a:rect l="l" t="t" r="r" b="b"/>
              <a:pathLst>
                <a:path w="4550" h="2223" extrusionOk="0">
                  <a:moveTo>
                    <a:pt x="4550" y="0"/>
                  </a:moveTo>
                  <a:cubicBezTo>
                    <a:pt x="4549" y="0"/>
                    <a:pt x="3237" y="792"/>
                    <a:pt x="1924" y="792"/>
                  </a:cubicBezTo>
                  <a:cubicBezTo>
                    <a:pt x="1851" y="798"/>
                    <a:pt x="1777" y="800"/>
                    <a:pt x="1703" y="800"/>
                  </a:cubicBezTo>
                  <a:cubicBezTo>
                    <a:pt x="1117" y="800"/>
                    <a:pt x="523" y="641"/>
                    <a:pt x="1" y="340"/>
                  </a:cubicBezTo>
                  <a:lnTo>
                    <a:pt x="1" y="340"/>
                  </a:lnTo>
                  <a:cubicBezTo>
                    <a:pt x="109" y="1427"/>
                    <a:pt x="1012" y="2222"/>
                    <a:pt x="2087" y="2222"/>
                  </a:cubicBezTo>
                  <a:cubicBezTo>
                    <a:pt x="2131" y="2222"/>
                    <a:pt x="2174" y="2221"/>
                    <a:pt x="2218" y="2218"/>
                  </a:cubicBezTo>
                  <a:cubicBezTo>
                    <a:pt x="2229" y="2218"/>
                    <a:pt x="2239" y="2218"/>
                    <a:pt x="2249" y="2218"/>
                  </a:cubicBezTo>
                  <a:cubicBezTo>
                    <a:pt x="4258" y="2218"/>
                    <a:pt x="4550" y="1"/>
                    <a:pt x="4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40;p41"/>
            <p:cNvSpPr/>
            <p:nvPr/>
          </p:nvSpPr>
          <p:spPr>
            <a:xfrm>
              <a:off x="3771500" y="625175"/>
              <a:ext cx="43600" cy="146300"/>
            </a:xfrm>
            <a:custGeom>
              <a:avLst/>
              <a:gdLst/>
              <a:ahLst/>
              <a:cxnLst/>
              <a:rect l="l" t="t" r="r" b="b"/>
              <a:pathLst>
                <a:path w="1744" h="5852" extrusionOk="0">
                  <a:moveTo>
                    <a:pt x="980" y="1"/>
                  </a:moveTo>
                  <a:cubicBezTo>
                    <a:pt x="931" y="1"/>
                    <a:pt x="883" y="44"/>
                    <a:pt x="883" y="111"/>
                  </a:cubicBezTo>
                  <a:cubicBezTo>
                    <a:pt x="883" y="813"/>
                    <a:pt x="1064" y="1537"/>
                    <a:pt x="1042" y="2262"/>
                  </a:cubicBezTo>
                  <a:cubicBezTo>
                    <a:pt x="1042" y="2873"/>
                    <a:pt x="906" y="3484"/>
                    <a:pt x="634" y="4049"/>
                  </a:cubicBezTo>
                  <a:cubicBezTo>
                    <a:pt x="453" y="4457"/>
                    <a:pt x="1" y="4842"/>
                    <a:pt x="204" y="5317"/>
                  </a:cubicBezTo>
                  <a:cubicBezTo>
                    <a:pt x="374" y="5724"/>
                    <a:pt x="786" y="5852"/>
                    <a:pt x="1191" y="5852"/>
                  </a:cubicBezTo>
                  <a:cubicBezTo>
                    <a:pt x="1326" y="5852"/>
                    <a:pt x="1460" y="5837"/>
                    <a:pt x="1585" y="5815"/>
                  </a:cubicBezTo>
                  <a:cubicBezTo>
                    <a:pt x="1743" y="5792"/>
                    <a:pt x="1721" y="5588"/>
                    <a:pt x="1585" y="5566"/>
                  </a:cubicBezTo>
                  <a:cubicBezTo>
                    <a:pt x="1245" y="5543"/>
                    <a:pt x="861" y="5588"/>
                    <a:pt x="612" y="5339"/>
                  </a:cubicBezTo>
                  <a:cubicBezTo>
                    <a:pt x="385" y="5091"/>
                    <a:pt x="521" y="4864"/>
                    <a:pt x="679" y="4615"/>
                  </a:cubicBezTo>
                  <a:cubicBezTo>
                    <a:pt x="951" y="4208"/>
                    <a:pt x="1132" y="3778"/>
                    <a:pt x="1245" y="3303"/>
                  </a:cubicBezTo>
                  <a:cubicBezTo>
                    <a:pt x="1336" y="2805"/>
                    <a:pt x="1381" y="2307"/>
                    <a:pt x="1336" y="1786"/>
                  </a:cubicBezTo>
                  <a:cubicBezTo>
                    <a:pt x="1313" y="1198"/>
                    <a:pt x="1223" y="632"/>
                    <a:pt x="1064" y="66"/>
                  </a:cubicBezTo>
                  <a:cubicBezTo>
                    <a:pt x="1046" y="21"/>
                    <a:pt x="1013" y="1"/>
                    <a:pt x="98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41;p41"/>
            <p:cNvSpPr/>
            <p:nvPr/>
          </p:nvSpPr>
          <p:spPr>
            <a:xfrm>
              <a:off x="3553675" y="628525"/>
              <a:ext cx="499050" cy="119975"/>
            </a:xfrm>
            <a:custGeom>
              <a:avLst/>
              <a:gdLst/>
              <a:ahLst/>
              <a:cxnLst/>
              <a:rect l="l" t="t" r="r" b="b"/>
              <a:pathLst>
                <a:path w="19962" h="4799" extrusionOk="0">
                  <a:moveTo>
                    <a:pt x="15164" y="837"/>
                  </a:moveTo>
                  <a:lnTo>
                    <a:pt x="15164" y="860"/>
                  </a:lnTo>
                  <a:lnTo>
                    <a:pt x="17201" y="860"/>
                  </a:lnTo>
                  <a:cubicBezTo>
                    <a:pt x="17449" y="860"/>
                    <a:pt x="17631" y="1041"/>
                    <a:pt x="17653" y="1290"/>
                  </a:cubicBezTo>
                  <a:cubicBezTo>
                    <a:pt x="17653" y="1426"/>
                    <a:pt x="17676" y="1562"/>
                    <a:pt x="17676" y="1675"/>
                  </a:cubicBezTo>
                  <a:cubicBezTo>
                    <a:pt x="17721" y="3463"/>
                    <a:pt x="17721" y="3463"/>
                    <a:pt x="15933" y="3508"/>
                  </a:cubicBezTo>
                  <a:cubicBezTo>
                    <a:pt x="15182" y="3526"/>
                    <a:pt x="14447" y="3560"/>
                    <a:pt x="13714" y="3560"/>
                  </a:cubicBezTo>
                  <a:cubicBezTo>
                    <a:pt x="13540" y="3560"/>
                    <a:pt x="13368" y="3558"/>
                    <a:pt x="13195" y="3553"/>
                  </a:cubicBezTo>
                  <a:cubicBezTo>
                    <a:pt x="12470" y="3531"/>
                    <a:pt x="12357" y="3395"/>
                    <a:pt x="12335" y="2648"/>
                  </a:cubicBezTo>
                  <a:cubicBezTo>
                    <a:pt x="12312" y="815"/>
                    <a:pt x="12199" y="860"/>
                    <a:pt x="14077" y="837"/>
                  </a:cubicBezTo>
                  <a:close/>
                  <a:moveTo>
                    <a:pt x="6212" y="1275"/>
                  </a:moveTo>
                  <a:cubicBezTo>
                    <a:pt x="6648" y="1275"/>
                    <a:pt x="7083" y="1281"/>
                    <a:pt x="7514" y="1290"/>
                  </a:cubicBezTo>
                  <a:cubicBezTo>
                    <a:pt x="7944" y="1290"/>
                    <a:pt x="8080" y="1426"/>
                    <a:pt x="8148" y="1811"/>
                  </a:cubicBezTo>
                  <a:cubicBezTo>
                    <a:pt x="8193" y="1992"/>
                    <a:pt x="8216" y="2173"/>
                    <a:pt x="8238" y="2354"/>
                  </a:cubicBezTo>
                  <a:cubicBezTo>
                    <a:pt x="8374" y="3712"/>
                    <a:pt x="8216" y="3870"/>
                    <a:pt x="6790" y="3938"/>
                  </a:cubicBezTo>
                  <a:cubicBezTo>
                    <a:pt x="6609" y="3946"/>
                    <a:pt x="6428" y="3948"/>
                    <a:pt x="6247" y="3948"/>
                  </a:cubicBezTo>
                  <a:cubicBezTo>
                    <a:pt x="5885" y="3948"/>
                    <a:pt x="5522" y="3938"/>
                    <a:pt x="5160" y="3938"/>
                  </a:cubicBezTo>
                  <a:cubicBezTo>
                    <a:pt x="4768" y="3938"/>
                    <a:pt x="4376" y="3948"/>
                    <a:pt x="3983" y="3948"/>
                  </a:cubicBezTo>
                  <a:cubicBezTo>
                    <a:pt x="3787" y="3948"/>
                    <a:pt x="3591" y="3946"/>
                    <a:pt x="3395" y="3938"/>
                  </a:cubicBezTo>
                  <a:cubicBezTo>
                    <a:pt x="2897" y="3915"/>
                    <a:pt x="2693" y="3757"/>
                    <a:pt x="2671" y="3304"/>
                  </a:cubicBezTo>
                  <a:cubicBezTo>
                    <a:pt x="2603" y="1494"/>
                    <a:pt x="2422" y="1358"/>
                    <a:pt x="4368" y="1313"/>
                  </a:cubicBezTo>
                  <a:cubicBezTo>
                    <a:pt x="4978" y="1286"/>
                    <a:pt x="5596" y="1275"/>
                    <a:pt x="6212" y="1275"/>
                  </a:cubicBezTo>
                  <a:close/>
                  <a:moveTo>
                    <a:pt x="13376" y="0"/>
                  </a:moveTo>
                  <a:cubicBezTo>
                    <a:pt x="13014" y="0"/>
                    <a:pt x="12652" y="45"/>
                    <a:pt x="12289" y="91"/>
                  </a:cubicBezTo>
                  <a:cubicBezTo>
                    <a:pt x="11905" y="136"/>
                    <a:pt x="11588" y="294"/>
                    <a:pt x="11497" y="702"/>
                  </a:cubicBezTo>
                  <a:cubicBezTo>
                    <a:pt x="11457" y="1044"/>
                    <a:pt x="11184" y="1279"/>
                    <a:pt x="10853" y="1279"/>
                  </a:cubicBezTo>
                  <a:cubicBezTo>
                    <a:pt x="10812" y="1279"/>
                    <a:pt x="10770" y="1275"/>
                    <a:pt x="10728" y="1267"/>
                  </a:cubicBezTo>
                  <a:cubicBezTo>
                    <a:pt x="10411" y="1267"/>
                    <a:pt x="10094" y="1290"/>
                    <a:pt x="9777" y="1290"/>
                  </a:cubicBezTo>
                  <a:cubicBezTo>
                    <a:pt x="9712" y="1294"/>
                    <a:pt x="9648" y="1296"/>
                    <a:pt x="9586" y="1296"/>
                  </a:cubicBezTo>
                  <a:cubicBezTo>
                    <a:pt x="9240" y="1296"/>
                    <a:pt x="8947" y="1221"/>
                    <a:pt x="8736" y="837"/>
                  </a:cubicBezTo>
                  <a:cubicBezTo>
                    <a:pt x="8568" y="585"/>
                    <a:pt x="8283" y="450"/>
                    <a:pt x="7990" y="450"/>
                  </a:cubicBezTo>
                  <a:cubicBezTo>
                    <a:pt x="7967" y="450"/>
                    <a:pt x="7944" y="451"/>
                    <a:pt x="7921" y="453"/>
                  </a:cubicBezTo>
                  <a:cubicBezTo>
                    <a:pt x="7420" y="438"/>
                    <a:pt x="6918" y="431"/>
                    <a:pt x="6417" y="431"/>
                  </a:cubicBezTo>
                  <a:cubicBezTo>
                    <a:pt x="5334" y="431"/>
                    <a:pt x="4251" y="466"/>
                    <a:pt x="3169" y="543"/>
                  </a:cubicBezTo>
                  <a:cubicBezTo>
                    <a:pt x="2716" y="589"/>
                    <a:pt x="2241" y="656"/>
                    <a:pt x="1969" y="1064"/>
                  </a:cubicBezTo>
                  <a:cubicBezTo>
                    <a:pt x="1780" y="1317"/>
                    <a:pt x="1568" y="1393"/>
                    <a:pt x="1327" y="1393"/>
                  </a:cubicBezTo>
                  <a:cubicBezTo>
                    <a:pt x="1222" y="1393"/>
                    <a:pt x="1112" y="1379"/>
                    <a:pt x="996" y="1358"/>
                  </a:cubicBezTo>
                  <a:cubicBezTo>
                    <a:pt x="892" y="1320"/>
                    <a:pt x="780" y="1302"/>
                    <a:pt x="667" y="1302"/>
                  </a:cubicBezTo>
                  <a:cubicBezTo>
                    <a:pt x="509" y="1302"/>
                    <a:pt x="349" y="1337"/>
                    <a:pt x="204" y="1403"/>
                  </a:cubicBezTo>
                  <a:cubicBezTo>
                    <a:pt x="113" y="1494"/>
                    <a:pt x="45" y="1607"/>
                    <a:pt x="0" y="1720"/>
                  </a:cubicBezTo>
                  <a:cubicBezTo>
                    <a:pt x="0" y="1788"/>
                    <a:pt x="68" y="1901"/>
                    <a:pt x="136" y="1946"/>
                  </a:cubicBezTo>
                  <a:cubicBezTo>
                    <a:pt x="227" y="2037"/>
                    <a:pt x="340" y="2105"/>
                    <a:pt x="475" y="2128"/>
                  </a:cubicBezTo>
                  <a:cubicBezTo>
                    <a:pt x="1403" y="2173"/>
                    <a:pt x="1833" y="2512"/>
                    <a:pt x="1833" y="3531"/>
                  </a:cubicBezTo>
                  <a:cubicBezTo>
                    <a:pt x="1811" y="4368"/>
                    <a:pt x="2263" y="4708"/>
                    <a:pt x="3123" y="4775"/>
                  </a:cubicBezTo>
                  <a:cubicBezTo>
                    <a:pt x="3365" y="4783"/>
                    <a:pt x="3606" y="4786"/>
                    <a:pt x="3848" y="4786"/>
                  </a:cubicBezTo>
                  <a:cubicBezTo>
                    <a:pt x="4330" y="4786"/>
                    <a:pt x="4813" y="4775"/>
                    <a:pt x="5296" y="4775"/>
                  </a:cubicBezTo>
                  <a:lnTo>
                    <a:pt x="5296" y="4798"/>
                  </a:lnTo>
                  <a:lnTo>
                    <a:pt x="6111" y="4798"/>
                  </a:lnTo>
                  <a:cubicBezTo>
                    <a:pt x="6745" y="4753"/>
                    <a:pt x="7378" y="4753"/>
                    <a:pt x="8012" y="4662"/>
                  </a:cubicBezTo>
                  <a:cubicBezTo>
                    <a:pt x="8578" y="4640"/>
                    <a:pt x="9030" y="4187"/>
                    <a:pt x="9076" y="3621"/>
                  </a:cubicBezTo>
                  <a:cubicBezTo>
                    <a:pt x="9098" y="3485"/>
                    <a:pt x="9121" y="3372"/>
                    <a:pt x="9121" y="3236"/>
                  </a:cubicBezTo>
                  <a:cubicBezTo>
                    <a:pt x="9121" y="2467"/>
                    <a:pt x="9098" y="2376"/>
                    <a:pt x="10094" y="2354"/>
                  </a:cubicBezTo>
                  <a:cubicBezTo>
                    <a:pt x="10411" y="2354"/>
                    <a:pt x="10728" y="2354"/>
                    <a:pt x="11045" y="2376"/>
                  </a:cubicBezTo>
                  <a:cubicBezTo>
                    <a:pt x="11226" y="2376"/>
                    <a:pt x="11384" y="2512"/>
                    <a:pt x="11407" y="2693"/>
                  </a:cubicBezTo>
                  <a:cubicBezTo>
                    <a:pt x="11475" y="2920"/>
                    <a:pt x="11497" y="3146"/>
                    <a:pt x="11520" y="3350"/>
                  </a:cubicBezTo>
                  <a:cubicBezTo>
                    <a:pt x="11610" y="3983"/>
                    <a:pt x="11973" y="4278"/>
                    <a:pt x="12606" y="4368"/>
                  </a:cubicBezTo>
                  <a:cubicBezTo>
                    <a:pt x="13085" y="4428"/>
                    <a:pt x="13563" y="4451"/>
                    <a:pt x="14041" y="4451"/>
                  </a:cubicBezTo>
                  <a:cubicBezTo>
                    <a:pt x="15192" y="4451"/>
                    <a:pt x="16344" y="4319"/>
                    <a:pt x="17495" y="4255"/>
                  </a:cubicBezTo>
                  <a:cubicBezTo>
                    <a:pt x="18015" y="4232"/>
                    <a:pt x="18445" y="3825"/>
                    <a:pt x="18468" y="3304"/>
                  </a:cubicBezTo>
                  <a:cubicBezTo>
                    <a:pt x="18513" y="2942"/>
                    <a:pt x="18536" y="2580"/>
                    <a:pt x="18536" y="2241"/>
                  </a:cubicBezTo>
                  <a:cubicBezTo>
                    <a:pt x="18513" y="1856"/>
                    <a:pt x="18717" y="1516"/>
                    <a:pt x="19056" y="1358"/>
                  </a:cubicBezTo>
                  <a:cubicBezTo>
                    <a:pt x="19373" y="1200"/>
                    <a:pt x="19735" y="1086"/>
                    <a:pt x="19916" y="747"/>
                  </a:cubicBezTo>
                  <a:cubicBezTo>
                    <a:pt x="19962" y="634"/>
                    <a:pt x="19962" y="498"/>
                    <a:pt x="19916" y="385"/>
                  </a:cubicBezTo>
                  <a:cubicBezTo>
                    <a:pt x="19894" y="317"/>
                    <a:pt x="19781" y="272"/>
                    <a:pt x="19690" y="249"/>
                  </a:cubicBezTo>
                  <a:cubicBezTo>
                    <a:pt x="19643" y="235"/>
                    <a:pt x="19597" y="229"/>
                    <a:pt x="19553" y="229"/>
                  </a:cubicBezTo>
                  <a:cubicBezTo>
                    <a:pt x="19265" y="229"/>
                    <a:pt x="19034" y="483"/>
                    <a:pt x="18755" y="483"/>
                  </a:cubicBezTo>
                  <a:cubicBezTo>
                    <a:pt x="18727" y="483"/>
                    <a:pt x="18700" y="481"/>
                    <a:pt x="18672" y="475"/>
                  </a:cubicBezTo>
                  <a:cubicBezTo>
                    <a:pt x="18341" y="409"/>
                    <a:pt x="18140" y="22"/>
                    <a:pt x="17754" y="22"/>
                  </a:cubicBezTo>
                  <a:cubicBezTo>
                    <a:pt x="17743" y="22"/>
                    <a:pt x="17732" y="22"/>
                    <a:pt x="17721" y="23"/>
                  </a:cubicBezTo>
                  <a:cubicBezTo>
                    <a:pt x="17685" y="27"/>
                    <a:pt x="17649" y="29"/>
                    <a:pt x="17612" y="29"/>
                  </a:cubicBezTo>
                  <a:cubicBezTo>
                    <a:pt x="17468" y="29"/>
                    <a:pt x="17323" y="0"/>
                    <a:pt x="1717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42;p41"/>
            <p:cNvSpPr/>
            <p:nvPr/>
          </p:nvSpPr>
          <p:spPr>
            <a:xfrm>
              <a:off x="2957325" y="2137650"/>
              <a:ext cx="286300" cy="262050"/>
            </a:xfrm>
            <a:custGeom>
              <a:avLst/>
              <a:gdLst/>
              <a:ahLst/>
              <a:cxnLst/>
              <a:rect l="l" t="t" r="r" b="b"/>
              <a:pathLst>
                <a:path w="11452" h="10482" extrusionOk="0">
                  <a:moveTo>
                    <a:pt x="3915" y="1"/>
                  </a:moveTo>
                  <a:cubicBezTo>
                    <a:pt x="3285" y="1"/>
                    <a:pt x="2782" y="67"/>
                    <a:pt x="2512" y="221"/>
                  </a:cubicBezTo>
                  <a:cubicBezTo>
                    <a:pt x="1018" y="1081"/>
                    <a:pt x="0" y="9817"/>
                    <a:pt x="837" y="10224"/>
                  </a:cubicBezTo>
                  <a:cubicBezTo>
                    <a:pt x="1189" y="10405"/>
                    <a:pt x="2269" y="10482"/>
                    <a:pt x="3447" y="10482"/>
                  </a:cubicBezTo>
                  <a:cubicBezTo>
                    <a:pt x="5076" y="10482"/>
                    <a:pt x="6891" y="10335"/>
                    <a:pt x="7220" y="10111"/>
                  </a:cubicBezTo>
                  <a:cubicBezTo>
                    <a:pt x="7604" y="9885"/>
                    <a:pt x="7899" y="9545"/>
                    <a:pt x="8057" y="9138"/>
                  </a:cubicBezTo>
                  <a:cubicBezTo>
                    <a:pt x="8193" y="8821"/>
                    <a:pt x="8261" y="8459"/>
                    <a:pt x="8261" y="8097"/>
                  </a:cubicBezTo>
                  <a:cubicBezTo>
                    <a:pt x="9098" y="7780"/>
                    <a:pt x="9596" y="7350"/>
                    <a:pt x="9460" y="6037"/>
                  </a:cubicBezTo>
                  <a:cubicBezTo>
                    <a:pt x="9732" y="5992"/>
                    <a:pt x="10003" y="5879"/>
                    <a:pt x="10252" y="5721"/>
                  </a:cubicBezTo>
                  <a:cubicBezTo>
                    <a:pt x="11339" y="5019"/>
                    <a:pt x="10569" y="3887"/>
                    <a:pt x="10569" y="3887"/>
                  </a:cubicBezTo>
                  <a:cubicBezTo>
                    <a:pt x="10728" y="3729"/>
                    <a:pt x="10863" y="3548"/>
                    <a:pt x="10954" y="3344"/>
                  </a:cubicBezTo>
                  <a:cubicBezTo>
                    <a:pt x="11248" y="2824"/>
                    <a:pt x="11452" y="2032"/>
                    <a:pt x="10524" y="1443"/>
                  </a:cubicBezTo>
                  <a:cubicBezTo>
                    <a:pt x="9397" y="715"/>
                    <a:pt x="5974" y="1"/>
                    <a:pt x="391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43;p41"/>
            <p:cNvSpPr/>
            <p:nvPr/>
          </p:nvSpPr>
          <p:spPr>
            <a:xfrm>
              <a:off x="3031425" y="2191075"/>
              <a:ext cx="199750" cy="43775"/>
            </a:xfrm>
            <a:custGeom>
              <a:avLst/>
              <a:gdLst/>
              <a:ahLst/>
              <a:cxnLst/>
              <a:rect l="l" t="t" r="r" b="b"/>
              <a:pathLst>
                <a:path w="7990" h="1751" extrusionOk="0">
                  <a:moveTo>
                    <a:pt x="4133" y="1"/>
                  </a:moveTo>
                  <a:cubicBezTo>
                    <a:pt x="4030" y="1"/>
                    <a:pt x="3928" y="3"/>
                    <a:pt x="3826" y="8"/>
                  </a:cubicBezTo>
                  <a:cubicBezTo>
                    <a:pt x="2739" y="121"/>
                    <a:pt x="91" y="755"/>
                    <a:pt x="1" y="755"/>
                  </a:cubicBezTo>
                  <a:cubicBezTo>
                    <a:pt x="114" y="755"/>
                    <a:pt x="4391" y="823"/>
                    <a:pt x="5297" y="981"/>
                  </a:cubicBezTo>
                  <a:cubicBezTo>
                    <a:pt x="6225" y="1162"/>
                    <a:pt x="7266" y="1434"/>
                    <a:pt x="7605" y="1750"/>
                  </a:cubicBezTo>
                  <a:cubicBezTo>
                    <a:pt x="7764" y="1592"/>
                    <a:pt x="7899" y="1411"/>
                    <a:pt x="7990" y="1207"/>
                  </a:cubicBezTo>
                  <a:cubicBezTo>
                    <a:pt x="6873" y="427"/>
                    <a:pt x="5520" y="1"/>
                    <a:pt x="413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44;p41"/>
            <p:cNvSpPr/>
            <p:nvPr/>
          </p:nvSpPr>
          <p:spPr>
            <a:xfrm>
              <a:off x="3043325" y="2262025"/>
              <a:ext cx="170325" cy="26575"/>
            </a:xfrm>
            <a:custGeom>
              <a:avLst/>
              <a:gdLst/>
              <a:ahLst/>
              <a:cxnLst/>
              <a:rect l="l" t="t" r="r" b="b"/>
              <a:pathLst>
                <a:path w="6813" h="1063" extrusionOk="0">
                  <a:moveTo>
                    <a:pt x="3980" y="1"/>
                  </a:moveTo>
                  <a:cubicBezTo>
                    <a:pt x="2336" y="1"/>
                    <a:pt x="77" y="681"/>
                    <a:pt x="0" y="700"/>
                  </a:cubicBezTo>
                  <a:lnTo>
                    <a:pt x="6020" y="1062"/>
                  </a:lnTo>
                  <a:cubicBezTo>
                    <a:pt x="6292" y="1017"/>
                    <a:pt x="6563" y="904"/>
                    <a:pt x="6812" y="746"/>
                  </a:cubicBezTo>
                  <a:cubicBezTo>
                    <a:pt x="6156" y="429"/>
                    <a:pt x="5454" y="202"/>
                    <a:pt x="4753" y="67"/>
                  </a:cubicBezTo>
                  <a:cubicBezTo>
                    <a:pt x="4522" y="21"/>
                    <a:pt x="4260" y="1"/>
                    <a:pt x="398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45;p41"/>
            <p:cNvSpPr/>
            <p:nvPr/>
          </p:nvSpPr>
          <p:spPr>
            <a:xfrm>
              <a:off x="3056325" y="2340075"/>
              <a:ext cx="107525" cy="26100"/>
            </a:xfrm>
            <a:custGeom>
              <a:avLst/>
              <a:gdLst/>
              <a:ahLst/>
              <a:cxnLst/>
              <a:rect l="l" t="t" r="r" b="b"/>
              <a:pathLst>
                <a:path w="4301" h="1044" extrusionOk="0">
                  <a:moveTo>
                    <a:pt x="4301" y="0"/>
                  </a:moveTo>
                  <a:lnTo>
                    <a:pt x="1" y="407"/>
                  </a:lnTo>
                  <a:cubicBezTo>
                    <a:pt x="1" y="407"/>
                    <a:pt x="2375" y="1043"/>
                    <a:pt x="3964" y="1043"/>
                  </a:cubicBezTo>
                  <a:cubicBezTo>
                    <a:pt x="4016" y="1043"/>
                    <a:pt x="4069" y="1043"/>
                    <a:pt x="4120" y="1041"/>
                  </a:cubicBezTo>
                  <a:cubicBezTo>
                    <a:pt x="4233" y="702"/>
                    <a:pt x="4301" y="362"/>
                    <a:pt x="4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46;p41"/>
            <p:cNvSpPr/>
            <p:nvPr/>
          </p:nvSpPr>
          <p:spPr>
            <a:xfrm>
              <a:off x="3927100" y="1510600"/>
              <a:ext cx="200325" cy="229950"/>
            </a:xfrm>
            <a:custGeom>
              <a:avLst/>
              <a:gdLst/>
              <a:ahLst/>
              <a:cxnLst/>
              <a:rect l="l" t="t" r="r" b="b"/>
              <a:pathLst>
                <a:path w="8013" h="9198" extrusionOk="0">
                  <a:moveTo>
                    <a:pt x="0" y="0"/>
                  </a:moveTo>
                  <a:lnTo>
                    <a:pt x="0" y="6405"/>
                  </a:lnTo>
                  <a:cubicBezTo>
                    <a:pt x="0" y="6405"/>
                    <a:pt x="181" y="8284"/>
                    <a:pt x="2671" y="8985"/>
                  </a:cubicBezTo>
                  <a:cubicBezTo>
                    <a:pt x="3176" y="9132"/>
                    <a:pt x="3674" y="9197"/>
                    <a:pt x="4150" y="9197"/>
                  </a:cubicBezTo>
                  <a:cubicBezTo>
                    <a:pt x="6021" y="9197"/>
                    <a:pt x="7542" y="8194"/>
                    <a:pt x="7740" y="7220"/>
                  </a:cubicBezTo>
                  <a:cubicBezTo>
                    <a:pt x="8012" y="5885"/>
                    <a:pt x="7854" y="295"/>
                    <a:pt x="7831" y="1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47;p41"/>
            <p:cNvSpPr/>
            <p:nvPr/>
          </p:nvSpPr>
          <p:spPr>
            <a:xfrm>
              <a:off x="3819025" y="3178025"/>
              <a:ext cx="475875" cy="213875"/>
            </a:xfrm>
            <a:custGeom>
              <a:avLst/>
              <a:gdLst/>
              <a:ahLst/>
              <a:cxnLst/>
              <a:rect l="l" t="t" r="r" b="b"/>
              <a:pathLst>
                <a:path w="19035" h="8555" extrusionOk="0">
                  <a:moveTo>
                    <a:pt x="18287" y="0"/>
                  </a:moveTo>
                  <a:cubicBezTo>
                    <a:pt x="18197" y="23"/>
                    <a:pt x="18106" y="23"/>
                    <a:pt x="18016" y="23"/>
                  </a:cubicBezTo>
                  <a:cubicBezTo>
                    <a:pt x="15820" y="204"/>
                    <a:pt x="13625" y="362"/>
                    <a:pt x="11430" y="521"/>
                  </a:cubicBezTo>
                  <a:cubicBezTo>
                    <a:pt x="9642" y="656"/>
                    <a:pt x="7854" y="815"/>
                    <a:pt x="6089" y="973"/>
                  </a:cubicBezTo>
                  <a:cubicBezTo>
                    <a:pt x="4979" y="1067"/>
                    <a:pt x="3859" y="1118"/>
                    <a:pt x="2743" y="1118"/>
                  </a:cubicBezTo>
                  <a:cubicBezTo>
                    <a:pt x="2242" y="1118"/>
                    <a:pt x="1743" y="1107"/>
                    <a:pt x="1245" y="1086"/>
                  </a:cubicBezTo>
                  <a:cubicBezTo>
                    <a:pt x="974" y="1086"/>
                    <a:pt x="521" y="1064"/>
                    <a:pt x="1" y="1041"/>
                  </a:cubicBezTo>
                  <a:lnTo>
                    <a:pt x="1" y="1041"/>
                  </a:lnTo>
                  <a:lnTo>
                    <a:pt x="680" y="8555"/>
                  </a:lnTo>
                  <a:lnTo>
                    <a:pt x="19034" y="8555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48;p41"/>
            <p:cNvSpPr/>
            <p:nvPr/>
          </p:nvSpPr>
          <p:spPr>
            <a:xfrm>
              <a:off x="3295100" y="3167275"/>
              <a:ext cx="464550" cy="224625"/>
            </a:xfrm>
            <a:custGeom>
              <a:avLst/>
              <a:gdLst/>
              <a:ahLst/>
              <a:cxnLst/>
              <a:rect l="l" t="t" r="r" b="b"/>
              <a:pathLst>
                <a:path w="18582" h="8985" extrusionOk="0">
                  <a:moveTo>
                    <a:pt x="0" y="0"/>
                  </a:moveTo>
                  <a:lnTo>
                    <a:pt x="204" y="8985"/>
                  </a:lnTo>
                  <a:lnTo>
                    <a:pt x="18581" y="8985"/>
                  </a:lnTo>
                  <a:lnTo>
                    <a:pt x="18400" y="1335"/>
                  </a:lnTo>
                  <a:cubicBezTo>
                    <a:pt x="17721" y="1313"/>
                    <a:pt x="17155" y="1290"/>
                    <a:pt x="16929" y="1267"/>
                  </a:cubicBezTo>
                  <a:cubicBezTo>
                    <a:pt x="15368" y="1222"/>
                    <a:pt x="13806" y="1200"/>
                    <a:pt x="12222" y="1109"/>
                  </a:cubicBezTo>
                  <a:cubicBezTo>
                    <a:pt x="10117" y="1018"/>
                    <a:pt x="8035" y="860"/>
                    <a:pt x="5930" y="724"/>
                  </a:cubicBezTo>
                  <a:cubicBezTo>
                    <a:pt x="3938" y="588"/>
                    <a:pt x="1969" y="34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44" name="Right Triangle 4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20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5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56"/>
          <p:cNvSpPr txBox="1">
            <a:spLocks noGrp="1"/>
          </p:cNvSpPr>
          <p:nvPr>
            <p:ph type="title"/>
          </p:nvPr>
        </p:nvSpPr>
        <p:spPr>
          <a:xfrm>
            <a:off x="1544203" y="195621"/>
            <a:ext cx="5991799" cy="693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b="1" dirty="0" err="1" smtClean="0"/>
              <a:t>Perbandingan</a:t>
            </a:r>
            <a:r>
              <a:rPr sz="2800" b="1" dirty="0" smtClean="0"/>
              <a:t> </a:t>
            </a:r>
            <a:r>
              <a:rPr sz="2800" b="1" dirty="0" err="1" smtClean="0"/>
              <a:t>Jumlah</a:t>
            </a:r>
            <a:r>
              <a:rPr sz="2800" b="1" dirty="0" smtClean="0"/>
              <a:t> </a:t>
            </a:r>
            <a:r>
              <a:rPr sz="2800" b="1" dirty="0" err="1" smtClean="0"/>
              <a:t>Kelas</a:t>
            </a:r>
            <a:r>
              <a:rPr sz="2800" b="1" dirty="0" smtClean="0"/>
              <a:t> </a:t>
            </a:r>
            <a:r>
              <a:rPr sz="2800" b="1" dirty="0" err="1" smtClean="0"/>
              <a:t>dalam</a:t>
            </a:r>
            <a:r>
              <a:rPr sz="2800" b="1" dirty="0" smtClean="0"/>
              <a:t> </a:t>
            </a:r>
            <a:r>
              <a:rPr sz="2800" b="1" dirty="0" err="1" smtClean="0"/>
              <a:t>Klasifikasi</a:t>
            </a:r>
            <a:r>
              <a:rPr sz="2800" b="1" dirty="0" smtClean="0"/>
              <a:t> (target)</a:t>
            </a:r>
            <a:endParaRPr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657391" y="1034639"/>
            <a:ext cx="3882712" cy="3937303"/>
            <a:chOff x="636126" y="1291256"/>
            <a:chExt cx="3882712" cy="393730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26" y="1546438"/>
              <a:ext cx="3882712" cy="3682121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552353" y="1291256"/>
              <a:ext cx="542261" cy="25518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accent1">
                      <a:lumMod val="75000"/>
                    </a:schemeClr>
                  </a:solidFill>
                  <a:latin typeface="Pompiere" panose="020B0604020202020204" charset="0"/>
                </a:rPr>
                <a:t>526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31535" y="1291256"/>
              <a:ext cx="542261" cy="25518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accent1">
                      <a:lumMod val="75000"/>
                    </a:schemeClr>
                  </a:solidFill>
                  <a:latin typeface="Pompiere" panose="020B0604020202020204" charset="0"/>
                </a:rPr>
                <a:t>499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10717" y="1291256"/>
            <a:ext cx="3602948" cy="3303677"/>
            <a:chOff x="5126383" y="1839823"/>
            <a:chExt cx="3602948" cy="3303677"/>
          </a:xfrm>
        </p:grpSpPr>
        <p:sp>
          <p:nvSpPr>
            <p:cNvPr id="7" name="Google Shape;609;p41"/>
            <p:cNvSpPr txBox="1">
              <a:spLocks/>
            </p:cNvSpPr>
            <p:nvPr/>
          </p:nvSpPr>
          <p:spPr>
            <a:xfrm>
              <a:off x="5126383" y="1960217"/>
              <a:ext cx="3602948" cy="3183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Pompiere"/>
                <a:buNone/>
                <a:defRPr sz="2000" b="0" i="0" u="none" strike="noStrike" cap="none">
                  <a:solidFill>
                    <a:schemeClr val="dk1"/>
                  </a:solidFill>
                  <a:latin typeface="Pompiere"/>
                  <a:ea typeface="Pompiere"/>
                  <a:cs typeface="Pompiere"/>
                  <a:sym typeface="Pompiere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>
                <a:spcAft>
                  <a:spcPts val="1600"/>
                </a:spcAft>
              </a:pPr>
              <a:r>
                <a:rPr lang="id-ID" dirty="0" smtClean="0"/>
                <a:t>Ada 2 kategori kelas yang nantinya akan dijadikan target dalam klasifikasi yaitu pasien </a:t>
              </a:r>
              <a:r>
                <a:rPr lang="id-ID" b="1" dirty="0" smtClean="0"/>
                <a:t>sakit jantung </a:t>
              </a:r>
              <a:r>
                <a:rPr lang="id-ID" dirty="0" smtClean="0"/>
                <a:t>dan pasien </a:t>
              </a:r>
              <a:r>
                <a:rPr lang="id-ID" b="1" dirty="0" smtClean="0"/>
                <a:t>tidak sakit jantung</a:t>
              </a:r>
              <a:r>
                <a:rPr lang="id-ID" dirty="0" smtClean="0"/>
                <a:t>. </a:t>
              </a:r>
            </a:p>
            <a:p>
              <a:pPr>
                <a:spcAft>
                  <a:spcPts val="1600"/>
                </a:spcAft>
              </a:pPr>
              <a:r>
                <a:rPr lang="id-ID" dirty="0" smtClean="0"/>
                <a:t>Kedua kategori kelas memiliki jumlah yang tidak berbeda jauh maka ukuran ketepatapatan klasifikasi “</a:t>
              </a:r>
              <a:r>
                <a:rPr lang="id-ID" b="1" dirty="0" smtClean="0"/>
                <a:t>akurasi</a:t>
              </a:r>
              <a:r>
                <a:rPr lang="id-ID" dirty="0" smtClean="0"/>
                <a:t>” cukup untuk membandingkan 3 metode yang akan digunakan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51143" y="1839823"/>
              <a:ext cx="3478188" cy="3169985"/>
            </a:xfrm>
            <a:prstGeom prst="rect">
              <a:avLst/>
            </a:prstGeom>
            <a:noFill/>
            <a:ln>
              <a:solidFill>
                <a:srgbClr val="4AA2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2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4" name="Picture 13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7" name="Right Triangle 16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21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653;p42"/>
          <p:cNvSpPr txBox="1">
            <a:spLocks noGrp="1"/>
          </p:cNvSpPr>
          <p:nvPr>
            <p:ph type="title"/>
          </p:nvPr>
        </p:nvSpPr>
        <p:spPr>
          <a:xfrm>
            <a:off x="992710" y="19315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Korelasi Pearson Variabel Numerik</a:t>
            </a:r>
            <a:endParaRPr dirty="0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5" y="620815"/>
            <a:ext cx="4383695" cy="4311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7" name="Group 116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1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20" name="Picture 11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22" name="Group 121"/>
          <p:cNvGrpSpPr/>
          <p:nvPr/>
        </p:nvGrpSpPr>
        <p:grpSpPr>
          <a:xfrm>
            <a:off x="5587718" y="1089236"/>
            <a:ext cx="3021113" cy="2781015"/>
            <a:chOff x="5251143" y="1839822"/>
            <a:chExt cx="3478188" cy="4010048"/>
          </a:xfrm>
        </p:grpSpPr>
        <p:sp>
          <p:nvSpPr>
            <p:cNvPr id="123" name="Google Shape;609;p41"/>
            <p:cNvSpPr txBox="1">
              <a:spLocks/>
            </p:cNvSpPr>
            <p:nvPr/>
          </p:nvSpPr>
          <p:spPr>
            <a:xfrm>
              <a:off x="5354837" y="1960216"/>
              <a:ext cx="3374493" cy="2721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Pompiere"/>
                <a:buNone/>
                <a:defRPr sz="2000" b="0" i="0" u="none" strike="noStrike" cap="none">
                  <a:solidFill>
                    <a:schemeClr val="dk1"/>
                  </a:solidFill>
                  <a:latin typeface="Pompiere"/>
                  <a:ea typeface="Pompiere"/>
                  <a:cs typeface="Pompiere"/>
                  <a:sym typeface="Pompiere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>
                <a:spcAft>
                  <a:spcPts val="1600"/>
                </a:spcAft>
              </a:pPr>
              <a:r>
                <a:rPr lang="id-ID" dirty="0" smtClean="0"/>
                <a:t>Antar variabel numerik memiliki korelasi person yang rendah. Nilai korelasi tertinggi yaitu 0,39 dengan jenis korelasi negatif yaitu antara variabel max_heart_rate_achieved dan age. Korelasi terendah terjadi antara variabel cholestrol dan num_major_vessels  sebesar 0,07</a:t>
              </a:r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251143" y="1839822"/>
              <a:ext cx="3478188" cy="4010048"/>
            </a:xfrm>
            <a:prstGeom prst="rect">
              <a:avLst/>
            </a:prstGeom>
            <a:noFill/>
            <a:ln>
              <a:solidFill>
                <a:srgbClr val="4AA2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22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653;p42"/>
          <p:cNvSpPr txBox="1">
            <a:spLocks noGrp="1"/>
          </p:cNvSpPr>
          <p:nvPr>
            <p:ph type="title"/>
          </p:nvPr>
        </p:nvSpPr>
        <p:spPr>
          <a:xfrm>
            <a:off x="705631" y="203791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Korelasi Masing-Masing Variabel dengan Target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83" y="733646"/>
            <a:ext cx="4565293" cy="4099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805377" y="1341112"/>
            <a:ext cx="2604254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Choleterol</a:t>
            </a:r>
            <a:r>
              <a:rPr lang="id-ID" dirty="0" smtClean="0"/>
              <a:t> dan f</a:t>
            </a:r>
            <a:r>
              <a:rPr lang="id-ID" b="1" dirty="0" smtClean="0"/>
              <a:t>asting_blood_sugar</a:t>
            </a:r>
            <a:r>
              <a:rPr lang="id-ID" dirty="0" smtClean="0"/>
              <a:t> mempunyai korelasi yang </a:t>
            </a:r>
            <a:r>
              <a:rPr lang="id-ID" b="1" dirty="0" smtClean="0"/>
              <a:t>rendah</a:t>
            </a:r>
            <a:r>
              <a:rPr lang="id-ID" dirty="0" smtClean="0"/>
              <a:t> dengan </a:t>
            </a:r>
            <a:r>
              <a:rPr lang="id-ID" b="1" dirty="0" smtClean="0"/>
              <a:t>target (kelas klasifikasi)</a:t>
            </a:r>
            <a:r>
              <a:rPr lang="id-ID" dirty="0" smtClean="0"/>
              <a:t>. Artinya, kedua variabel ini mempunyai hubungan yang lemah dan negatif dengan status pasien terkena penyakit jantung atau tidak.Sementara </a:t>
            </a:r>
            <a:r>
              <a:rPr lang="id-ID" b="1" dirty="0" smtClean="0"/>
              <a:t>variabel yang lain memilki korelasi yang signifikan dengan target</a:t>
            </a:r>
            <a:endParaRPr lang="en-US" b="1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33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35" name="Picture 134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23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5316279" y="1909061"/>
            <a:ext cx="3732028" cy="135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err="1" smtClean="0"/>
              <a:t>Jumlah</a:t>
            </a:r>
            <a:r>
              <a:rPr sz="2800" dirty="0" smtClean="0"/>
              <a:t> Orang </a:t>
            </a:r>
            <a:r>
              <a:rPr sz="2800" dirty="0" err="1" smtClean="0"/>
              <a:t>dengan</a:t>
            </a:r>
            <a:r>
              <a:rPr sz="2800" dirty="0" smtClean="0"/>
              <a:t> </a:t>
            </a:r>
            <a:r>
              <a:rPr sz="2800" dirty="0" err="1" smtClean="0"/>
              <a:t>Penyakit</a:t>
            </a:r>
            <a:r>
              <a:rPr sz="2800" dirty="0" smtClean="0"/>
              <a:t> </a:t>
            </a:r>
            <a:r>
              <a:rPr sz="2800" dirty="0" err="1" smtClean="0"/>
              <a:t>Jantung</a:t>
            </a:r>
            <a:r>
              <a:rPr sz="2800" dirty="0" smtClean="0"/>
              <a:t> </a:t>
            </a:r>
            <a:r>
              <a:rPr sz="2800" dirty="0" err="1" smtClean="0"/>
              <a:t>dan</a:t>
            </a:r>
            <a:r>
              <a:rPr sz="2800" dirty="0" smtClean="0"/>
              <a:t> </a:t>
            </a:r>
            <a:r>
              <a:rPr sz="2800" dirty="0" err="1" smtClean="0"/>
              <a:t>Tidak</a:t>
            </a:r>
            <a:r>
              <a:rPr sz="2800" dirty="0" smtClean="0"/>
              <a:t> </a:t>
            </a:r>
            <a:r>
              <a:rPr sz="2800" dirty="0" err="1" smtClean="0"/>
              <a:t>Berdasarkan</a:t>
            </a:r>
            <a:r>
              <a:rPr sz="2800" dirty="0" smtClean="0"/>
              <a:t> </a:t>
            </a:r>
            <a:r>
              <a:rPr sz="2800" dirty="0" err="1" smtClean="0"/>
              <a:t>Variabel</a:t>
            </a:r>
            <a:r>
              <a:rPr sz="2800" dirty="0" smtClean="0"/>
              <a:t> </a:t>
            </a:r>
            <a:r>
              <a:rPr sz="2800" dirty="0" err="1" smtClean="0"/>
              <a:t>Kategorik</a:t>
            </a:r>
            <a:endParaRPr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502" r="246" b="-502"/>
          <a:stretch/>
        </p:blipFill>
        <p:spPr>
          <a:xfrm>
            <a:off x="215303" y="159489"/>
            <a:ext cx="4952120" cy="4851740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0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2" name="Picture 10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0" name="Right Triangle 9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24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4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1567404" y="-53581"/>
            <a:ext cx="5708413" cy="135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err="1" smtClean="0"/>
              <a:t>Jumlah</a:t>
            </a:r>
            <a:r>
              <a:rPr sz="2800" dirty="0" smtClean="0"/>
              <a:t> Orang </a:t>
            </a:r>
            <a:r>
              <a:rPr sz="2800" dirty="0" err="1" smtClean="0"/>
              <a:t>dengan</a:t>
            </a:r>
            <a:r>
              <a:rPr sz="2800" dirty="0" smtClean="0"/>
              <a:t> </a:t>
            </a:r>
            <a:r>
              <a:rPr sz="2800" dirty="0" err="1" smtClean="0"/>
              <a:t>Penyakit</a:t>
            </a:r>
            <a:r>
              <a:rPr sz="2800" dirty="0" smtClean="0"/>
              <a:t> </a:t>
            </a:r>
            <a:r>
              <a:rPr sz="2800" dirty="0" err="1" smtClean="0"/>
              <a:t>Jantung</a:t>
            </a:r>
            <a:r>
              <a:rPr sz="2800" dirty="0" smtClean="0"/>
              <a:t> </a:t>
            </a:r>
            <a:r>
              <a:rPr sz="2800" dirty="0" err="1" smtClean="0"/>
              <a:t>dan</a:t>
            </a:r>
            <a:r>
              <a:rPr sz="2800" dirty="0" smtClean="0"/>
              <a:t> </a:t>
            </a:r>
            <a:r>
              <a:rPr sz="2800" dirty="0" err="1" smtClean="0"/>
              <a:t>Tidak</a:t>
            </a:r>
            <a:r>
              <a:rPr sz="2800" dirty="0" smtClean="0"/>
              <a:t> </a:t>
            </a:r>
            <a:r>
              <a:rPr sz="2800" dirty="0" err="1" smtClean="0"/>
              <a:t>Berdasarkan</a:t>
            </a:r>
            <a:r>
              <a:rPr sz="2800" dirty="0" smtClean="0"/>
              <a:t> </a:t>
            </a:r>
            <a:r>
              <a:rPr sz="2800" dirty="0" err="1" smtClean="0"/>
              <a:t>Variabel</a:t>
            </a:r>
            <a:r>
              <a:rPr sz="2800" dirty="0" smtClean="0"/>
              <a:t> </a:t>
            </a:r>
            <a:r>
              <a:rPr sz="2800" dirty="0" err="1" smtClean="0"/>
              <a:t>Kategorik</a:t>
            </a:r>
            <a:r>
              <a:rPr sz="2800" dirty="0" smtClean="0"/>
              <a:t> (</a:t>
            </a:r>
            <a:r>
              <a:rPr sz="2800" dirty="0" err="1" smtClean="0"/>
              <a:t>Lanjutan</a:t>
            </a:r>
            <a:r>
              <a:rPr sz="2800" dirty="0" smtClean="0"/>
              <a:t>)</a:t>
            </a:r>
            <a:endParaRPr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502" r="246" b="66187"/>
          <a:stretch/>
        </p:blipFill>
        <p:spPr>
          <a:xfrm>
            <a:off x="1407147" y="1299015"/>
            <a:ext cx="6184506" cy="2018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9" name="Group 9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0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2" name="Picture 10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2562881" y="3686079"/>
            <a:ext cx="3873037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Orang dengan </a:t>
            </a:r>
            <a:r>
              <a:rPr lang="id-ID" b="1" dirty="0" smtClean="0"/>
              <a:t>Chest Pain </a:t>
            </a:r>
            <a:r>
              <a:rPr lang="id-ID" dirty="0" smtClean="0"/>
              <a:t>sebesar 1, 2, 3 lebih memungkinkan terkena penyakit jantung dibandingan orang dengan Chest Pain sebesar 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1" name="Right Triangle 10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25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6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1567404" y="-53581"/>
            <a:ext cx="5708413" cy="135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err="1" smtClean="0"/>
              <a:t>Jumlah</a:t>
            </a:r>
            <a:r>
              <a:rPr sz="2800" dirty="0" smtClean="0"/>
              <a:t> Orang </a:t>
            </a:r>
            <a:r>
              <a:rPr sz="2800" dirty="0" err="1" smtClean="0"/>
              <a:t>dengan</a:t>
            </a:r>
            <a:r>
              <a:rPr sz="2800" dirty="0" smtClean="0"/>
              <a:t> </a:t>
            </a:r>
            <a:r>
              <a:rPr sz="2800" dirty="0" err="1" smtClean="0"/>
              <a:t>Penyakit</a:t>
            </a:r>
            <a:r>
              <a:rPr sz="2800" dirty="0" smtClean="0"/>
              <a:t> </a:t>
            </a:r>
            <a:r>
              <a:rPr sz="2800" dirty="0" err="1" smtClean="0"/>
              <a:t>Jantung</a:t>
            </a:r>
            <a:r>
              <a:rPr sz="2800" dirty="0" smtClean="0"/>
              <a:t> </a:t>
            </a:r>
            <a:r>
              <a:rPr sz="2800" dirty="0" err="1" smtClean="0"/>
              <a:t>dan</a:t>
            </a:r>
            <a:r>
              <a:rPr sz="2800" dirty="0" smtClean="0"/>
              <a:t> </a:t>
            </a:r>
            <a:r>
              <a:rPr sz="2800" dirty="0" err="1" smtClean="0"/>
              <a:t>Tidak</a:t>
            </a:r>
            <a:r>
              <a:rPr sz="2800" dirty="0" smtClean="0"/>
              <a:t> </a:t>
            </a:r>
            <a:r>
              <a:rPr sz="2800" dirty="0" err="1" smtClean="0"/>
              <a:t>Berdasarkan</a:t>
            </a:r>
            <a:r>
              <a:rPr sz="2800" dirty="0" smtClean="0"/>
              <a:t> </a:t>
            </a:r>
            <a:r>
              <a:rPr sz="2800" dirty="0" err="1" smtClean="0"/>
              <a:t>Variabel</a:t>
            </a:r>
            <a:r>
              <a:rPr sz="2800" dirty="0" smtClean="0"/>
              <a:t> </a:t>
            </a:r>
            <a:r>
              <a:rPr sz="2800" dirty="0" err="1" smtClean="0"/>
              <a:t>Kategorik</a:t>
            </a:r>
            <a:r>
              <a:rPr sz="2800" dirty="0" smtClean="0"/>
              <a:t> (</a:t>
            </a:r>
            <a:r>
              <a:rPr sz="2800" dirty="0" err="1" smtClean="0"/>
              <a:t>Lanjutan</a:t>
            </a:r>
            <a:r>
              <a:rPr sz="2800" dirty="0" smtClean="0"/>
              <a:t>)</a:t>
            </a:r>
            <a:endParaRPr sz="28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0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2" name="Picture 10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213086" y="3653448"/>
            <a:ext cx="2657706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Orang dengan </a:t>
            </a:r>
            <a:r>
              <a:rPr lang="id-ID" dirty="0"/>
              <a:t>Orang dengan </a:t>
            </a:r>
            <a:r>
              <a:rPr lang="id-ID" b="1" dirty="0"/>
              <a:t>rest_acg</a:t>
            </a:r>
            <a:r>
              <a:rPr lang="id-ID" dirty="0"/>
              <a:t> bernilai 1 (sinyal jantung dengan irama tidak normal) cenderung terserang penyakit jantung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33375" r="246" b="33096"/>
          <a:stretch/>
        </p:blipFill>
        <p:spPr>
          <a:xfrm>
            <a:off x="1055463" y="1180213"/>
            <a:ext cx="6732294" cy="2211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081260" y="3653448"/>
            <a:ext cx="3067506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Orang dengan </a:t>
            </a:r>
            <a:r>
              <a:rPr lang="id-ID" dirty="0"/>
              <a:t>Orang </a:t>
            </a:r>
            <a:r>
              <a:rPr lang="id-ID" dirty="0" smtClean="0"/>
              <a:t>tanpa </a:t>
            </a:r>
            <a:r>
              <a:rPr lang="id-ID" b="1" dirty="0" smtClean="0"/>
              <a:t>exercise_induced_angina </a:t>
            </a:r>
            <a:r>
              <a:rPr lang="id-ID" dirty="0" smtClean="0"/>
              <a:t>cenderung terserang penyakit jantung dibandingkan orang dengan </a:t>
            </a:r>
            <a:r>
              <a:rPr lang="id-ID" b="1" dirty="0"/>
              <a:t>exercise_induced_angina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6211756" y="3653448"/>
            <a:ext cx="275979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Orang dengan </a:t>
            </a:r>
            <a:r>
              <a:rPr lang="id-ID" b="1" dirty="0" smtClean="0"/>
              <a:t>st_slope</a:t>
            </a:r>
            <a:r>
              <a:rPr lang="id-ID" dirty="0" smtClean="0"/>
              <a:t> jenis 2 cenderung terserang jantung dibandingkan kategori 1 dan 0</a:t>
            </a:r>
          </a:p>
          <a:p>
            <a:pPr algn="ctr"/>
            <a:endParaRPr lang="id-ID" dirty="0"/>
          </a:p>
          <a:p>
            <a:pPr algn="ctr"/>
            <a:endParaRPr lang="id-ID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4" name="Right Triangle 1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26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6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5" name="Google Shape;1845;p65"/>
          <p:cNvGrpSpPr/>
          <p:nvPr/>
        </p:nvGrpSpPr>
        <p:grpSpPr>
          <a:xfrm>
            <a:off x="1264824" y="1752604"/>
            <a:ext cx="1601026" cy="2118550"/>
            <a:chOff x="1264824" y="1905004"/>
            <a:chExt cx="1601026" cy="2118550"/>
          </a:xfrm>
        </p:grpSpPr>
        <p:sp>
          <p:nvSpPr>
            <p:cNvPr id="1846" name="Google Shape;1846;p65"/>
            <p:cNvSpPr/>
            <p:nvPr/>
          </p:nvSpPr>
          <p:spPr>
            <a:xfrm>
              <a:off x="1862378" y="2346660"/>
              <a:ext cx="420072" cy="375269"/>
            </a:xfrm>
            <a:custGeom>
              <a:avLst/>
              <a:gdLst/>
              <a:ahLst/>
              <a:cxnLst/>
              <a:rect l="l" t="t" r="r" b="b"/>
              <a:pathLst>
                <a:path w="13117" h="11718" extrusionOk="0">
                  <a:moveTo>
                    <a:pt x="7147" y="0"/>
                  </a:moveTo>
                  <a:cubicBezTo>
                    <a:pt x="7012" y="0"/>
                    <a:pt x="6881" y="10"/>
                    <a:pt x="6755" y="30"/>
                  </a:cubicBezTo>
                  <a:cubicBezTo>
                    <a:pt x="4817" y="331"/>
                    <a:pt x="1358" y="1701"/>
                    <a:pt x="656" y="5477"/>
                  </a:cubicBezTo>
                  <a:cubicBezTo>
                    <a:pt x="1" y="9020"/>
                    <a:pt x="3937" y="11717"/>
                    <a:pt x="6515" y="11717"/>
                  </a:cubicBezTo>
                  <a:cubicBezTo>
                    <a:pt x="6697" y="11717"/>
                    <a:pt x="6873" y="11704"/>
                    <a:pt x="7039" y="11676"/>
                  </a:cubicBezTo>
                  <a:cubicBezTo>
                    <a:pt x="9545" y="11275"/>
                    <a:pt x="12352" y="10039"/>
                    <a:pt x="12753" y="6380"/>
                  </a:cubicBezTo>
                  <a:cubicBezTo>
                    <a:pt x="13117" y="2921"/>
                    <a:pt x="9480" y="0"/>
                    <a:pt x="71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5"/>
            <p:cNvSpPr/>
            <p:nvPr/>
          </p:nvSpPr>
          <p:spPr>
            <a:xfrm>
              <a:off x="1791891" y="1905004"/>
              <a:ext cx="595569" cy="599956"/>
            </a:xfrm>
            <a:custGeom>
              <a:avLst/>
              <a:gdLst/>
              <a:ahLst/>
              <a:cxnLst/>
              <a:rect l="l" t="t" r="r" b="b"/>
              <a:pathLst>
                <a:path w="18597" h="18734" extrusionOk="0">
                  <a:moveTo>
                    <a:pt x="7805" y="0"/>
                  </a:moveTo>
                  <a:cubicBezTo>
                    <a:pt x="7060" y="0"/>
                    <a:pt x="6259" y="236"/>
                    <a:pt x="5380" y="822"/>
                  </a:cubicBezTo>
                  <a:cubicBezTo>
                    <a:pt x="2741" y="2543"/>
                    <a:pt x="134" y="5868"/>
                    <a:pt x="0" y="9327"/>
                  </a:cubicBezTo>
                  <a:cubicBezTo>
                    <a:pt x="67" y="14005"/>
                    <a:pt x="9157" y="18734"/>
                    <a:pt x="9157" y="18734"/>
                  </a:cubicBezTo>
                  <a:cubicBezTo>
                    <a:pt x="13484" y="17597"/>
                    <a:pt x="18547" y="12134"/>
                    <a:pt x="18580" y="9711"/>
                  </a:cubicBezTo>
                  <a:cubicBezTo>
                    <a:pt x="18597" y="7288"/>
                    <a:pt x="16358" y="2978"/>
                    <a:pt x="15439" y="2075"/>
                  </a:cubicBezTo>
                  <a:cubicBezTo>
                    <a:pt x="14881" y="1538"/>
                    <a:pt x="14261" y="1351"/>
                    <a:pt x="13386" y="1351"/>
                  </a:cubicBezTo>
                  <a:cubicBezTo>
                    <a:pt x="12819" y="1351"/>
                    <a:pt x="12145" y="1429"/>
                    <a:pt x="11312" y="1541"/>
                  </a:cubicBezTo>
                  <a:cubicBezTo>
                    <a:pt x="10230" y="713"/>
                    <a:pt x="9101" y="0"/>
                    <a:pt x="780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5"/>
            <p:cNvSpPr/>
            <p:nvPr/>
          </p:nvSpPr>
          <p:spPr>
            <a:xfrm>
              <a:off x="1264824" y="2653012"/>
              <a:ext cx="605753" cy="950566"/>
            </a:xfrm>
            <a:custGeom>
              <a:avLst/>
              <a:gdLst/>
              <a:ahLst/>
              <a:cxnLst/>
              <a:rect l="l" t="t" r="r" b="b"/>
              <a:pathLst>
                <a:path w="18915" h="29682" extrusionOk="0">
                  <a:moveTo>
                    <a:pt x="14041" y="0"/>
                  </a:moveTo>
                  <a:cubicBezTo>
                    <a:pt x="13236" y="0"/>
                    <a:pt x="12632" y="189"/>
                    <a:pt x="12632" y="189"/>
                  </a:cubicBezTo>
                  <a:cubicBezTo>
                    <a:pt x="12632" y="189"/>
                    <a:pt x="0" y="23163"/>
                    <a:pt x="485" y="25335"/>
                  </a:cubicBezTo>
                  <a:cubicBezTo>
                    <a:pt x="904" y="27280"/>
                    <a:pt x="2234" y="29681"/>
                    <a:pt x="5436" y="29681"/>
                  </a:cubicBezTo>
                  <a:cubicBezTo>
                    <a:pt x="5809" y="29681"/>
                    <a:pt x="6208" y="29649"/>
                    <a:pt x="6634" y="29579"/>
                  </a:cubicBezTo>
                  <a:cubicBezTo>
                    <a:pt x="10694" y="28927"/>
                    <a:pt x="15422" y="14926"/>
                    <a:pt x="16358" y="12854"/>
                  </a:cubicBezTo>
                  <a:cubicBezTo>
                    <a:pt x="17310" y="10765"/>
                    <a:pt x="18914" y="5669"/>
                    <a:pt x="17594" y="2361"/>
                  </a:cubicBezTo>
                  <a:cubicBezTo>
                    <a:pt x="16812" y="400"/>
                    <a:pt x="15213" y="0"/>
                    <a:pt x="140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5"/>
            <p:cNvSpPr/>
            <p:nvPr/>
          </p:nvSpPr>
          <p:spPr>
            <a:xfrm>
              <a:off x="2260641" y="2653012"/>
              <a:ext cx="605208" cy="950566"/>
            </a:xfrm>
            <a:custGeom>
              <a:avLst/>
              <a:gdLst/>
              <a:ahLst/>
              <a:cxnLst/>
              <a:rect l="l" t="t" r="r" b="b"/>
              <a:pathLst>
                <a:path w="18898" h="29682" extrusionOk="0">
                  <a:moveTo>
                    <a:pt x="4873" y="0"/>
                  </a:moveTo>
                  <a:cubicBezTo>
                    <a:pt x="3701" y="0"/>
                    <a:pt x="2102" y="400"/>
                    <a:pt x="1320" y="2361"/>
                  </a:cubicBezTo>
                  <a:cubicBezTo>
                    <a:pt x="0" y="5669"/>
                    <a:pt x="1604" y="10765"/>
                    <a:pt x="2540" y="12854"/>
                  </a:cubicBezTo>
                  <a:cubicBezTo>
                    <a:pt x="3492" y="14926"/>
                    <a:pt x="8221" y="28927"/>
                    <a:pt x="12281" y="29579"/>
                  </a:cubicBezTo>
                  <a:cubicBezTo>
                    <a:pt x="12705" y="29649"/>
                    <a:pt x="13102" y="29681"/>
                    <a:pt x="13474" y="29681"/>
                  </a:cubicBezTo>
                  <a:cubicBezTo>
                    <a:pt x="16667" y="29681"/>
                    <a:pt x="18011" y="27280"/>
                    <a:pt x="18430" y="25335"/>
                  </a:cubicBezTo>
                  <a:cubicBezTo>
                    <a:pt x="18897" y="23163"/>
                    <a:pt x="6282" y="189"/>
                    <a:pt x="6282" y="189"/>
                  </a:cubicBezTo>
                  <a:cubicBezTo>
                    <a:pt x="6282" y="189"/>
                    <a:pt x="5679" y="0"/>
                    <a:pt x="487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5"/>
            <p:cNvSpPr/>
            <p:nvPr/>
          </p:nvSpPr>
          <p:spPr>
            <a:xfrm>
              <a:off x="1578380" y="2585727"/>
              <a:ext cx="1045072" cy="1437826"/>
            </a:xfrm>
            <a:custGeom>
              <a:avLst/>
              <a:gdLst/>
              <a:ahLst/>
              <a:cxnLst/>
              <a:rect l="l" t="t" r="r" b="b"/>
              <a:pathLst>
                <a:path w="32633" h="44897" extrusionOk="0">
                  <a:moveTo>
                    <a:pt x="9675" y="1"/>
                  </a:moveTo>
                  <a:cubicBezTo>
                    <a:pt x="9675" y="1"/>
                    <a:pt x="9174" y="67"/>
                    <a:pt x="8438" y="201"/>
                  </a:cubicBezTo>
                  <a:cubicBezTo>
                    <a:pt x="6684" y="535"/>
                    <a:pt x="3610" y="1237"/>
                    <a:pt x="2841" y="2290"/>
                  </a:cubicBezTo>
                  <a:cubicBezTo>
                    <a:pt x="2156" y="3225"/>
                    <a:pt x="3259" y="10276"/>
                    <a:pt x="4161" y="15406"/>
                  </a:cubicBezTo>
                  <a:cubicBezTo>
                    <a:pt x="4696" y="18447"/>
                    <a:pt x="5180" y="20819"/>
                    <a:pt x="5180" y="20819"/>
                  </a:cubicBezTo>
                  <a:cubicBezTo>
                    <a:pt x="5180" y="20819"/>
                    <a:pt x="3509" y="26333"/>
                    <a:pt x="2106" y="32248"/>
                  </a:cubicBezTo>
                  <a:cubicBezTo>
                    <a:pt x="953" y="37160"/>
                    <a:pt x="1" y="42357"/>
                    <a:pt x="335" y="44896"/>
                  </a:cubicBezTo>
                  <a:lnTo>
                    <a:pt x="32599" y="44896"/>
                  </a:lnTo>
                  <a:cubicBezTo>
                    <a:pt x="32632" y="43827"/>
                    <a:pt x="32566" y="42758"/>
                    <a:pt x="32399" y="41705"/>
                  </a:cubicBezTo>
                  <a:cubicBezTo>
                    <a:pt x="32248" y="40886"/>
                    <a:pt x="30995" y="36609"/>
                    <a:pt x="29658" y="32248"/>
                  </a:cubicBezTo>
                  <a:cubicBezTo>
                    <a:pt x="28322" y="27937"/>
                    <a:pt x="26918" y="23526"/>
                    <a:pt x="26434" y="22256"/>
                  </a:cubicBezTo>
                  <a:cubicBezTo>
                    <a:pt x="26835" y="20201"/>
                    <a:pt x="27152" y="17812"/>
                    <a:pt x="27403" y="15406"/>
                  </a:cubicBezTo>
                  <a:cubicBezTo>
                    <a:pt x="27987" y="9625"/>
                    <a:pt x="28138" y="3844"/>
                    <a:pt x="27971" y="2925"/>
                  </a:cubicBezTo>
                  <a:cubicBezTo>
                    <a:pt x="27720" y="1638"/>
                    <a:pt x="25231" y="1003"/>
                    <a:pt x="24061" y="753"/>
                  </a:cubicBezTo>
                  <a:cubicBezTo>
                    <a:pt x="23493" y="636"/>
                    <a:pt x="22657" y="519"/>
                    <a:pt x="21956" y="418"/>
                  </a:cubicBezTo>
                  <a:cubicBezTo>
                    <a:pt x="21187" y="318"/>
                    <a:pt x="20552" y="235"/>
                    <a:pt x="20552" y="235"/>
                  </a:cubicBezTo>
                  <a:lnTo>
                    <a:pt x="967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5"/>
            <p:cNvSpPr/>
            <p:nvPr/>
          </p:nvSpPr>
          <p:spPr>
            <a:xfrm>
              <a:off x="1848607" y="2585727"/>
              <a:ext cx="432914" cy="294342"/>
            </a:xfrm>
            <a:custGeom>
              <a:avLst/>
              <a:gdLst/>
              <a:ahLst/>
              <a:cxnLst/>
              <a:rect l="l" t="t" r="r" b="b"/>
              <a:pathLst>
                <a:path w="13518" h="9191" extrusionOk="0">
                  <a:moveTo>
                    <a:pt x="1237" y="1"/>
                  </a:moveTo>
                  <a:cubicBezTo>
                    <a:pt x="1237" y="1"/>
                    <a:pt x="736" y="67"/>
                    <a:pt x="0" y="201"/>
                  </a:cubicBezTo>
                  <a:cubicBezTo>
                    <a:pt x="268" y="2089"/>
                    <a:pt x="3325" y="8338"/>
                    <a:pt x="7018" y="9190"/>
                  </a:cubicBezTo>
                  <a:cubicBezTo>
                    <a:pt x="11128" y="7553"/>
                    <a:pt x="13200" y="3192"/>
                    <a:pt x="13518" y="418"/>
                  </a:cubicBezTo>
                  <a:cubicBezTo>
                    <a:pt x="12749" y="301"/>
                    <a:pt x="12114" y="235"/>
                    <a:pt x="12114" y="235"/>
                  </a:cubicBezTo>
                  <a:lnTo>
                    <a:pt x="123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5"/>
            <p:cNvSpPr/>
            <p:nvPr/>
          </p:nvSpPr>
          <p:spPr>
            <a:xfrm>
              <a:off x="2209241" y="2167449"/>
              <a:ext cx="127940" cy="150614"/>
            </a:xfrm>
            <a:custGeom>
              <a:avLst/>
              <a:gdLst/>
              <a:ahLst/>
              <a:cxnLst/>
              <a:rect l="l" t="t" r="r" b="b"/>
              <a:pathLst>
                <a:path w="3995" h="4703" extrusionOk="0">
                  <a:moveTo>
                    <a:pt x="2322" y="1"/>
                  </a:moveTo>
                  <a:cubicBezTo>
                    <a:pt x="1310" y="1"/>
                    <a:pt x="970" y="1633"/>
                    <a:pt x="970" y="1633"/>
                  </a:cubicBezTo>
                  <a:cubicBezTo>
                    <a:pt x="970" y="1633"/>
                    <a:pt x="1" y="3972"/>
                    <a:pt x="1004" y="4574"/>
                  </a:cubicBezTo>
                  <a:cubicBezTo>
                    <a:pt x="1149" y="4663"/>
                    <a:pt x="1276" y="4702"/>
                    <a:pt x="1388" y="4702"/>
                  </a:cubicBezTo>
                  <a:cubicBezTo>
                    <a:pt x="2035" y="4702"/>
                    <a:pt x="2211" y="3390"/>
                    <a:pt x="2908" y="2636"/>
                  </a:cubicBezTo>
                  <a:cubicBezTo>
                    <a:pt x="3443" y="2051"/>
                    <a:pt x="3994" y="497"/>
                    <a:pt x="2674" y="62"/>
                  </a:cubicBezTo>
                  <a:cubicBezTo>
                    <a:pt x="2549" y="20"/>
                    <a:pt x="2431" y="1"/>
                    <a:pt x="23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5"/>
            <p:cNvSpPr/>
            <p:nvPr/>
          </p:nvSpPr>
          <p:spPr>
            <a:xfrm>
              <a:off x="1827215" y="2167449"/>
              <a:ext cx="127908" cy="150614"/>
            </a:xfrm>
            <a:custGeom>
              <a:avLst/>
              <a:gdLst/>
              <a:ahLst/>
              <a:cxnLst/>
              <a:rect l="l" t="t" r="r" b="b"/>
              <a:pathLst>
                <a:path w="3994" h="4703" extrusionOk="0">
                  <a:moveTo>
                    <a:pt x="1673" y="1"/>
                  </a:moveTo>
                  <a:cubicBezTo>
                    <a:pt x="1563" y="1"/>
                    <a:pt x="1446" y="20"/>
                    <a:pt x="1320" y="62"/>
                  </a:cubicBezTo>
                  <a:cubicBezTo>
                    <a:pt x="0" y="497"/>
                    <a:pt x="551" y="2051"/>
                    <a:pt x="1103" y="2636"/>
                  </a:cubicBezTo>
                  <a:cubicBezTo>
                    <a:pt x="1786" y="3390"/>
                    <a:pt x="1960" y="4702"/>
                    <a:pt x="2617" y="4702"/>
                  </a:cubicBezTo>
                  <a:cubicBezTo>
                    <a:pt x="2731" y="4702"/>
                    <a:pt x="2859" y="4663"/>
                    <a:pt x="3008" y="4574"/>
                  </a:cubicBezTo>
                  <a:cubicBezTo>
                    <a:pt x="3993" y="3972"/>
                    <a:pt x="3024" y="1633"/>
                    <a:pt x="3024" y="1633"/>
                  </a:cubicBezTo>
                  <a:cubicBezTo>
                    <a:pt x="3024" y="1633"/>
                    <a:pt x="2684" y="1"/>
                    <a:pt x="16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5"/>
            <p:cNvSpPr/>
            <p:nvPr/>
          </p:nvSpPr>
          <p:spPr>
            <a:xfrm>
              <a:off x="1888190" y="2349767"/>
              <a:ext cx="357495" cy="460199"/>
            </a:xfrm>
            <a:custGeom>
              <a:avLst/>
              <a:gdLst/>
              <a:ahLst/>
              <a:cxnLst/>
              <a:rect l="l" t="t" r="r" b="b"/>
              <a:pathLst>
                <a:path w="11163" h="14370" extrusionOk="0">
                  <a:moveTo>
                    <a:pt x="2875" y="0"/>
                  </a:moveTo>
                  <a:cubicBezTo>
                    <a:pt x="2908" y="84"/>
                    <a:pt x="3710" y="4077"/>
                    <a:pt x="2875" y="5648"/>
                  </a:cubicBezTo>
                  <a:cubicBezTo>
                    <a:pt x="2156" y="6984"/>
                    <a:pt x="1" y="7369"/>
                    <a:pt x="1" y="7369"/>
                  </a:cubicBezTo>
                  <a:cubicBezTo>
                    <a:pt x="1" y="7369"/>
                    <a:pt x="2340" y="13735"/>
                    <a:pt x="5749" y="14369"/>
                  </a:cubicBezTo>
                  <a:cubicBezTo>
                    <a:pt x="8539" y="13233"/>
                    <a:pt x="10360" y="9908"/>
                    <a:pt x="11162" y="7636"/>
                  </a:cubicBezTo>
                  <a:cubicBezTo>
                    <a:pt x="9040" y="7335"/>
                    <a:pt x="8489" y="6316"/>
                    <a:pt x="8372" y="5347"/>
                  </a:cubicBezTo>
                  <a:cubicBezTo>
                    <a:pt x="8288" y="4545"/>
                    <a:pt x="8873" y="217"/>
                    <a:pt x="8873" y="217"/>
                  </a:cubicBezTo>
                  <a:lnTo>
                    <a:pt x="2875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5"/>
            <p:cNvSpPr/>
            <p:nvPr/>
          </p:nvSpPr>
          <p:spPr>
            <a:xfrm>
              <a:off x="1889791" y="2023880"/>
              <a:ext cx="368736" cy="419560"/>
            </a:xfrm>
            <a:custGeom>
              <a:avLst/>
              <a:gdLst/>
              <a:ahLst/>
              <a:cxnLst/>
              <a:rect l="l" t="t" r="r" b="b"/>
              <a:pathLst>
                <a:path w="11514" h="13101" extrusionOk="0">
                  <a:moveTo>
                    <a:pt x="8472" y="1"/>
                  </a:moveTo>
                  <a:cubicBezTo>
                    <a:pt x="7754" y="1154"/>
                    <a:pt x="7069" y="2240"/>
                    <a:pt x="5364" y="2524"/>
                  </a:cubicBezTo>
                  <a:cubicBezTo>
                    <a:pt x="3643" y="2791"/>
                    <a:pt x="3209" y="2574"/>
                    <a:pt x="1672" y="2891"/>
                  </a:cubicBezTo>
                  <a:lnTo>
                    <a:pt x="1605" y="2908"/>
                  </a:lnTo>
                  <a:cubicBezTo>
                    <a:pt x="619" y="3159"/>
                    <a:pt x="1" y="4111"/>
                    <a:pt x="168" y="5097"/>
                  </a:cubicBezTo>
                  <a:cubicBezTo>
                    <a:pt x="452" y="7185"/>
                    <a:pt x="1003" y="9291"/>
                    <a:pt x="1739" y="10444"/>
                  </a:cubicBezTo>
                  <a:cubicBezTo>
                    <a:pt x="3075" y="12582"/>
                    <a:pt x="4947" y="13100"/>
                    <a:pt x="5999" y="13100"/>
                  </a:cubicBezTo>
                  <a:cubicBezTo>
                    <a:pt x="7252" y="13100"/>
                    <a:pt x="10043" y="11713"/>
                    <a:pt x="10761" y="8639"/>
                  </a:cubicBezTo>
                  <a:cubicBezTo>
                    <a:pt x="10945" y="7870"/>
                    <a:pt x="11095" y="7052"/>
                    <a:pt x="11246" y="6250"/>
                  </a:cubicBezTo>
                  <a:cubicBezTo>
                    <a:pt x="11513" y="4629"/>
                    <a:pt x="10828" y="3125"/>
                    <a:pt x="9709" y="1956"/>
                  </a:cubicBezTo>
                  <a:cubicBezTo>
                    <a:pt x="9308" y="1538"/>
                    <a:pt x="8606" y="886"/>
                    <a:pt x="847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5"/>
            <p:cNvSpPr/>
            <p:nvPr/>
          </p:nvSpPr>
          <p:spPr>
            <a:xfrm>
              <a:off x="1994673" y="2191916"/>
              <a:ext cx="35900" cy="35868"/>
            </a:xfrm>
            <a:custGeom>
              <a:avLst/>
              <a:gdLst/>
              <a:ahLst/>
              <a:cxnLst/>
              <a:rect l="l" t="t" r="r" b="b"/>
              <a:pathLst>
                <a:path w="1121" h="1120" extrusionOk="0">
                  <a:moveTo>
                    <a:pt x="552" y="0"/>
                  </a:moveTo>
                  <a:cubicBezTo>
                    <a:pt x="485" y="0"/>
                    <a:pt x="402" y="17"/>
                    <a:pt x="352" y="50"/>
                  </a:cubicBezTo>
                  <a:cubicBezTo>
                    <a:pt x="201" y="100"/>
                    <a:pt x="101" y="217"/>
                    <a:pt x="51" y="368"/>
                  </a:cubicBezTo>
                  <a:cubicBezTo>
                    <a:pt x="18" y="435"/>
                    <a:pt x="1" y="501"/>
                    <a:pt x="1" y="568"/>
                  </a:cubicBezTo>
                  <a:cubicBezTo>
                    <a:pt x="18" y="618"/>
                    <a:pt x="18" y="669"/>
                    <a:pt x="34" y="719"/>
                  </a:cubicBezTo>
                  <a:cubicBezTo>
                    <a:pt x="51" y="802"/>
                    <a:pt x="101" y="886"/>
                    <a:pt x="185" y="953"/>
                  </a:cubicBezTo>
                  <a:lnTo>
                    <a:pt x="302" y="1053"/>
                  </a:lnTo>
                  <a:cubicBezTo>
                    <a:pt x="385" y="1086"/>
                    <a:pt x="485" y="1120"/>
                    <a:pt x="569" y="1120"/>
                  </a:cubicBezTo>
                  <a:cubicBezTo>
                    <a:pt x="870" y="1103"/>
                    <a:pt x="1120" y="852"/>
                    <a:pt x="1120" y="552"/>
                  </a:cubicBezTo>
                  <a:cubicBezTo>
                    <a:pt x="1104" y="501"/>
                    <a:pt x="1104" y="451"/>
                    <a:pt x="1104" y="401"/>
                  </a:cubicBezTo>
                  <a:lnTo>
                    <a:pt x="1087" y="401"/>
                  </a:lnTo>
                  <a:cubicBezTo>
                    <a:pt x="1070" y="318"/>
                    <a:pt x="1020" y="234"/>
                    <a:pt x="953" y="151"/>
                  </a:cubicBezTo>
                  <a:lnTo>
                    <a:pt x="820" y="67"/>
                  </a:lnTo>
                  <a:cubicBezTo>
                    <a:pt x="736" y="17"/>
                    <a:pt x="652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5"/>
            <p:cNvSpPr/>
            <p:nvPr/>
          </p:nvSpPr>
          <p:spPr>
            <a:xfrm>
              <a:off x="2111885" y="2191916"/>
              <a:ext cx="35324" cy="35868"/>
            </a:xfrm>
            <a:custGeom>
              <a:avLst/>
              <a:gdLst/>
              <a:ahLst/>
              <a:cxnLst/>
              <a:rect l="l" t="t" r="r" b="b"/>
              <a:pathLst>
                <a:path w="1103" h="1120" extrusionOk="0">
                  <a:moveTo>
                    <a:pt x="535" y="0"/>
                  </a:moveTo>
                  <a:cubicBezTo>
                    <a:pt x="468" y="0"/>
                    <a:pt x="401" y="17"/>
                    <a:pt x="334" y="50"/>
                  </a:cubicBezTo>
                  <a:cubicBezTo>
                    <a:pt x="134" y="151"/>
                    <a:pt x="0" y="351"/>
                    <a:pt x="0" y="568"/>
                  </a:cubicBezTo>
                  <a:cubicBezTo>
                    <a:pt x="0" y="618"/>
                    <a:pt x="0" y="669"/>
                    <a:pt x="17" y="719"/>
                  </a:cubicBezTo>
                  <a:cubicBezTo>
                    <a:pt x="50" y="802"/>
                    <a:pt x="100" y="886"/>
                    <a:pt x="167" y="953"/>
                  </a:cubicBezTo>
                  <a:lnTo>
                    <a:pt x="284" y="1053"/>
                  </a:lnTo>
                  <a:cubicBezTo>
                    <a:pt x="368" y="1086"/>
                    <a:pt x="468" y="1120"/>
                    <a:pt x="568" y="1120"/>
                  </a:cubicBezTo>
                  <a:cubicBezTo>
                    <a:pt x="785" y="1120"/>
                    <a:pt x="986" y="969"/>
                    <a:pt x="1069" y="752"/>
                  </a:cubicBezTo>
                  <a:cubicBezTo>
                    <a:pt x="1086" y="685"/>
                    <a:pt x="1103" y="618"/>
                    <a:pt x="1103" y="552"/>
                  </a:cubicBezTo>
                  <a:cubicBezTo>
                    <a:pt x="1103" y="501"/>
                    <a:pt x="1086" y="451"/>
                    <a:pt x="1086" y="401"/>
                  </a:cubicBezTo>
                  <a:cubicBezTo>
                    <a:pt x="1053" y="318"/>
                    <a:pt x="1003" y="234"/>
                    <a:pt x="936" y="151"/>
                  </a:cubicBezTo>
                  <a:cubicBezTo>
                    <a:pt x="886" y="134"/>
                    <a:pt x="852" y="100"/>
                    <a:pt x="819" y="67"/>
                  </a:cubicBezTo>
                  <a:cubicBezTo>
                    <a:pt x="735" y="17"/>
                    <a:pt x="635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5"/>
            <p:cNvSpPr/>
            <p:nvPr/>
          </p:nvSpPr>
          <p:spPr>
            <a:xfrm>
              <a:off x="1980230" y="2138402"/>
              <a:ext cx="59438" cy="28919"/>
            </a:xfrm>
            <a:custGeom>
              <a:avLst/>
              <a:gdLst/>
              <a:ahLst/>
              <a:cxnLst/>
              <a:rect l="l" t="t" r="r" b="b"/>
              <a:pathLst>
                <a:path w="1856" h="903" extrusionOk="0">
                  <a:moveTo>
                    <a:pt x="956" y="0"/>
                  </a:moveTo>
                  <a:cubicBezTo>
                    <a:pt x="950" y="0"/>
                    <a:pt x="943" y="0"/>
                    <a:pt x="936" y="0"/>
                  </a:cubicBezTo>
                  <a:cubicBezTo>
                    <a:pt x="285" y="17"/>
                    <a:pt x="1" y="903"/>
                    <a:pt x="1" y="903"/>
                  </a:cubicBezTo>
                  <a:cubicBezTo>
                    <a:pt x="301" y="736"/>
                    <a:pt x="602" y="619"/>
                    <a:pt x="936" y="535"/>
                  </a:cubicBezTo>
                  <a:cubicBezTo>
                    <a:pt x="1032" y="524"/>
                    <a:pt x="1129" y="519"/>
                    <a:pt x="1226" y="519"/>
                  </a:cubicBezTo>
                  <a:cubicBezTo>
                    <a:pt x="1437" y="519"/>
                    <a:pt x="1650" y="545"/>
                    <a:pt x="1855" y="602"/>
                  </a:cubicBezTo>
                  <a:cubicBezTo>
                    <a:pt x="1855" y="602"/>
                    <a:pt x="1449" y="0"/>
                    <a:pt x="95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5"/>
            <p:cNvSpPr/>
            <p:nvPr/>
          </p:nvSpPr>
          <p:spPr>
            <a:xfrm>
              <a:off x="2100644" y="2138402"/>
              <a:ext cx="59951" cy="28919"/>
            </a:xfrm>
            <a:custGeom>
              <a:avLst/>
              <a:gdLst/>
              <a:ahLst/>
              <a:cxnLst/>
              <a:rect l="l" t="t" r="r" b="b"/>
              <a:pathLst>
                <a:path w="1872" h="903" extrusionOk="0">
                  <a:moveTo>
                    <a:pt x="915" y="0"/>
                  </a:moveTo>
                  <a:cubicBezTo>
                    <a:pt x="407" y="0"/>
                    <a:pt x="0" y="602"/>
                    <a:pt x="0" y="602"/>
                  </a:cubicBezTo>
                  <a:cubicBezTo>
                    <a:pt x="204" y="545"/>
                    <a:pt x="417" y="511"/>
                    <a:pt x="631" y="511"/>
                  </a:cubicBezTo>
                  <a:cubicBezTo>
                    <a:pt x="732" y="511"/>
                    <a:pt x="834" y="519"/>
                    <a:pt x="936" y="535"/>
                  </a:cubicBezTo>
                  <a:cubicBezTo>
                    <a:pt x="1253" y="619"/>
                    <a:pt x="1571" y="736"/>
                    <a:pt x="1872" y="903"/>
                  </a:cubicBezTo>
                  <a:cubicBezTo>
                    <a:pt x="1872" y="903"/>
                    <a:pt x="1571" y="17"/>
                    <a:pt x="936" y="0"/>
                  </a:cubicBezTo>
                  <a:cubicBezTo>
                    <a:pt x="929" y="0"/>
                    <a:pt x="922" y="0"/>
                    <a:pt x="9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5"/>
            <p:cNvSpPr/>
            <p:nvPr/>
          </p:nvSpPr>
          <p:spPr>
            <a:xfrm>
              <a:off x="2035345" y="2296253"/>
              <a:ext cx="103313" cy="50407"/>
            </a:xfrm>
            <a:custGeom>
              <a:avLst/>
              <a:gdLst/>
              <a:ahLst/>
              <a:cxnLst/>
              <a:rect l="l" t="t" r="r" b="b"/>
              <a:pathLst>
                <a:path w="3226" h="1574" extrusionOk="0">
                  <a:moveTo>
                    <a:pt x="3225" y="0"/>
                  </a:moveTo>
                  <a:lnTo>
                    <a:pt x="3225" y="0"/>
                  </a:lnTo>
                  <a:cubicBezTo>
                    <a:pt x="3225" y="0"/>
                    <a:pt x="2290" y="568"/>
                    <a:pt x="1371" y="568"/>
                  </a:cubicBezTo>
                  <a:cubicBezTo>
                    <a:pt x="1340" y="570"/>
                    <a:pt x="1310" y="570"/>
                    <a:pt x="1280" y="570"/>
                  </a:cubicBezTo>
                  <a:cubicBezTo>
                    <a:pt x="828" y="570"/>
                    <a:pt x="392" y="454"/>
                    <a:pt x="1" y="234"/>
                  </a:cubicBezTo>
                  <a:lnTo>
                    <a:pt x="1" y="234"/>
                  </a:lnTo>
                  <a:cubicBezTo>
                    <a:pt x="81" y="1004"/>
                    <a:pt x="715" y="1574"/>
                    <a:pt x="1476" y="1574"/>
                  </a:cubicBezTo>
                  <a:cubicBezTo>
                    <a:pt x="1507" y="1574"/>
                    <a:pt x="1539" y="1573"/>
                    <a:pt x="1571" y="1571"/>
                  </a:cubicBezTo>
                  <a:cubicBezTo>
                    <a:pt x="3008" y="1571"/>
                    <a:pt x="3225" y="0"/>
                    <a:pt x="3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5"/>
            <p:cNvSpPr/>
            <p:nvPr/>
          </p:nvSpPr>
          <p:spPr>
            <a:xfrm>
              <a:off x="2045529" y="2145255"/>
              <a:ext cx="39071" cy="132359"/>
            </a:xfrm>
            <a:custGeom>
              <a:avLst/>
              <a:gdLst/>
              <a:ahLst/>
              <a:cxnLst/>
              <a:rect l="l" t="t" r="r" b="b"/>
              <a:pathLst>
                <a:path w="1220" h="4133" extrusionOk="0">
                  <a:moveTo>
                    <a:pt x="684" y="1"/>
                  </a:moveTo>
                  <a:cubicBezTo>
                    <a:pt x="646" y="1"/>
                    <a:pt x="602" y="29"/>
                    <a:pt x="602" y="70"/>
                  </a:cubicBezTo>
                  <a:cubicBezTo>
                    <a:pt x="602" y="588"/>
                    <a:pt x="735" y="1090"/>
                    <a:pt x="719" y="1608"/>
                  </a:cubicBezTo>
                  <a:cubicBezTo>
                    <a:pt x="719" y="2042"/>
                    <a:pt x="618" y="2460"/>
                    <a:pt x="435" y="2861"/>
                  </a:cubicBezTo>
                  <a:cubicBezTo>
                    <a:pt x="301" y="3145"/>
                    <a:pt x="0" y="3412"/>
                    <a:pt x="134" y="3763"/>
                  </a:cubicBezTo>
                  <a:cubicBezTo>
                    <a:pt x="263" y="4048"/>
                    <a:pt x="574" y="4132"/>
                    <a:pt x="870" y="4132"/>
                  </a:cubicBezTo>
                  <a:cubicBezTo>
                    <a:pt x="956" y="4132"/>
                    <a:pt x="1041" y="4125"/>
                    <a:pt x="1120" y="4114"/>
                  </a:cubicBezTo>
                  <a:cubicBezTo>
                    <a:pt x="1220" y="4097"/>
                    <a:pt x="1203" y="3947"/>
                    <a:pt x="1103" y="3930"/>
                  </a:cubicBezTo>
                  <a:cubicBezTo>
                    <a:pt x="1064" y="3930"/>
                    <a:pt x="1024" y="3931"/>
                    <a:pt x="984" y="3931"/>
                  </a:cubicBezTo>
                  <a:cubicBezTo>
                    <a:pt x="782" y="3931"/>
                    <a:pt x="571" y="3919"/>
                    <a:pt x="418" y="3780"/>
                  </a:cubicBezTo>
                  <a:cubicBezTo>
                    <a:pt x="251" y="3613"/>
                    <a:pt x="351" y="3429"/>
                    <a:pt x="468" y="3262"/>
                  </a:cubicBezTo>
                  <a:cubicBezTo>
                    <a:pt x="652" y="2978"/>
                    <a:pt x="785" y="2660"/>
                    <a:pt x="869" y="2326"/>
                  </a:cubicBezTo>
                  <a:cubicBezTo>
                    <a:pt x="936" y="1975"/>
                    <a:pt x="953" y="1624"/>
                    <a:pt x="936" y="1273"/>
                  </a:cubicBezTo>
                  <a:cubicBezTo>
                    <a:pt x="919" y="856"/>
                    <a:pt x="852" y="438"/>
                    <a:pt x="735" y="37"/>
                  </a:cubicBezTo>
                  <a:cubicBezTo>
                    <a:pt x="729" y="11"/>
                    <a:pt x="708" y="1"/>
                    <a:pt x="68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65"/>
          <p:cNvGrpSpPr/>
          <p:nvPr/>
        </p:nvGrpSpPr>
        <p:grpSpPr>
          <a:xfrm>
            <a:off x="6278081" y="1696752"/>
            <a:ext cx="1736652" cy="2154066"/>
            <a:chOff x="6278081" y="1849152"/>
            <a:chExt cx="1736652" cy="2154066"/>
          </a:xfrm>
        </p:grpSpPr>
        <p:sp>
          <p:nvSpPr>
            <p:cNvPr id="1863" name="Google Shape;1863;p65"/>
            <p:cNvSpPr/>
            <p:nvPr/>
          </p:nvSpPr>
          <p:spPr>
            <a:xfrm>
              <a:off x="6278081" y="2603149"/>
              <a:ext cx="680723" cy="773724"/>
            </a:xfrm>
            <a:custGeom>
              <a:avLst/>
              <a:gdLst/>
              <a:ahLst/>
              <a:cxnLst/>
              <a:rect l="l" t="t" r="r" b="b"/>
              <a:pathLst>
                <a:path w="21256" h="24160" extrusionOk="0">
                  <a:moveTo>
                    <a:pt x="17446" y="0"/>
                  </a:moveTo>
                  <a:cubicBezTo>
                    <a:pt x="17006" y="0"/>
                    <a:pt x="16526" y="131"/>
                    <a:pt x="16008" y="426"/>
                  </a:cubicBezTo>
                  <a:cubicBezTo>
                    <a:pt x="12466" y="2447"/>
                    <a:pt x="3660" y="11370"/>
                    <a:pt x="2056" y="15029"/>
                  </a:cubicBezTo>
                  <a:cubicBezTo>
                    <a:pt x="469" y="18688"/>
                    <a:pt x="1" y="22481"/>
                    <a:pt x="2223" y="23851"/>
                  </a:cubicBezTo>
                  <a:cubicBezTo>
                    <a:pt x="2566" y="24062"/>
                    <a:pt x="2954" y="24160"/>
                    <a:pt x="3377" y="24160"/>
                  </a:cubicBezTo>
                  <a:cubicBezTo>
                    <a:pt x="8727" y="24160"/>
                    <a:pt x="19842" y="8500"/>
                    <a:pt x="20569" y="6441"/>
                  </a:cubicBezTo>
                  <a:cubicBezTo>
                    <a:pt x="21255" y="4540"/>
                    <a:pt x="20047" y="0"/>
                    <a:pt x="174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5"/>
            <p:cNvSpPr/>
            <p:nvPr/>
          </p:nvSpPr>
          <p:spPr>
            <a:xfrm>
              <a:off x="7346147" y="2608016"/>
              <a:ext cx="668586" cy="718385"/>
            </a:xfrm>
            <a:custGeom>
              <a:avLst/>
              <a:gdLst/>
              <a:ahLst/>
              <a:cxnLst/>
              <a:rect l="l" t="t" r="r" b="b"/>
              <a:pathLst>
                <a:path w="20877" h="22432" extrusionOk="0">
                  <a:moveTo>
                    <a:pt x="6462" y="1"/>
                  </a:moveTo>
                  <a:cubicBezTo>
                    <a:pt x="5880" y="1"/>
                    <a:pt x="5312" y="229"/>
                    <a:pt x="4562" y="558"/>
                  </a:cubicBezTo>
                  <a:cubicBezTo>
                    <a:pt x="4562" y="558"/>
                    <a:pt x="0" y="3599"/>
                    <a:pt x="1738" y="7960"/>
                  </a:cubicBezTo>
                  <a:cubicBezTo>
                    <a:pt x="2690" y="10366"/>
                    <a:pt x="8488" y="18419"/>
                    <a:pt x="13718" y="21460"/>
                  </a:cubicBezTo>
                  <a:cubicBezTo>
                    <a:pt x="14893" y="22147"/>
                    <a:pt x="15903" y="22432"/>
                    <a:pt x="16761" y="22432"/>
                  </a:cubicBezTo>
                  <a:cubicBezTo>
                    <a:pt x="19722" y="22432"/>
                    <a:pt x="20876" y="19042"/>
                    <a:pt x="20786" y="17099"/>
                  </a:cubicBezTo>
                  <a:cubicBezTo>
                    <a:pt x="20685" y="14610"/>
                    <a:pt x="11646" y="3498"/>
                    <a:pt x="9357" y="1527"/>
                  </a:cubicBezTo>
                  <a:cubicBezTo>
                    <a:pt x="8047" y="408"/>
                    <a:pt x="7241" y="1"/>
                    <a:pt x="6462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5"/>
            <p:cNvSpPr/>
            <p:nvPr/>
          </p:nvSpPr>
          <p:spPr>
            <a:xfrm>
              <a:off x="6684222" y="2541853"/>
              <a:ext cx="1076104" cy="1461365"/>
            </a:xfrm>
            <a:custGeom>
              <a:avLst/>
              <a:gdLst/>
              <a:ahLst/>
              <a:cxnLst/>
              <a:rect l="l" t="t" r="r" b="b"/>
              <a:pathLst>
                <a:path w="33602" h="45632" extrusionOk="0">
                  <a:moveTo>
                    <a:pt x="10260" y="1"/>
                  </a:moveTo>
                  <a:cubicBezTo>
                    <a:pt x="10260" y="1"/>
                    <a:pt x="9759" y="67"/>
                    <a:pt x="9023" y="218"/>
                  </a:cubicBezTo>
                  <a:cubicBezTo>
                    <a:pt x="7236" y="552"/>
                    <a:pt x="4094" y="1270"/>
                    <a:pt x="3326" y="2340"/>
                  </a:cubicBezTo>
                  <a:cubicBezTo>
                    <a:pt x="2223" y="3844"/>
                    <a:pt x="5698" y="21153"/>
                    <a:pt x="5698" y="21153"/>
                  </a:cubicBezTo>
                  <a:cubicBezTo>
                    <a:pt x="5698" y="21153"/>
                    <a:pt x="1" y="39951"/>
                    <a:pt x="786" y="45631"/>
                  </a:cubicBezTo>
                  <a:lnTo>
                    <a:pt x="33568" y="45631"/>
                  </a:lnTo>
                  <a:cubicBezTo>
                    <a:pt x="33602" y="44562"/>
                    <a:pt x="33535" y="43476"/>
                    <a:pt x="33368" y="42407"/>
                  </a:cubicBezTo>
                  <a:cubicBezTo>
                    <a:pt x="33084" y="40719"/>
                    <a:pt x="28288" y="25214"/>
                    <a:pt x="27303" y="22641"/>
                  </a:cubicBezTo>
                  <a:cubicBezTo>
                    <a:pt x="28706" y="15523"/>
                    <a:pt x="29107" y="4295"/>
                    <a:pt x="28856" y="2991"/>
                  </a:cubicBezTo>
                  <a:cubicBezTo>
                    <a:pt x="28623" y="1688"/>
                    <a:pt x="26083" y="1020"/>
                    <a:pt x="24897" y="786"/>
                  </a:cubicBezTo>
                  <a:cubicBezTo>
                    <a:pt x="24312" y="669"/>
                    <a:pt x="23476" y="535"/>
                    <a:pt x="22741" y="435"/>
                  </a:cubicBezTo>
                  <a:cubicBezTo>
                    <a:pt x="21973" y="318"/>
                    <a:pt x="21338" y="251"/>
                    <a:pt x="21338" y="251"/>
                  </a:cubicBezTo>
                  <a:lnTo>
                    <a:pt x="1026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5"/>
            <p:cNvSpPr/>
            <p:nvPr/>
          </p:nvSpPr>
          <p:spPr>
            <a:xfrm>
              <a:off x="6973184" y="2541853"/>
              <a:ext cx="439351" cy="278810"/>
            </a:xfrm>
            <a:custGeom>
              <a:avLst/>
              <a:gdLst/>
              <a:ahLst/>
              <a:cxnLst/>
              <a:rect l="l" t="t" r="r" b="b"/>
              <a:pathLst>
                <a:path w="13719" h="8706" extrusionOk="0">
                  <a:moveTo>
                    <a:pt x="1237" y="1"/>
                  </a:moveTo>
                  <a:cubicBezTo>
                    <a:pt x="1237" y="1"/>
                    <a:pt x="736" y="67"/>
                    <a:pt x="0" y="218"/>
                  </a:cubicBezTo>
                  <a:cubicBezTo>
                    <a:pt x="268" y="2139"/>
                    <a:pt x="3125" y="7837"/>
                    <a:pt x="6884" y="8706"/>
                  </a:cubicBezTo>
                  <a:cubicBezTo>
                    <a:pt x="11045" y="7035"/>
                    <a:pt x="13417" y="3259"/>
                    <a:pt x="13718" y="435"/>
                  </a:cubicBezTo>
                  <a:cubicBezTo>
                    <a:pt x="12950" y="318"/>
                    <a:pt x="12315" y="251"/>
                    <a:pt x="12315" y="251"/>
                  </a:cubicBezTo>
                  <a:lnTo>
                    <a:pt x="123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5"/>
            <p:cNvSpPr/>
            <p:nvPr/>
          </p:nvSpPr>
          <p:spPr>
            <a:xfrm>
              <a:off x="6824428" y="1849152"/>
              <a:ext cx="771098" cy="629804"/>
            </a:xfrm>
            <a:custGeom>
              <a:avLst/>
              <a:gdLst/>
              <a:ahLst/>
              <a:cxnLst/>
              <a:rect l="l" t="t" r="r" b="b"/>
              <a:pathLst>
                <a:path w="24078" h="19666" extrusionOk="0">
                  <a:moveTo>
                    <a:pt x="11763" y="1"/>
                  </a:moveTo>
                  <a:cubicBezTo>
                    <a:pt x="8790" y="1"/>
                    <a:pt x="5688" y="1170"/>
                    <a:pt x="4512" y="5089"/>
                  </a:cubicBezTo>
                  <a:cubicBezTo>
                    <a:pt x="3509" y="8414"/>
                    <a:pt x="2590" y="11839"/>
                    <a:pt x="2106" y="13945"/>
                  </a:cubicBezTo>
                  <a:cubicBezTo>
                    <a:pt x="1621" y="16050"/>
                    <a:pt x="0" y="18940"/>
                    <a:pt x="0" y="18940"/>
                  </a:cubicBezTo>
                  <a:cubicBezTo>
                    <a:pt x="0" y="18940"/>
                    <a:pt x="1805" y="19124"/>
                    <a:pt x="2523" y="19174"/>
                  </a:cubicBezTo>
                  <a:cubicBezTo>
                    <a:pt x="3342" y="17955"/>
                    <a:pt x="4027" y="16635"/>
                    <a:pt x="4562" y="15265"/>
                  </a:cubicBezTo>
                  <a:lnTo>
                    <a:pt x="4562" y="15265"/>
                  </a:lnTo>
                  <a:lnTo>
                    <a:pt x="3609" y="19241"/>
                  </a:lnTo>
                  <a:cubicBezTo>
                    <a:pt x="3609" y="19241"/>
                    <a:pt x="6563" y="19665"/>
                    <a:pt x="11185" y="19665"/>
                  </a:cubicBezTo>
                  <a:cubicBezTo>
                    <a:pt x="11503" y="19665"/>
                    <a:pt x="11830" y="19663"/>
                    <a:pt x="12164" y="19659"/>
                  </a:cubicBezTo>
                  <a:cubicBezTo>
                    <a:pt x="17327" y="19609"/>
                    <a:pt x="17645" y="19358"/>
                    <a:pt x="17645" y="19358"/>
                  </a:cubicBezTo>
                  <a:lnTo>
                    <a:pt x="17695" y="16301"/>
                  </a:lnTo>
                  <a:lnTo>
                    <a:pt x="18547" y="19358"/>
                  </a:lnTo>
                  <a:lnTo>
                    <a:pt x="20652" y="19308"/>
                  </a:lnTo>
                  <a:lnTo>
                    <a:pt x="20585" y="16718"/>
                  </a:lnTo>
                  <a:lnTo>
                    <a:pt x="21371" y="19007"/>
                  </a:lnTo>
                  <a:lnTo>
                    <a:pt x="24077" y="18940"/>
                  </a:lnTo>
                  <a:cubicBezTo>
                    <a:pt x="24077" y="18940"/>
                    <a:pt x="22089" y="13109"/>
                    <a:pt x="21554" y="10636"/>
                  </a:cubicBezTo>
                  <a:cubicBezTo>
                    <a:pt x="21003" y="8164"/>
                    <a:pt x="20051" y="3235"/>
                    <a:pt x="17945" y="1664"/>
                  </a:cubicBezTo>
                  <a:cubicBezTo>
                    <a:pt x="16947" y="925"/>
                    <a:pt x="14405" y="1"/>
                    <a:pt x="1176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5"/>
            <p:cNvSpPr/>
            <p:nvPr/>
          </p:nvSpPr>
          <p:spPr>
            <a:xfrm>
              <a:off x="6929854" y="2100997"/>
              <a:ext cx="153047" cy="152919"/>
            </a:xfrm>
            <a:custGeom>
              <a:avLst/>
              <a:gdLst/>
              <a:ahLst/>
              <a:cxnLst/>
              <a:rect l="l" t="t" r="r" b="b"/>
              <a:pathLst>
                <a:path w="4779" h="4775" extrusionOk="0">
                  <a:moveTo>
                    <a:pt x="1753" y="0"/>
                  </a:moveTo>
                  <a:cubicBezTo>
                    <a:pt x="1579" y="0"/>
                    <a:pt x="1395" y="54"/>
                    <a:pt x="1203" y="183"/>
                  </a:cubicBezTo>
                  <a:cubicBezTo>
                    <a:pt x="0" y="985"/>
                    <a:pt x="919" y="2472"/>
                    <a:pt x="1587" y="2973"/>
                  </a:cubicBezTo>
                  <a:cubicBezTo>
                    <a:pt x="2406" y="3550"/>
                    <a:pt x="2891" y="4774"/>
                    <a:pt x="3483" y="4774"/>
                  </a:cubicBezTo>
                  <a:cubicBezTo>
                    <a:pt x="3628" y="4774"/>
                    <a:pt x="3779" y="4701"/>
                    <a:pt x="3943" y="4527"/>
                  </a:cubicBezTo>
                  <a:cubicBezTo>
                    <a:pt x="4779" y="3641"/>
                    <a:pt x="3275" y="1402"/>
                    <a:pt x="3275" y="1402"/>
                  </a:cubicBezTo>
                  <a:cubicBezTo>
                    <a:pt x="3275" y="1402"/>
                    <a:pt x="2644" y="0"/>
                    <a:pt x="175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5"/>
            <p:cNvSpPr/>
            <p:nvPr/>
          </p:nvSpPr>
          <p:spPr>
            <a:xfrm>
              <a:off x="7317773" y="2100997"/>
              <a:ext cx="153079" cy="152919"/>
            </a:xfrm>
            <a:custGeom>
              <a:avLst/>
              <a:gdLst/>
              <a:ahLst/>
              <a:cxnLst/>
              <a:rect l="l" t="t" r="r" b="b"/>
              <a:pathLst>
                <a:path w="4780" h="4775" extrusionOk="0">
                  <a:moveTo>
                    <a:pt x="3026" y="0"/>
                  </a:moveTo>
                  <a:cubicBezTo>
                    <a:pt x="2135" y="0"/>
                    <a:pt x="1505" y="1402"/>
                    <a:pt x="1505" y="1402"/>
                  </a:cubicBezTo>
                  <a:cubicBezTo>
                    <a:pt x="1505" y="1402"/>
                    <a:pt x="1" y="3641"/>
                    <a:pt x="836" y="4527"/>
                  </a:cubicBezTo>
                  <a:cubicBezTo>
                    <a:pt x="1000" y="4701"/>
                    <a:pt x="1152" y="4774"/>
                    <a:pt x="1297" y="4774"/>
                  </a:cubicBezTo>
                  <a:cubicBezTo>
                    <a:pt x="1888" y="4774"/>
                    <a:pt x="2370" y="3550"/>
                    <a:pt x="3175" y="2973"/>
                  </a:cubicBezTo>
                  <a:cubicBezTo>
                    <a:pt x="3860" y="2472"/>
                    <a:pt x="4779" y="985"/>
                    <a:pt x="3576" y="183"/>
                  </a:cubicBezTo>
                  <a:cubicBezTo>
                    <a:pt x="3385" y="54"/>
                    <a:pt x="3200" y="0"/>
                    <a:pt x="302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5"/>
            <p:cNvSpPr/>
            <p:nvPr/>
          </p:nvSpPr>
          <p:spPr>
            <a:xfrm>
              <a:off x="7012767" y="2329431"/>
              <a:ext cx="363900" cy="440408"/>
            </a:xfrm>
            <a:custGeom>
              <a:avLst/>
              <a:gdLst/>
              <a:ahLst/>
              <a:cxnLst/>
              <a:rect l="l" t="t" r="r" b="b"/>
              <a:pathLst>
                <a:path w="11363" h="13752" extrusionOk="0">
                  <a:moveTo>
                    <a:pt x="3443" y="0"/>
                  </a:moveTo>
                  <a:cubicBezTo>
                    <a:pt x="3476" y="84"/>
                    <a:pt x="3393" y="3860"/>
                    <a:pt x="2925" y="4896"/>
                  </a:cubicBezTo>
                  <a:cubicBezTo>
                    <a:pt x="2307" y="6316"/>
                    <a:pt x="1" y="6634"/>
                    <a:pt x="1" y="6634"/>
                  </a:cubicBezTo>
                  <a:cubicBezTo>
                    <a:pt x="1" y="6634"/>
                    <a:pt x="2390" y="13116"/>
                    <a:pt x="5849" y="13751"/>
                  </a:cubicBezTo>
                  <a:cubicBezTo>
                    <a:pt x="8689" y="12615"/>
                    <a:pt x="10544" y="9223"/>
                    <a:pt x="11363" y="6918"/>
                  </a:cubicBezTo>
                  <a:cubicBezTo>
                    <a:pt x="9207" y="6617"/>
                    <a:pt x="8639" y="5581"/>
                    <a:pt x="8522" y="4595"/>
                  </a:cubicBezTo>
                  <a:cubicBezTo>
                    <a:pt x="8439" y="3776"/>
                    <a:pt x="8188" y="117"/>
                    <a:pt x="8188" y="117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5"/>
            <p:cNvSpPr/>
            <p:nvPr/>
          </p:nvSpPr>
          <p:spPr>
            <a:xfrm>
              <a:off x="7014912" y="1970367"/>
              <a:ext cx="374596" cy="427053"/>
            </a:xfrm>
            <a:custGeom>
              <a:avLst/>
              <a:gdLst/>
              <a:ahLst/>
              <a:cxnLst/>
              <a:rect l="l" t="t" r="r" b="b"/>
              <a:pathLst>
                <a:path w="11697" h="13335" extrusionOk="0">
                  <a:moveTo>
                    <a:pt x="9157" y="1"/>
                  </a:moveTo>
                  <a:cubicBezTo>
                    <a:pt x="8439" y="1171"/>
                    <a:pt x="7185" y="2307"/>
                    <a:pt x="5448" y="2591"/>
                  </a:cubicBezTo>
                  <a:cubicBezTo>
                    <a:pt x="3710" y="2858"/>
                    <a:pt x="3242" y="2641"/>
                    <a:pt x="1688" y="2958"/>
                  </a:cubicBezTo>
                  <a:cubicBezTo>
                    <a:pt x="1672" y="2958"/>
                    <a:pt x="1638" y="2975"/>
                    <a:pt x="1621" y="2975"/>
                  </a:cubicBezTo>
                  <a:cubicBezTo>
                    <a:pt x="636" y="3242"/>
                    <a:pt x="1" y="4195"/>
                    <a:pt x="151" y="5214"/>
                  </a:cubicBezTo>
                  <a:cubicBezTo>
                    <a:pt x="452" y="7336"/>
                    <a:pt x="1020" y="9475"/>
                    <a:pt x="1755" y="10627"/>
                  </a:cubicBezTo>
                  <a:cubicBezTo>
                    <a:pt x="3125" y="12800"/>
                    <a:pt x="5013" y="13334"/>
                    <a:pt x="6083" y="13334"/>
                  </a:cubicBezTo>
                  <a:cubicBezTo>
                    <a:pt x="7369" y="13334"/>
                    <a:pt x="10210" y="11931"/>
                    <a:pt x="10928" y="8806"/>
                  </a:cubicBezTo>
                  <a:cubicBezTo>
                    <a:pt x="11112" y="8021"/>
                    <a:pt x="11279" y="7186"/>
                    <a:pt x="11413" y="6384"/>
                  </a:cubicBezTo>
                  <a:cubicBezTo>
                    <a:pt x="11697" y="4746"/>
                    <a:pt x="11179" y="3075"/>
                    <a:pt x="10026" y="1856"/>
                  </a:cubicBezTo>
                  <a:cubicBezTo>
                    <a:pt x="9541" y="1354"/>
                    <a:pt x="9241" y="703"/>
                    <a:pt x="9157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5"/>
            <p:cNvSpPr/>
            <p:nvPr/>
          </p:nvSpPr>
          <p:spPr>
            <a:xfrm>
              <a:off x="7121395" y="2142149"/>
              <a:ext cx="36412" cy="35868"/>
            </a:xfrm>
            <a:custGeom>
              <a:avLst/>
              <a:gdLst/>
              <a:ahLst/>
              <a:cxnLst/>
              <a:rect l="l" t="t" r="r" b="b"/>
              <a:pathLst>
                <a:path w="1137" h="1120" extrusionOk="0">
                  <a:moveTo>
                    <a:pt x="552" y="0"/>
                  </a:moveTo>
                  <a:cubicBezTo>
                    <a:pt x="485" y="0"/>
                    <a:pt x="418" y="17"/>
                    <a:pt x="352" y="50"/>
                  </a:cubicBezTo>
                  <a:cubicBezTo>
                    <a:pt x="201" y="101"/>
                    <a:pt x="101" y="218"/>
                    <a:pt x="51" y="368"/>
                  </a:cubicBezTo>
                  <a:cubicBezTo>
                    <a:pt x="17" y="435"/>
                    <a:pt x="1" y="502"/>
                    <a:pt x="1" y="568"/>
                  </a:cubicBezTo>
                  <a:cubicBezTo>
                    <a:pt x="17" y="619"/>
                    <a:pt x="17" y="669"/>
                    <a:pt x="34" y="719"/>
                  </a:cubicBezTo>
                  <a:cubicBezTo>
                    <a:pt x="51" y="819"/>
                    <a:pt x="101" y="903"/>
                    <a:pt x="184" y="969"/>
                  </a:cubicBezTo>
                  <a:lnTo>
                    <a:pt x="301" y="1053"/>
                  </a:lnTo>
                  <a:cubicBezTo>
                    <a:pt x="385" y="1103"/>
                    <a:pt x="485" y="1120"/>
                    <a:pt x="585" y="1120"/>
                  </a:cubicBezTo>
                  <a:cubicBezTo>
                    <a:pt x="736" y="1120"/>
                    <a:pt x="870" y="1053"/>
                    <a:pt x="970" y="953"/>
                  </a:cubicBezTo>
                  <a:cubicBezTo>
                    <a:pt x="1070" y="836"/>
                    <a:pt x="1137" y="702"/>
                    <a:pt x="1137" y="552"/>
                  </a:cubicBezTo>
                  <a:lnTo>
                    <a:pt x="1103" y="401"/>
                  </a:lnTo>
                  <a:cubicBezTo>
                    <a:pt x="1087" y="318"/>
                    <a:pt x="1037" y="218"/>
                    <a:pt x="953" y="151"/>
                  </a:cubicBezTo>
                  <a:cubicBezTo>
                    <a:pt x="920" y="117"/>
                    <a:pt x="870" y="101"/>
                    <a:pt x="836" y="67"/>
                  </a:cubicBezTo>
                  <a:cubicBezTo>
                    <a:pt x="753" y="17"/>
                    <a:pt x="652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5"/>
            <p:cNvSpPr/>
            <p:nvPr/>
          </p:nvSpPr>
          <p:spPr>
            <a:xfrm>
              <a:off x="7240176" y="2142149"/>
              <a:ext cx="36444" cy="35868"/>
            </a:xfrm>
            <a:custGeom>
              <a:avLst/>
              <a:gdLst/>
              <a:ahLst/>
              <a:cxnLst/>
              <a:rect l="l" t="t" r="r" b="b"/>
              <a:pathLst>
                <a:path w="1138" h="1120" extrusionOk="0">
                  <a:moveTo>
                    <a:pt x="552" y="0"/>
                  </a:moveTo>
                  <a:cubicBezTo>
                    <a:pt x="486" y="0"/>
                    <a:pt x="402" y="17"/>
                    <a:pt x="352" y="50"/>
                  </a:cubicBezTo>
                  <a:cubicBezTo>
                    <a:pt x="268" y="67"/>
                    <a:pt x="201" y="117"/>
                    <a:pt x="151" y="167"/>
                  </a:cubicBezTo>
                  <a:cubicBezTo>
                    <a:pt x="68" y="284"/>
                    <a:pt x="1" y="418"/>
                    <a:pt x="1" y="568"/>
                  </a:cubicBezTo>
                  <a:lnTo>
                    <a:pt x="18" y="719"/>
                  </a:lnTo>
                  <a:cubicBezTo>
                    <a:pt x="51" y="819"/>
                    <a:pt x="101" y="903"/>
                    <a:pt x="168" y="969"/>
                  </a:cubicBezTo>
                  <a:cubicBezTo>
                    <a:pt x="218" y="1003"/>
                    <a:pt x="252" y="1036"/>
                    <a:pt x="302" y="1053"/>
                  </a:cubicBezTo>
                  <a:cubicBezTo>
                    <a:pt x="385" y="1103"/>
                    <a:pt x="486" y="1120"/>
                    <a:pt x="586" y="1120"/>
                  </a:cubicBezTo>
                  <a:cubicBezTo>
                    <a:pt x="803" y="1120"/>
                    <a:pt x="1004" y="969"/>
                    <a:pt x="1087" y="769"/>
                  </a:cubicBezTo>
                  <a:cubicBezTo>
                    <a:pt x="1120" y="702"/>
                    <a:pt x="1137" y="619"/>
                    <a:pt x="1137" y="552"/>
                  </a:cubicBezTo>
                  <a:lnTo>
                    <a:pt x="1104" y="401"/>
                  </a:lnTo>
                  <a:cubicBezTo>
                    <a:pt x="1087" y="318"/>
                    <a:pt x="1020" y="218"/>
                    <a:pt x="953" y="151"/>
                  </a:cubicBezTo>
                  <a:cubicBezTo>
                    <a:pt x="920" y="117"/>
                    <a:pt x="870" y="101"/>
                    <a:pt x="836" y="67"/>
                  </a:cubicBezTo>
                  <a:cubicBezTo>
                    <a:pt x="753" y="17"/>
                    <a:pt x="653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5"/>
            <p:cNvSpPr/>
            <p:nvPr/>
          </p:nvSpPr>
          <p:spPr>
            <a:xfrm>
              <a:off x="7106952" y="2087546"/>
              <a:ext cx="60495" cy="29495"/>
            </a:xfrm>
            <a:custGeom>
              <a:avLst/>
              <a:gdLst/>
              <a:ahLst/>
              <a:cxnLst/>
              <a:rect l="l" t="t" r="r" b="b"/>
              <a:pathLst>
                <a:path w="1889" h="921" extrusionOk="0">
                  <a:moveTo>
                    <a:pt x="956" y="1"/>
                  </a:moveTo>
                  <a:cubicBezTo>
                    <a:pt x="950" y="1"/>
                    <a:pt x="943" y="1"/>
                    <a:pt x="936" y="1"/>
                  </a:cubicBezTo>
                  <a:cubicBezTo>
                    <a:pt x="285" y="18"/>
                    <a:pt x="1" y="920"/>
                    <a:pt x="1" y="920"/>
                  </a:cubicBezTo>
                  <a:cubicBezTo>
                    <a:pt x="285" y="753"/>
                    <a:pt x="602" y="619"/>
                    <a:pt x="936" y="536"/>
                  </a:cubicBezTo>
                  <a:cubicBezTo>
                    <a:pt x="1018" y="527"/>
                    <a:pt x="1100" y="523"/>
                    <a:pt x="1182" y="523"/>
                  </a:cubicBezTo>
                  <a:cubicBezTo>
                    <a:pt x="1418" y="523"/>
                    <a:pt x="1653" y="557"/>
                    <a:pt x="1889" y="619"/>
                  </a:cubicBezTo>
                  <a:cubicBezTo>
                    <a:pt x="1889" y="619"/>
                    <a:pt x="1465" y="1"/>
                    <a:pt x="956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5"/>
            <p:cNvSpPr/>
            <p:nvPr/>
          </p:nvSpPr>
          <p:spPr>
            <a:xfrm>
              <a:off x="7228967" y="2087546"/>
              <a:ext cx="61008" cy="29495"/>
            </a:xfrm>
            <a:custGeom>
              <a:avLst/>
              <a:gdLst/>
              <a:ahLst/>
              <a:cxnLst/>
              <a:rect l="l" t="t" r="r" b="b"/>
              <a:pathLst>
                <a:path w="1905" h="921" extrusionOk="0">
                  <a:moveTo>
                    <a:pt x="932" y="1"/>
                  </a:moveTo>
                  <a:cubicBezTo>
                    <a:pt x="423" y="1"/>
                    <a:pt x="0" y="619"/>
                    <a:pt x="0" y="619"/>
                  </a:cubicBezTo>
                  <a:cubicBezTo>
                    <a:pt x="221" y="549"/>
                    <a:pt x="443" y="520"/>
                    <a:pt x="664" y="520"/>
                  </a:cubicBezTo>
                  <a:cubicBezTo>
                    <a:pt x="760" y="520"/>
                    <a:pt x="856" y="526"/>
                    <a:pt x="952" y="536"/>
                  </a:cubicBezTo>
                  <a:cubicBezTo>
                    <a:pt x="1287" y="619"/>
                    <a:pt x="1604" y="753"/>
                    <a:pt x="1905" y="920"/>
                  </a:cubicBezTo>
                  <a:cubicBezTo>
                    <a:pt x="1905" y="920"/>
                    <a:pt x="1604" y="18"/>
                    <a:pt x="952" y="1"/>
                  </a:cubicBezTo>
                  <a:cubicBezTo>
                    <a:pt x="946" y="1"/>
                    <a:pt x="939" y="1"/>
                    <a:pt x="93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5"/>
            <p:cNvSpPr/>
            <p:nvPr/>
          </p:nvSpPr>
          <p:spPr>
            <a:xfrm>
              <a:off x="7172764" y="2094432"/>
              <a:ext cx="39647" cy="134537"/>
            </a:xfrm>
            <a:custGeom>
              <a:avLst/>
              <a:gdLst/>
              <a:ahLst/>
              <a:cxnLst/>
              <a:rect l="l" t="t" r="r" b="b"/>
              <a:pathLst>
                <a:path w="1238" h="4201" extrusionOk="0">
                  <a:moveTo>
                    <a:pt x="702" y="0"/>
                  </a:moveTo>
                  <a:cubicBezTo>
                    <a:pt x="664" y="0"/>
                    <a:pt x="619" y="29"/>
                    <a:pt x="619" y="70"/>
                  </a:cubicBezTo>
                  <a:cubicBezTo>
                    <a:pt x="619" y="588"/>
                    <a:pt x="753" y="1106"/>
                    <a:pt x="736" y="1624"/>
                  </a:cubicBezTo>
                  <a:cubicBezTo>
                    <a:pt x="736" y="2075"/>
                    <a:pt x="636" y="2510"/>
                    <a:pt x="452" y="2911"/>
                  </a:cubicBezTo>
                  <a:cubicBezTo>
                    <a:pt x="318" y="3195"/>
                    <a:pt x="1" y="3479"/>
                    <a:pt x="151" y="3830"/>
                  </a:cubicBezTo>
                  <a:cubicBezTo>
                    <a:pt x="265" y="4121"/>
                    <a:pt x="571" y="4201"/>
                    <a:pt x="865" y="4201"/>
                  </a:cubicBezTo>
                  <a:cubicBezTo>
                    <a:pt x="959" y="4201"/>
                    <a:pt x="1052" y="4193"/>
                    <a:pt x="1137" y="4180"/>
                  </a:cubicBezTo>
                  <a:cubicBezTo>
                    <a:pt x="1237" y="4164"/>
                    <a:pt x="1237" y="4013"/>
                    <a:pt x="1120" y="3997"/>
                  </a:cubicBezTo>
                  <a:cubicBezTo>
                    <a:pt x="1058" y="3997"/>
                    <a:pt x="993" y="3999"/>
                    <a:pt x="928" y="3999"/>
                  </a:cubicBezTo>
                  <a:cubicBezTo>
                    <a:pt x="750" y="3999"/>
                    <a:pt x="570" y="3981"/>
                    <a:pt x="435" y="3846"/>
                  </a:cubicBezTo>
                  <a:cubicBezTo>
                    <a:pt x="268" y="3662"/>
                    <a:pt x="368" y="3495"/>
                    <a:pt x="485" y="3328"/>
                  </a:cubicBezTo>
                  <a:cubicBezTo>
                    <a:pt x="669" y="3028"/>
                    <a:pt x="803" y="2710"/>
                    <a:pt x="886" y="2376"/>
                  </a:cubicBezTo>
                  <a:cubicBezTo>
                    <a:pt x="953" y="2008"/>
                    <a:pt x="970" y="1657"/>
                    <a:pt x="953" y="1290"/>
                  </a:cubicBezTo>
                  <a:cubicBezTo>
                    <a:pt x="936" y="872"/>
                    <a:pt x="870" y="454"/>
                    <a:pt x="753" y="37"/>
                  </a:cubicBezTo>
                  <a:cubicBezTo>
                    <a:pt x="746" y="11"/>
                    <a:pt x="725" y="0"/>
                    <a:pt x="7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5"/>
            <p:cNvSpPr/>
            <p:nvPr/>
          </p:nvSpPr>
          <p:spPr>
            <a:xfrm>
              <a:off x="7176510" y="2254813"/>
              <a:ext cx="100110" cy="54731"/>
            </a:xfrm>
            <a:custGeom>
              <a:avLst/>
              <a:gdLst/>
              <a:ahLst/>
              <a:cxnLst/>
              <a:rect l="l" t="t" r="r" b="b"/>
              <a:pathLst>
                <a:path w="3126" h="1709" extrusionOk="0">
                  <a:moveTo>
                    <a:pt x="2817" y="0"/>
                  </a:moveTo>
                  <a:cubicBezTo>
                    <a:pt x="2744" y="0"/>
                    <a:pt x="2673" y="32"/>
                    <a:pt x="2624" y="108"/>
                  </a:cubicBezTo>
                  <a:cubicBezTo>
                    <a:pt x="2373" y="509"/>
                    <a:pt x="2089" y="877"/>
                    <a:pt x="1605" y="994"/>
                  </a:cubicBezTo>
                  <a:cubicBezTo>
                    <a:pt x="1529" y="1010"/>
                    <a:pt x="1456" y="1017"/>
                    <a:pt x="1385" y="1017"/>
                  </a:cubicBezTo>
                  <a:cubicBezTo>
                    <a:pt x="1021" y="1017"/>
                    <a:pt x="715" y="830"/>
                    <a:pt x="352" y="760"/>
                  </a:cubicBezTo>
                  <a:cubicBezTo>
                    <a:pt x="151" y="760"/>
                    <a:pt x="1" y="977"/>
                    <a:pt x="101" y="1161"/>
                  </a:cubicBezTo>
                  <a:cubicBezTo>
                    <a:pt x="322" y="1556"/>
                    <a:pt x="810" y="1709"/>
                    <a:pt x="1283" y="1709"/>
                  </a:cubicBezTo>
                  <a:cubicBezTo>
                    <a:pt x="1490" y="1709"/>
                    <a:pt x="1694" y="1679"/>
                    <a:pt x="1872" y="1629"/>
                  </a:cubicBezTo>
                  <a:cubicBezTo>
                    <a:pt x="2490" y="1445"/>
                    <a:pt x="2958" y="943"/>
                    <a:pt x="3092" y="309"/>
                  </a:cubicBezTo>
                  <a:cubicBezTo>
                    <a:pt x="3126" y="139"/>
                    <a:pt x="2969" y="0"/>
                    <a:pt x="281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8" name="Google Shape;1878;p65"/>
          <p:cNvSpPr txBox="1">
            <a:spLocks noGrp="1"/>
          </p:cNvSpPr>
          <p:nvPr>
            <p:ph type="title"/>
          </p:nvPr>
        </p:nvSpPr>
        <p:spPr>
          <a:xfrm>
            <a:off x="650005" y="527476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Dosen</a:t>
            </a:r>
            <a:r>
              <a:rPr dirty="0" smtClean="0"/>
              <a:t> :</a:t>
            </a:r>
            <a:endParaRPr dirty="0"/>
          </a:p>
        </p:txBody>
      </p:sp>
      <p:sp>
        <p:nvSpPr>
          <p:cNvPr id="1879" name="Google Shape;1879;p65"/>
          <p:cNvSpPr/>
          <p:nvPr/>
        </p:nvSpPr>
        <p:spPr>
          <a:xfrm rot="10800000">
            <a:off x="783750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65"/>
          <p:cNvSpPr/>
          <p:nvPr/>
        </p:nvSpPr>
        <p:spPr>
          <a:xfrm rot="10800000">
            <a:off x="6037938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65"/>
          <p:cNvSpPr txBox="1">
            <a:spLocks noGrp="1"/>
          </p:cNvSpPr>
          <p:nvPr>
            <p:ph type="subTitle" idx="3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Dr.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Irhamah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S.Si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M.Si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1886" name="Google Shape;1886;p65"/>
          <p:cNvSpPr txBox="1">
            <a:spLocks noGrp="1"/>
          </p:cNvSpPr>
          <p:nvPr>
            <p:ph type="subTitle" idx="5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Dr. Dra. Kartika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Fithriasari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M.Si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 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Pompiere" panose="020B0604020202020204" charset="0"/>
            </a:endParaRPr>
          </a:p>
        </p:txBody>
      </p:sp>
      <p:cxnSp>
        <p:nvCxnSpPr>
          <p:cNvPr id="1888" name="Google Shape;1888;p65"/>
          <p:cNvCxnSpPr/>
          <p:nvPr/>
        </p:nvCxnSpPr>
        <p:spPr>
          <a:xfrm>
            <a:off x="-391850" y="2819600"/>
            <a:ext cx="992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" name="Google Shape;1862;p65"/>
          <p:cNvGrpSpPr/>
          <p:nvPr/>
        </p:nvGrpSpPr>
        <p:grpSpPr>
          <a:xfrm>
            <a:off x="3697185" y="1696752"/>
            <a:ext cx="1736652" cy="2154066"/>
            <a:chOff x="6278081" y="1849152"/>
            <a:chExt cx="1736652" cy="2154066"/>
          </a:xfrm>
        </p:grpSpPr>
        <p:sp>
          <p:nvSpPr>
            <p:cNvPr id="81" name="Google Shape;1863;p65"/>
            <p:cNvSpPr/>
            <p:nvPr/>
          </p:nvSpPr>
          <p:spPr>
            <a:xfrm>
              <a:off x="6278081" y="2603149"/>
              <a:ext cx="680723" cy="773724"/>
            </a:xfrm>
            <a:custGeom>
              <a:avLst/>
              <a:gdLst/>
              <a:ahLst/>
              <a:cxnLst/>
              <a:rect l="l" t="t" r="r" b="b"/>
              <a:pathLst>
                <a:path w="21256" h="24160" extrusionOk="0">
                  <a:moveTo>
                    <a:pt x="17446" y="0"/>
                  </a:moveTo>
                  <a:cubicBezTo>
                    <a:pt x="17006" y="0"/>
                    <a:pt x="16526" y="131"/>
                    <a:pt x="16008" y="426"/>
                  </a:cubicBezTo>
                  <a:cubicBezTo>
                    <a:pt x="12466" y="2447"/>
                    <a:pt x="3660" y="11370"/>
                    <a:pt x="2056" y="15029"/>
                  </a:cubicBezTo>
                  <a:cubicBezTo>
                    <a:pt x="469" y="18688"/>
                    <a:pt x="1" y="22481"/>
                    <a:pt x="2223" y="23851"/>
                  </a:cubicBezTo>
                  <a:cubicBezTo>
                    <a:pt x="2566" y="24062"/>
                    <a:pt x="2954" y="24160"/>
                    <a:pt x="3377" y="24160"/>
                  </a:cubicBezTo>
                  <a:cubicBezTo>
                    <a:pt x="8727" y="24160"/>
                    <a:pt x="19842" y="8500"/>
                    <a:pt x="20569" y="6441"/>
                  </a:cubicBezTo>
                  <a:cubicBezTo>
                    <a:pt x="21255" y="4540"/>
                    <a:pt x="20047" y="0"/>
                    <a:pt x="174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64;p65"/>
            <p:cNvSpPr/>
            <p:nvPr/>
          </p:nvSpPr>
          <p:spPr>
            <a:xfrm>
              <a:off x="7346147" y="2608016"/>
              <a:ext cx="668586" cy="718385"/>
            </a:xfrm>
            <a:custGeom>
              <a:avLst/>
              <a:gdLst/>
              <a:ahLst/>
              <a:cxnLst/>
              <a:rect l="l" t="t" r="r" b="b"/>
              <a:pathLst>
                <a:path w="20877" h="22432" extrusionOk="0">
                  <a:moveTo>
                    <a:pt x="6462" y="1"/>
                  </a:moveTo>
                  <a:cubicBezTo>
                    <a:pt x="5880" y="1"/>
                    <a:pt x="5312" y="229"/>
                    <a:pt x="4562" y="558"/>
                  </a:cubicBezTo>
                  <a:cubicBezTo>
                    <a:pt x="4562" y="558"/>
                    <a:pt x="0" y="3599"/>
                    <a:pt x="1738" y="7960"/>
                  </a:cubicBezTo>
                  <a:cubicBezTo>
                    <a:pt x="2690" y="10366"/>
                    <a:pt x="8488" y="18419"/>
                    <a:pt x="13718" y="21460"/>
                  </a:cubicBezTo>
                  <a:cubicBezTo>
                    <a:pt x="14893" y="22147"/>
                    <a:pt x="15903" y="22432"/>
                    <a:pt x="16761" y="22432"/>
                  </a:cubicBezTo>
                  <a:cubicBezTo>
                    <a:pt x="19722" y="22432"/>
                    <a:pt x="20876" y="19042"/>
                    <a:pt x="20786" y="17099"/>
                  </a:cubicBezTo>
                  <a:cubicBezTo>
                    <a:pt x="20685" y="14610"/>
                    <a:pt x="11646" y="3498"/>
                    <a:pt x="9357" y="1527"/>
                  </a:cubicBezTo>
                  <a:cubicBezTo>
                    <a:pt x="8047" y="408"/>
                    <a:pt x="7241" y="1"/>
                    <a:pt x="6462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65;p65"/>
            <p:cNvSpPr/>
            <p:nvPr/>
          </p:nvSpPr>
          <p:spPr>
            <a:xfrm>
              <a:off x="6684222" y="2541853"/>
              <a:ext cx="1076104" cy="1461365"/>
            </a:xfrm>
            <a:custGeom>
              <a:avLst/>
              <a:gdLst/>
              <a:ahLst/>
              <a:cxnLst/>
              <a:rect l="l" t="t" r="r" b="b"/>
              <a:pathLst>
                <a:path w="33602" h="45632" extrusionOk="0">
                  <a:moveTo>
                    <a:pt x="10260" y="1"/>
                  </a:moveTo>
                  <a:cubicBezTo>
                    <a:pt x="10260" y="1"/>
                    <a:pt x="9759" y="67"/>
                    <a:pt x="9023" y="218"/>
                  </a:cubicBezTo>
                  <a:cubicBezTo>
                    <a:pt x="7236" y="552"/>
                    <a:pt x="4094" y="1270"/>
                    <a:pt x="3326" y="2340"/>
                  </a:cubicBezTo>
                  <a:cubicBezTo>
                    <a:pt x="2223" y="3844"/>
                    <a:pt x="5698" y="21153"/>
                    <a:pt x="5698" y="21153"/>
                  </a:cubicBezTo>
                  <a:cubicBezTo>
                    <a:pt x="5698" y="21153"/>
                    <a:pt x="1" y="39951"/>
                    <a:pt x="786" y="45631"/>
                  </a:cubicBezTo>
                  <a:lnTo>
                    <a:pt x="33568" y="45631"/>
                  </a:lnTo>
                  <a:cubicBezTo>
                    <a:pt x="33602" y="44562"/>
                    <a:pt x="33535" y="43476"/>
                    <a:pt x="33368" y="42407"/>
                  </a:cubicBezTo>
                  <a:cubicBezTo>
                    <a:pt x="33084" y="40719"/>
                    <a:pt x="28288" y="25214"/>
                    <a:pt x="27303" y="22641"/>
                  </a:cubicBezTo>
                  <a:cubicBezTo>
                    <a:pt x="28706" y="15523"/>
                    <a:pt x="29107" y="4295"/>
                    <a:pt x="28856" y="2991"/>
                  </a:cubicBezTo>
                  <a:cubicBezTo>
                    <a:pt x="28623" y="1688"/>
                    <a:pt x="26083" y="1020"/>
                    <a:pt x="24897" y="786"/>
                  </a:cubicBezTo>
                  <a:cubicBezTo>
                    <a:pt x="24312" y="669"/>
                    <a:pt x="23476" y="535"/>
                    <a:pt x="22741" y="435"/>
                  </a:cubicBezTo>
                  <a:cubicBezTo>
                    <a:pt x="21973" y="318"/>
                    <a:pt x="21338" y="251"/>
                    <a:pt x="21338" y="251"/>
                  </a:cubicBezTo>
                  <a:lnTo>
                    <a:pt x="1026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66;p65"/>
            <p:cNvSpPr/>
            <p:nvPr/>
          </p:nvSpPr>
          <p:spPr>
            <a:xfrm>
              <a:off x="6973184" y="2541853"/>
              <a:ext cx="439351" cy="278810"/>
            </a:xfrm>
            <a:custGeom>
              <a:avLst/>
              <a:gdLst/>
              <a:ahLst/>
              <a:cxnLst/>
              <a:rect l="l" t="t" r="r" b="b"/>
              <a:pathLst>
                <a:path w="13719" h="8706" extrusionOk="0">
                  <a:moveTo>
                    <a:pt x="1237" y="1"/>
                  </a:moveTo>
                  <a:cubicBezTo>
                    <a:pt x="1237" y="1"/>
                    <a:pt x="736" y="67"/>
                    <a:pt x="0" y="218"/>
                  </a:cubicBezTo>
                  <a:cubicBezTo>
                    <a:pt x="268" y="2139"/>
                    <a:pt x="3125" y="7837"/>
                    <a:pt x="6884" y="8706"/>
                  </a:cubicBezTo>
                  <a:cubicBezTo>
                    <a:pt x="11045" y="7035"/>
                    <a:pt x="13417" y="3259"/>
                    <a:pt x="13718" y="435"/>
                  </a:cubicBezTo>
                  <a:cubicBezTo>
                    <a:pt x="12950" y="318"/>
                    <a:pt x="12315" y="251"/>
                    <a:pt x="12315" y="251"/>
                  </a:cubicBezTo>
                  <a:lnTo>
                    <a:pt x="123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67;p65"/>
            <p:cNvSpPr/>
            <p:nvPr/>
          </p:nvSpPr>
          <p:spPr>
            <a:xfrm>
              <a:off x="6824428" y="1849152"/>
              <a:ext cx="771098" cy="629804"/>
            </a:xfrm>
            <a:custGeom>
              <a:avLst/>
              <a:gdLst/>
              <a:ahLst/>
              <a:cxnLst/>
              <a:rect l="l" t="t" r="r" b="b"/>
              <a:pathLst>
                <a:path w="24078" h="19666" extrusionOk="0">
                  <a:moveTo>
                    <a:pt x="11763" y="1"/>
                  </a:moveTo>
                  <a:cubicBezTo>
                    <a:pt x="8790" y="1"/>
                    <a:pt x="5688" y="1170"/>
                    <a:pt x="4512" y="5089"/>
                  </a:cubicBezTo>
                  <a:cubicBezTo>
                    <a:pt x="3509" y="8414"/>
                    <a:pt x="2590" y="11839"/>
                    <a:pt x="2106" y="13945"/>
                  </a:cubicBezTo>
                  <a:cubicBezTo>
                    <a:pt x="1621" y="16050"/>
                    <a:pt x="0" y="18940"/>
                    <a:pt x="0" y="18940"/>
                  </a:cubicBezTo>
                  <a:cubicBezTo>
                    <a:pt x="0" y="18940"/>
                    <a:pt x="1805" y="19124"/>
                    <a:pt x="2523" y="19174"/>
                  </a:cubicBezTo>
                  <a:cubicBezTo>
                    <a:pt x="3342" y="17955"/>
                    <a:pt x="4027" y="16635"/>
                    <a:pt x="4562" y="15265"/>
                  </a:cubicBezTo>
                  <a:lnTo>
                    <a:pt x="4562" y="15265"/>
                  </a:lnTo>
                  <a:lnTo>
                    <a:pt x="3609" y="19241"/>
                  </a:lnTo>
                  <a:cubicBezTo>
                    <a:pt x="3609" y="19241"/>
                    <a:pt x="6563" y="19665"/>
                    <a:pt x="11185" y="19665"/>
                  </a:cubicBezTo>
                  <a:cubicBezTo>
                    <a:pt x="11503" y="19665"/>
                    <a:pt x="11830" y="19663"/>
                    <a:pt x="12164" y="19659"/>
                  </a:cubicBezTo>
                  <a:cubicBezTo>
                    <a:pt x="17327" y="19609"/>
                    <a:pt x="17645" y="19358"/>
                    <a:pt x="17645" y="19358"/>
                  </a:cubicBezTo>
                  <a:lnTo>
                    <a:pt x="17695" y="16301"/>
                  </a:lnTo>
                  <a:lnTo>
                    <a:pt x="18547" y="19358"/>
                  </a:lnTo>
                  <a:lnTo>
                    <a:pt x="20652" y="19308"/>
                  </a:lnTo>
                  <a:lnTo>
                    <a:pt x="20585" y="16718"/>
                  </a:lnTo>
                  <a:lnTo>
                    <a:pt x="21371" y="19007"/>
                  </a:lnTo>
                  <a:lnTo>
                    <a:pt x="24077" y="18940"/>
                  </a:lnTo>
                  <a:cubicBezTo>
                    <a:pt x="24077" y="18940"/>
                    <a:pt x="22089" y="13109"/>
                    <a:pt x="21554" y="10636"/>
                  </a:cubicBezTo>
                  <a:cubicBezTo>
                    <a:pt x="21003" y="8164"/>
                    <a:pt x="20051" y="3235"/>
                    <a:pt x="17945" y="1664"/>
                  </a:cubicBezTo>
                  <a:cubicBezTo>
                    <a:pt x="16947" y="925"/>
                    <a:pt x="14405" y="1"/>
                    <a:pt x="1176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68;p65"/>
            <p:cNvSpPr/>
            <p:nvPr/>
          </p:nvSpPr>
          <p:spPr>
            <a:xfrm>
              <a:off x="6929854" y="2100997"/>
              <a:ext cx="153047" cy="152919"/>
            </a:xfrm>
            <a:custGeom>
              <a:avLst/>
              <a:gdLst/>
              <a:ahLst/>
              <a:cxnLst/>
              <a:rect l="l" t="t" r="r" b="b"/>
              <a:pathLst>
                <a:path w="4779" h="4775" extrusionOk="0">
                  <a:moveTo>
                    <a:pt x="1753" y="0"/>
                  </a:moveTo>
                  <a:cubicBezTo>
                    <a:pt x="1579" y="0"/>
                    <a:pt x="1395" y="54"/>
                    <a:pt x="1203" y="183"/>
                  </a:cubicBezTo>
                  <a:cubicBezTo>
                    <a:pt x="0" y="985"/>
                    <a:pt x="919" y="2472"/>
                    <a:pt x="1587" y="2973"/>
                  </a:cubicBezTo>
                  <a:cubicBezTo>
                    <a:pt x="2406" y="3550"/>
                    <a:pt x="2891" y="4774"/>
                    <a:pt x="3483" y="4774"/>
                  </a:cubicBezTo>
                  <a:cubicBezTo>
                    <a:pt x="3628" y="4774"/>
                    <a:pt x="3779" y="4701"/>
                    <a:pt x="3943" y="4527"/>
                  </a:cubicBezTo>
                  <a:cubicBezTo>
                    <a:pt x="4779" y="3641"/>
                    <a:pt x="3275" y="1402"/>
                    <a:pt x="3275" y="1402"/>
                  </a:cubicBezTo>
                  <a:cubicBezTo>
                    <a:pt x="3275" y="1402"/>
                    <a:pt x="2644" y="0"/>
                    <a:pt x="175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69;p65"/>
            <p:cNvSpPr/>
            <p:nvPr/>
          </p:nvSpPr>
          <p:spPr>
            <a:xfrm>
              <a:off x="7317773" y="2100997"/>
              <a:ext cx="153079" cy="152919"/>
            </a:xfrm>
            <a:custGeom>
              <a:avLst/>
              <a:gdLst/>
              <a:ahLst/>
              <a:cxnLst/>
              <a:rect l="l" t="t" r="r" b="b"/>
              <a:pathLst>
                <a:path w="4780" h="4775" extrusionOk="0">
                  <a:moveTo>
                    <a:pt x="3026" y="0"/>
                  </a:moveTo>
                  <a:cubicBezTo>
                    <a:pt x="2135" y="0"/>
                    <a:pt x="1505" y="1402"/>
                    <a:pt x="1505" y="1402"/>
                  </a:cubicBezTo>
                  <a:cubicBezTo>
                    <a:pt x="1505" y="1402"/>
                    <a:pt x="1" y="3641"/>
                    <a:pt x="836" y="4527"/>
                  </a:cubicBezTo>
                  <a:cubicBezTo>
                    <a:pt x="1000" y="4701"/>
                    <a:pt x="1152" y="4774"/>
                    <a:pt x="1297" y="4774"/>
                  </a:cubicBezTo>
                  <a:cubicBezTo>
                    <a:pt x="1888" y="4774"/>
                    <a:pt x="2370" y="3550"/>
                    <a:pt x="3175" y="2973"/>
                  </a:cubicBezTo>
                  <a:cubicBezTo>
                    <a:pt x="3860" y="2472"/>
                    <a:pt x="4779" y="985"/>
                    <a:pt x="3576" y="183"/>
                  </a:cubicBezTo>
                  <a:cubicBezTo>
                    <a:pt x="3385" y="54"/>
                    <a:pt x="3200" y="0"/>
                    <a:pt x="302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70;p65"/>
            <p:cNvSpPr/>
            <p:nvPr/>
          </p:nvSpPr>
          <p:spPr>
            <a:xfrm>
              <a:off x="7012767" y="2329431"/>
              <a:ext cx="363900" cy="440408"/>
            </a:xfrm>
            <a:custGeom>
              <a:avLst/>
              <a:gdLst/>
              <a:ahLst/>
              <a:cxnLst/>
              <a:rect l="l" t="t" r="r" b="b"/>
              <a:pathLst>
                <a:path w="11363" h="13752" extrusionOk="0">
                  <a:moveTo>
                    <a:pt x="3443" y="0"/>
                  </a:moveTo>
                  <a:cubicBezTo>
                    <a:pt x="3476" y="84"/>
                    <a:pt x="3393" y="3860"/>
                    <a:pt x="2925" y="4896"/>
                  </a:cubicBezTo>
                  <a:cubicBezTo>
                    <a:pt x="2307" y="6316"/>
                    <a:pt x="1" y="6634"/>
                    <a:pt x="1" y="6634"/>
                  </a:cubicBezTo>
                  <a:cubicBezTo>
                    <a:pt x="1" y="6634"/>
                    <a:pt x="2390" y="13116"/>
                    <a:pt x="5849" y="13751"/>
                  </a:cubicBezTo>
                  <a:cubicBezTo>
                    <a:pt x="8689" y="12615"/>
                    <a:pt x="10544" y="9223"/>
                    <a:pt x="11363" y="6918"/>
                  </a:cubicBezTo>
                  <a:cubicBezTo>
                    <a:pt x="9207" y="6617"/>
                    <a:pt x="8639" y="5581"/>
                    <a:pt x="8522" y="4595"/>
                  </a:cubicBezTo>
                  <a:cubicBezTo>
                    <a:pt x="8439" y="3776"/>
                    <a:pt x="8188" y="117"/>
                    <a:pt x="8188" y="117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71;p65"/>
            <p:cNvSpPr/>
            <p:nvPr/>
          </p:nvSpPr>
          <p:spPr>
            <a:xfrm>
              <a:off x="7014912" y="1970367"/>
              <a:ext cx="374596" cy="427053"/>
            </a:xfrm>
            <a:custGeom>
              <a:avLst/>
              <a:gdLst/>
              <a:ahLst/>
              <a:cxnLst/>
              <a:rect l="l" t="t" r="r" b="b"/>
              <a:pathLst>
                <a:path w="11697" h="13335" extrusionOk="0">
                  <a:moveTo>
                    <a:pt x="9157" y="1"/>
                  </a:moveTo>
                  <a:cubicBezTo>
                    <a:pt x="8439" y="1171"/>
                    <a:pt x="7185" y="2307"/>
                    <a:pt x="5448" y="2591"/>
                  </a:cubicBezTo>
                  <a:cubicBezTo>
                    <a:pt x="3710" y="2858"/>
                    <a:pt x="3242" y="2641"/>
                    <a:pt x="1688" y="2958"/>
                  </a:cubicBezTo>
                  <a:cubicBezTo>
                    <a:pt x="1672" y="2958"/>
                    <a:pt x="1638" y="2975"/>
                    <a:pt x="1621" y="2975"/>
                  </a:cubicBezTo>
                  <a:cubicBezTo>
                    <a:pt x="636" y="3242"/>
                    <a:pt x="1" y="4195"/>
                    <a:pt x="151" y="5214"/>
                  </a:cubicBezTo>
                  <a:cubicBezTo>
                    <a:pt x="452" y="7336"/>
                    <a:pt x="1020" y="9475"/>
                    <a:pt x="1755" y="10627"/>
                  </a:cubicBezTo>
                  <a:cubicBezTo>
                    <a:pt x="3125" y="12800"/>
                    <a:pt x="5013" y="13334"/>
                    <a:pt x="6083" y="13334"/>
                  </a:cubicBezTo>
                  <a:cubicBezTo>
                    <a:pt x="7369" y="13334"/>
                    <a:pt x="10210" y="11931"/>
                    <a:pt x="10928" y="8806"/>
                  </a:cubicBezTo>
                  <a:cubicBezTo>
                    <a:pt x="11112" y="8021"/>
                    <a:pt x="11279" y="7186"/>
                    <a:pt x="11413" y="6384"/>
                  </a:cubicBezTo>
                  <a:cubicBezTo>
                    <a:pt x="11697" y="4746"/>
                    <a:pt x="11179" y="3075"/>
                    <a:pt x="10026" y="1856"/>
                  </a:cubicBezTo>
                  <a:cubicBezTo>
                    <a:pt x="9541" y="1354"/>
                    <a:pt x="9241" y="703"/>
                    <a:pt x="9157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72;p65"/>
            <p:cNvSpPr/>
            <p:nvPr/>
          </p:nvSpPr>
          <p:spPr>
            <a:xfrm>
              <a:off x="7121395" y="2142149"/>
              <a:ext cx="36412" cy="35868"/>
            </a:xfrm>
            <a:custGeom>
              <a:avLst/>
              <a:gdLst/>
              <a:ahLst/>
              <a:cxnLst/>
              <a:rect l="l" t="t" r="r" b="b"/>
              <a:pathLst>
                <a:path w="1137" h="1120" extrusionOk="0">
                  <a:moveTo>
                    <a:pt x="552" y="0"/>
                  </a:moveTo>
                  <a:cubicBezTo>
                    <a:pt x="485" y="0"/>
                    <a:pt x="418" y="17"/>
                    <a:pt x="352" y="50"/>
                  </a:cubicBezTo>
                  <a:cubicBezTo>
                    <a:pt x="201" y="101"/>
                    <a:pt x="101" y="218"/>
                    <a:pt x="51" y="368"/>
                  </a:cubicBezTo>
                  <a:cubicBezTo>
                    <a:pt x="17" y="435"/>
                    <a:pt x="1" y="502"/>
                    <a:pt x="1" y="568"/>
                  </a:cubicBezTo>
                  <a:cubicBezTo>
                    <a:pt x="17" y="619"/>
                    <a:pt x="17" y="669"/>
                    <a:pt x="34" y="719"/>
                  </a:cubicBezTo>
                  <a:cubicBezTo>
                    <a:pt x="51" y="819"/>
                    <a:pt x="101" y="903"/>
                    <a:pt x="184" y="969"/>
                  </a:cubicBezTo>
                  <a:lnTo>
                    <a:pt x="301" y="1053"/>
                  </a:lnTo>
                  <a:cubicBezTo>
                    <a:pt x="385" y="1103"/>
                    <a:pt x="485" y="1120"/>
                    <a:pt x="585" y="1120"/>
                  </a:cubicBezTo>
                  <a:cubicBezTo>
                    <a:pt x="736" y="1120"/>
                    <a:pt x="870" y="1053"/>
                    <a:pt x="970" y="953"/>
                  </a:cubicBezTo>
                  <a:cubicBezTo>
                    <a:pt x="1070" y="836"/>
                    <a:pt x="1137" y="702"/>
                    <a:pt x="1137" y="552"/>
                  </a:cubicBezTo>
                  <a:lnTo>
                    <a:pt x="1103" y="401"/>
                  </a:lnTo>
                  <a:cubicBezTo>
                    <a:pt x="1087" y="318"/>
                    <a:pt x="1037" y="218"/>
                    <a:pt x="953" y="151"/>
                  </a:cubicBezTo>
                  <a:cubicBezTo>
                    <a:pt x="920" y="117"/>
                    <a:pt x="870" y="101"/>
                    <a:pt x="836" y="67"/>
                  </a:cubicBezTo>
                  <a:cubicBezTo>
                    <a:pt x="753" y="17"/>
                    <a:pt x="652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73;p65"/>
            <p:cNvSpPr/>
            <p:nvPr/>
          </p:nvSpPr>
          <p:spPr>
            <a:xfrm>
              <a:off x="7240176" y="2142149"/>
              <a:ext cx="36444" cy="35868"/>
            </a:xfrm>
            <a:custGeom>
              <a:avLst/>
              <a:gdLst/>
              <a:ahLst/>
              <a:cxnLst/>
              <a:rect l="l" t="t" r="r" b="b"/>
              <a:pathLst>
                <a:path w="1138" h="1120" extrusionOk="0">
                  <a:moveTo>
                    <a:pt x="552" y="0"/>
                  </a:moveTo>
                  <a:cubicBezTo>
                    <a:pt x="486" y="0"/>
                    <a:pt x="402" y="17"/>
                    <a:pt x="352" y="50"/>
                  </a:cubicBezTo>
                  <a:cubicBezTo>
                    <a:pt x="268" y="67"/>
                    <a:pt x="201" y="117"/>
                    <a:pt x="151" y="167"/>
                  </a:cubicBezTo>
                  <a:cubicBezTo>
                    <a:pt x="68" y="284"/>
                    <a:pt x="1" y="418"/>
                    <a:pt x="1" y="568"/>
                  </a:cubicBezTo>
                  <a:lnTo>
                    <a:pt x="18" y="719"/>
                  </a:lnTo>
                  <a:cubicBezTo>
                    <a:pt x="51" y="819"/>
                    <a:pt x="101" y="903"/>
                    <a:pt x="168" y="969"/>
                  </a:cubicBezTo>
                  <a:cubicBezTo>
                    <a:pt x="218" y="1003"/>
                    <a:pt x="252" y="1036"/>
                    <a:pt x="302" y="1053"/>
                  </a:cubicBezTo>
                  <a:cubicBezTo>
                    <a:pt x="385" y="1103"/>
                    <a:pt x="486" y="1120"/>
                    <a:pt x="586" y="1120"/>
                  </a:cubicBezTo>
                  <a:cubicBezTo>
                    <a:pt x="803" y="1120"/>
                    <a:pt x="1004" y="969"/>
                    <a:pt x="1087" y="769"/>
                  </a:cubicBezTo>
                  <a:cubicBezTo>
                    <a:pt x="1120" y="702"/>
                    <a:pt x="1137" y="619"/>
                    <a:pt x="1137" y="552"/>
                  </a:cubicBezTo>
                  <a:lnTo>
                    <a:pt x="1104" y="401"/>
                  </a:lnTo>
                  <a:cubicBezTo>
                    <a:pt x="1087" y="318"/>
                    <a:pt x="1020" y="218"/>
                    <a:pt x="953" y="151"/>
                  </a:cubicBezTo>
                  <a:cubicBezTo>
                    <a:pt x="920" y="117"/>
                    <a:pt x="870" y="101"/>
                    <a:pt x="836" y="67"/>
                  </a:cubicBezTo>
                  <a:cubicBezTo>
                    <a:pt x="753" y="17"/>
                    <a:pt x="653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74;p65"/>
            <p:cNvSpPr/>
            <p:nvPr/>
          </p:nvSpPr>
          <p:spPr>
            <a:xfrm>
              <a:off x="7106952" y="2087546"/>
              <a:ext cx="60495" cy="29495"/>
            </a:xfrm>
            <a:custGeom>
              <a:avLst/>
              <a:gdLst/>
              <a:ahLst/>
              <a:cxnLst/>
              <a:rect l="l" t="t" r="r" b="b"/>
              <a:pathLst>
                <a:path w="1889" h="921" extrusionOk="0">
                  <a:moveTo>
                    <a:pt x="956" y="1"/>
                  </a:moveTo>
                  <a:cubicBezTo>
                    <a:pt x="950" y="1"/>
                    <a:pt x="943" y="1"/>
                    <a:pt x="936" y="1"/>
                  </a:cubicBezTo>
                  <a:cubicBezTo>
                    <a:pt x="285" y="18"/>
                    <a:pt x="1" y="920"/>
                    <a:pt x="1" y="920"/>
                  </a:cubicBezTo>
                  <a:cubicBezTo>
                    <a:pt x="285" y="753"/>
                    <a:pt x="602" y="619"/>
                    <a:pt x="936" y="536"/>
                  </a:cubicBezTo>
                  <a:cubicBezTo>
                    <a:pt x="1018" y="527"/>
                    <a:pt x="1100" y="523"/>
                    <a:pt x="1182" y="523"/>
                  </a:cubicBezTo>
                  <a:cubicBezTo>
                    <a:pt x="1418" y="523"/>
                    <a:pt x="1653" y="557"/>
                    <a:pt x="1889" y="619"/>
                  </a:cubicBezTo>
                  <a:cubicBezTo>
                    <a:pt x="1889" y="619"/>
                    <a:pt x="1465" y="1"/>
                    <a:pt x="956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75;p65"/>
            <p:cNvSpPr/>
            <p:nvPr/>
          </p:nvSpPr>
          <p:spPr>
            <a:xfrm>
              <a:off x="7228967" y="2087546"/>
              <a:ext cx="61008" cy="29495"/>
            </a:xfrm>
            <a:custGeom>
              <a:avLst/>
              <a:gdLst/>
              <a:ahLst/>
              <a:cxnLst/>
              <a:rect l="l" t="t" r="r" b="b"/>
              <a:pathLst>
                <a:path w="1905" h="921" extrusionOk="0">
                  <a:moveTo>
                    <a:pt x="932" y="1"/>
                  </a:moveTo>
                  <a:cubicBezTo>
                    <a:pt x="423" y="1"/>
                    <a:pt x="0" y="619"/>
                    <a:pt x="0" y="619"/>
                  </a:cubicBezTo>
                  <a:cubicBezTo>
                    <a:pt x="221" y="549"/>
                    <a:pt x="443" y="520"/>
                    <a:pt x="664" y="520"/>
                  </a:cubicBezTo>
                  <a:cubicBezTo>
                    <a:pt x="760" y="520"/>
                    <a:pt x="856" y="526"/>
                    <a:pt x="952" y="536"/>
                  </a:cubicBezTo>
                  <a:cubicBezTo>
                    <a:pt x="1287" y="619"/>
                    <a:pt x="1604" y="753"/>
                    <a:pt x="1905" y="920"/>
                  </a:cubicBezTo>
                  <a:cubicBezTo>
                    <a:pt x="1905" y="920"/>
                    <a:pt x="1604" y="18"/>
                    <a:pt x="952" y="1"/>
                  </a:cubicBezTo>
                  <a:cubicBezTo>
                    <a:pt x="946" y="1"/>
                    <a:pt x="939" y="1"/>
                    <a:pt x="93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76;p65"/>
            <p:cNvSpPr/>
            <p:nvPr/>
          </p:nvSpPr>
          <p:spPr>
            <a:xfrm>
              <a:off x="7172764" y="2094432"/>
              <a:ext cx="39647" cy="134537"/>
            </a:xfrm>
            <a:custGeom>
              <a:avLst/>
              <a:gdLst/>
              <a:ahLst/>
              <a:cxnLst/>
              <a:rect l="l" t="t" r="r" b="b"/>
              <a:pathLst>
                <a:path w="1238" h="4201" extrusionOk="0">
                  <a:moveTo>
                    <a:pt x="702" y="0"/>
                  </a:moveTo>
                  <a:cubicBezTo>
                    <a:pt x="664" y="0"/>
                    <a:pt x="619" y="29"/>
                    <a:pt x="619" y="70"/>
                  </a:cubicBezTo>
                  <a:cubicBezTo>
                    <a:pt x="619" y="588"/>
                    <a:pt x="753" y="1106"/>
                    <a:pt x="736" y="1624"/>
                  </a:cubicBezTo>
                  <a:cubicBezTo>
                    <a:pt x="736" y="2075"/>
                    <a:pt x="636" y="2510"/>
                    <a:pt x="452" y="2911"/>
                  </a:cubicBezTo>
                  <a:cubicBezTo>
                    <a:pt x="318" y="3195"/>
                    <a:pt x="1" y="3479"/>
                    <a:pt x="151" y="3830"/>
                  </a:cubicBezTo>
                  <a:cubicBezTo>
                    <a:pt x="265" y="4121"/>
                    <a:pt x="571" y="4201"/>
                    <a:pt x="865" y="4201"/>
                  </a:cubicBezTo>
                  <a:cubicBezTo>
                    <a:pt x="959" y="4201"/>
                    <a:pt x="1052" y="4193"/>
                    <a:pt x="1137" y="4180"/>
                  </a:cubicBezTo>
                  <a:cubicBezTo>
                    <a:pt x="1237" y="4164"/>
                    <a:pt x="1237" y="4013"/>
                    <a:pt x="1120" y="3997"/>
                  </a:cubicBezTo>
                  <a:cubicBezTo>
                    <a:pt x="1058" y="3997"/>
                    <a:pt x="993" y="3999"/>
                    <a:pt x="928" y="3999"/>
                  </a:cubicBezTo>
                  <a:cubicBezTo>
                    <a:pt x="750" y="3999"/>
                    <a:pt x="570" y="3981"/>
                    <a:pt x="435" y="3846"/>
                  </a:cubicBezTo>
                  <a:cubicBezTo>
                    <a:pt x="268" y="3662"/>
                    <a:pt x="368" y="3495"/>
                    <a:pt x="485" y="3328"/>
                  </a:cubicBezTo>
                  <a:cubicBezTo>
                    <a:pt x="669" y="3028"/>
                    <a:pt x="803" y="2710"/>
                    <a:pt x="886" y="2376"/>
                  </a:cubicBezTo>
                  <a:cubicBezTo>
                    <a:pt x="953" y="2008"/>
                    <a:pt x="970" y="1657"/>
                    <a:pt x="953" y="1290"/>
                  </a:cubicBezTo>
                  <a:cubicBezTo>
                    <a:pt x="936" y="872"/>
                    <a:pt x="870" y="454"/>
                    <a:pt x="753" y="37"/>
                  </a:cubicBezTo>
                  <a:cubicBezTo>
                    <a:pt x="746" y="11"/>
                    <a:pt x="725" y="0"/>
                    <a:pt x="7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77;p65"/>
            <p:cNvSpPr/>
            <p:nvPr/>
          </p:nvSpPr>
          <p:spPr>
            <a:xfrm>
              <a:off x="7176510" y="2254813"/>
              <a:ext cx="100110" cy="54731"/>
            </a:xfrm>
            <a:custGeom>
              <a:avLst/>
              <a:gdLst/>
              <a:ahLst/>
              <a:cxnLst/>
              <a:rect l="l" t="t" r="r" b="b"/>
              <a:pathLst>
                <a:path w="3126" h="1709" extrusionOk="0">
                  <a:moveTo>
                    <a:pt x="2817" y="0"/>
                  </a:moveTo>
                  <a:cubicBezTo>
                    <a:pt x="2744" y="0"/>
                    <a:pt x="2673" y="32"/>
                    <a:pt x="2624" y="108"/>
                  </a:cubicBezTo>
                  <a:cubicBezTo>
                    <a:pt x="2373" y="509"/>
                    <a:pt x="2089" y="877"/>
                    <a:pt x="1605" y="994"/>
                  </a:cubicBezTo>
                  <a:cubicBezTo>
                    <a:pt x="1529" y="1010"/>
                    <a:pt x="1456" y="1017"/>
                    <a:pt x="1385" y="1017"/>
                  </a:cubicBezTo>
                  <a:cubicBezTo>
                    <a:pt x="1021" y="1017"/>
                    <a:pt x="715" y="830"/>
                    <a:pt x="352" y="760"/>
                  </a:cubicBezTo>
                  <a:cubicBezTo>
                    <a:pt x="151" y="760"/>
                    <a:pt x="1" y="977"/>
                    <a:pt x="101" y="1161"/>
                  </a:cubicBezTo>
                  <a:cubicBezTo>
                    <a:pt x="322" y="1556"/>
                    <a:pt x="810" y="1709"/>
                    <a:pt x="1283" y="1709"/>
                  </a:cubicBezTo>
                  <a:cubicBezTo>
                    <a:pt x="1490" y="1709"/>
                    <a:pt x="1694" y="1679"/>
                    <a:pt x="1872" y="1629"/>
                  </a:cubicBezTo>
                  <a:cubicBezTo>
                    <a:pt x="2490" y="1445"/>
                    <a:pt x="2958" y="943"/>
                    <a:pt x="3092" y="309"/>
                  </a:cubicBezTo>
                  <a:cubicBezTo>
                    <a:pt x="3126" y="139"/>
                    <a:pt x="2969" y="0"/>
                    <a:pt x="281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1881;p65"/>
          <p:cNvSpPr/>
          <p:nvPr/>
        </p:nvSpPr>
        <p:spPr>
          <a:xfrm rot="10800000">
            <a:off x="3457042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884;p65"/>
          <p:cNvSpPr txBox="1">
            <a:spLocks noGrp="1"/>
          </p:cNvSpPr>
          <p:nvPr>
            <p:ph type="subTitle" idx="3"/>
          </p:nvPr>
        </p:nvSpPr>
        <p:spPr>
          <a:xfrm>
            <a:off x="3735152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Dr. Santi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Wulan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Purnami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S.Si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M.Si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Pompiere" panose="020B060402020202020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103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5" name="Picture 104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74488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1567404" y="-53581"/>
            <a:ext cx="5708413" cy="135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err="1" smtClean="0"/>
              <a:t>Jumlah</a:t>
            </a:r>
            <a:r>
              <a:rPr sz="2800" dirty="0" smtClean="0"/>
              <a:t> Orang </a:t>
            </a:r>
            <a:r>
              <a:rPr sz="2800" dirty="0" err="1" smtClean="0"/>
              <a:t>dengan</a:t>
            </a:r>
            <a:r>
              <a:rPr sz="2800" dirty="0" smtClean="0"/>
              <a:t> </a:t>
            </a:r>
            <a:r>
              <a:rPr sz="2800" dirty="0" err="1" smtClean="0"/>
              <a:t>Penyakit</a:t>
            </a:r>
            <a:r>
              <a:rPr sz="2800" dirty="0" smtClean="0"/>
              <a:t> </a:t>
            </a:r>
            <a:r>
              <a:rPr sz="2800" dirty="0" err="1" smtClean="0"/>
              <a:t>Jantung</a:t>
            </a:r>
            <a:r>
              <a:rPr sz="2800" dirty="0" smtClean="0"/>
              <a:t> </a:t>
            </a:r>
            <a:r>
              <a:rPr sz="2800" dirty="0" err="1" smtClean="0"/>
              <a:t>dan</a:t>
            </a:r>
            <a:r>
              <a:rPr sz="2800" dirty="0" smtClean="0"/>
              <a:t> </a:t>
            </a:r>
            <a:r>
              <a:rPr sz="2800" dirty="0" err="1" smtClean="0"/>
              <a:t>Tidak</a:t>
            </a:r>
            <a:r>
              <a:rPr sz="2800" dirty="0" smtClean="0"/>
              <a:t> </a:t>
            </a:r>
            <a:r>
              <a:rPr sz="2800" dirty="0" err="1" smtClean="0"/>
              <a:t>Berdasarkan</a:t>
            </a:r>
            <a:r>
              <a:rPr sz="2800" dirty="0" smtClean="0"/>
              <a:t> </a:t>
            </a:r>
            <a:r>
              <a:rPr sz="2800" dirty="0" err="1" smtClean="0"/>
              <a:t>Variabel</a:t>
            </a:r>
            <a:r>
              <a:rPr sz="2800" dirty="0" smtClean="0"/>
              <a:t> </a:t>
            </a:r>
            <a:r>
              <a:rPr sz="2800" dirty="0" err="1" smtClean="0"/>
              <a:t>Kategorik</a:t>
            </a:r>
            <a:r>
              <a:rPr sz="2800" dirty="0" smtClean="0"/>
              <a:t> (</a:t>
            </a:r>
            <a:r>
              <a:rPr sz="2800" dirty="0" err="1" smtClean="0"/>
              <a:t>Lanjutan</a:t>
            </a:r>
            <a:r>
              <a:rPr sz="2800" dirty="0" smtClean="0"/>
              <a:t>)</a:t>
            </a:r>
            <a:endParaRPr sz="28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0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2" name="Picture 10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1324725" y="3419534"/>
            <a:ext cx="3873037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Semakin besar </a:t>
            </a:r>
            <a:r>
              <a:rPr lang="id-ID" b="1" dirty="0" smtClean="0"/>
              <a:t>num_major_vessels</a:t>
            </a:r>
            <a:r>
              <a:rPr lang="id-ID" dirty="0" smtClean="0"/>
              <a:t> semakin banyak darah mengalir sehingga orang dengan num_major_vessels 0 cenderung terkena sakit jantung </a:t>
            </a:r>
            <a:endParaRPr lang="id-ID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66685" r="246" b="-502"/>
          <a:stretch/>
        </p:blipFill>
        <p:spPr>
          <a:xfrm>
            <a:off x="1324725" y="1127051"/>
            <a:ext cx="6193769" cy="2052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270964" y="3419534"/>
            <a:ext cx="366248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Orang dengan thalium stress result (</a:t>
            </a:r>
            <a:r>
              <a:rPr lang="id-ID" b="1" dirty="0" smtClean="0"/>
              <a:t>thalassemia</a:t>
            </a:r>
            <a:r>
              <a:rPr lang="id-ID" dirty="0" smtClean="0"/>
              <a:t>) bernilai 2 lebih cenderung terkena penyakit jantung</a:t>
            </a:r>
            <a:endParaRPr lang="id-ID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4" name="Right Triangle 1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27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2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5201417" y="1781469"/>
            <a:ext cx="3732028" cy="135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err="1" smtClean="0"/>
              <a:t>Jumlah</a:t>
            </a:r>
            <a:r>
              <a:rPr sz="2800" dirty="0" smtClean="0"/>
              <a:t> Orang </a:t>
            </a:r>
            <a:r>
              <a:rPr sz="2800" dirty="0" err="1" smtClean="0"/>
              <a:t>dengan</a:t>
            </a:r>
            <a:r>
              <a:rPr sz="2800" dirty="0" smtClean="0"/>
              <a:t> </a:t>
            </a:r>
            <a:r>
              <a:rPr sz="2800" dirty="0" err="1" smtClean="0"/>
              <a:t>Penyakit</a:t>
            </a:r>
            <a:r>
              <a:rPr sz="2800" dirty="0" smtClean="0"/>
              <a:t> </a:t>
            </a:r>
            <a:r>
              <a:rPr sz="2800" dirty="0" err="1" smtClean="0"/>
              <a:t>Jantung</a:t>
            </a:r>
            <a:r>
              <a:rPr sz="2800" dirty="0" smtClean="0"/>
              <a:t> </a:t>
            </a:r>
            <a:r>
              <a:rPr sz="2800" dirty="0" err="1" smtClean="0"/>
              <a:t>dan</a:t>
            </a:r>
            <a:r>
              <a:rPr sz="2800" dirty="0" smtClean="0"/>
              <a:t> </a:t>
            </a:r>
            <a:r>
              <a:rPr sz="2800" dirty="0" err="1" smtClean="0"/>
              <a:t>Tidak</a:t>
            </a:r>
            <a:r>
              <a:rPr sz="2800" dirty="0" smtClean="0"/>
              <a:t> </a:t>
            </a:r>
            <a:r>
              <a:rPr sz="2800" dirty="0" err="1" smtClean="0"/>
              <a:t>Berdasarkan</a:t>
            </a:r>
            <a:r>
              <a:rPr sz="2800" dirty="0" smtClean="0"/>
              <a:t> </a:t>
            </a:r>
            <a:r>
              <a:rPr sz="2800" dirty="0" err="1" smtClean="0"/>
              <a:t>Variabel</a:t>
            </a:r>
            <a:r>
              <a:rPr sz="2800" dirty="0" smtClean="0"/>
              <a:t> </a:t>
            </a:r>
            <a:r>
              <a:rPr sz="2800" dirty="0" err="1" smtClean="0"/>
              <a:t>Numerik</a:t>
            </a:r>
            <a:endParaRPr sz="28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0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2" name="Picture 10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81" y="393404"/>
            <a:ext cx="4455370" cy="438011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1" name="Right Triangle 10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28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1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308344" y="908575"/>
            <a:ext cx="5618981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Analisi Klasifikasi</a:t>
            </a:r>
            <a:endParaRPr dirty="0"/>
          </a:p>
        </p:txBody>
      </p:sp>
      <p:grpSp>
        <p:nvGrpSpPr>
          <p:cNvPr id="30" name="Group 2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3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33" name="Picture 3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43" name="Google Shape;2036;p67"/>
          <p:cNvGrpSpPr/>
          <p:nvPr/>
        </p:nvGrpSpPr>
        <p:grpSpPr>
          <a:xfrm>
            <a:off x="6267552" y="1151544"/>
            <a:ext cx="1419788" cy="3271599"/>
            <a:chOff x="2471728" y="1630010"/>
            <a:chExt cx="1169475" cy="2997372"/>
          </a:xfrm>
        </p:grpSpPr>
        <p:sp>
          <p:nvSpPr>
            <p:cNvPr id="44" name="Google Shape;2037;p67"/>
            <p:cNvSpPr/>
            <p:nvPr/>
          </p:nvSpPr>
          <p:spPr>
            <a:xfrm>
              <a:off x="3008432" y="1630010"/>
              <a:ext cx="425951" cy="582012"/>
            </a:xfrm>
            <a:custGeom>
              <a:avLst/>
              <a:gdLst/>
              <a:ahLst/>
              <a:cxnLst/>
              <a:rect l="l" t="t" r="r" b="b"/>
              <a:pathLst>
                <a:path w="13284" h="18151" extrusionOk="0">
                  <a:moveTo>
                    <a:pt x="8051" y="1"/>
                  </a:moveTo>
                  <a:cubicBezTo>
                    <a:pt x="6006" y="1"/>
                    <a:pt x="3305" y="453"/>
                    <a:pt x="2306" y="1146"/>
                  </a:cubicBezTo>
                  <a:cubicBezTo>
                    <a:pt x="1103" y="1981"/>
                    <a:pt x="0" y="13209"/>
                    <a:pt x="702" y="14680"/>
                  </a:cubicBezTo>
                  <a:cubicBezTo>
                    <a:pt x="1365" y="16052"/>
                    <a:pt x="5587" y="18150"/>
                    <a:pt x="7901" y="18150"/>
                  </a:cubicBezTo>
                  <a:cubicBezTo>
                    <a:pt x="8095" y="18150"/>
                    <a:pt x="8275" y="18136"/>
                    <a:pt x="8438" y="18105"/>
                  </a:cubicBezTo>
                  <a:cubicBezTo>
                    <a:pt x="10577" y="17704"/>
                    <a:pt x="12732" y="16434"/>
                    <a:pt x="13000" y="14646"/>
                  </a:cubicBezTo>
                  <a:cubicBezTo>
                    <a:pt x="13284" y="12858"/>
                    <a:pt x="11195" y="4053"/>
                    <a:pt x="11279" y="4053"/>
                  </a:cubicBezTo>
                  <a:cubicBezTo>
                    <a:pt x="11279" y="4053"/>
                    <a:pt x="11981" y="2315"/>
                    <a:pt x="11680" y="1330"/>
                  </a:cubicBezTo>
                  <a:cubicBezTo>
                    <a:pt x="11529" y="828"/>
                    <a:pt x="11245" y="310"/>
                    <a:pt x="9207" y="60"/>
                  </a:cubicBezTo>
                  <a:cubicBezTo>
                    <a:pt x="8863" y="20"/>
                    <a:pt x="8471" y="1"/>
                    <a:pt x="80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38;p67"/>
            <p:cNvSpPr/>
            <p:nvPr/>
          </p:nvSpPr>
          <p:spPr>
            <a:xfrm>
              <a:off x="3073268" y="1776707"/>
              <a:ext cx="307022" cy="342582"/>
            </a:xfrm>
            <a:custGeom>
              <a:avLst/>
              <a:gdLst/>
              <a:ahLst/>
              <a:cxnLst/>
              <a:rect l="l" t="t" r="r" b="b"/>
              <a:pathLst>
                <a:path w="9575" h="10684" extrusionOk="0">
                  <a:moveTo>
                    <a:pt x="5375" y="0"/>
                  </a:moveTo>
                  <a:cubicBezTo>
                    <a:pt x="4302" y="0"/>
                    <a:pt x="2999" y="197"/>
                    <a:pt x="2172" y="347"/>
                  </a:cubicBezTo>
                  <a:cubicBezTo>
                    <a:pt x="1688" y="430"/>
                    <a:pt x="1303" y="815"/>
                    <a:pt x="1220" y="1299"/>
                  </a:cubicBezTo>
                  <a:cubicBezTo>
                    <a:pt x="852" y="3288"/>
                    <a:pt x="0" y="8384"/>
                    <a:pt x="485" y="9620"/>
                  </a:cubicBezTo>
                  <a:cubicBezTo>
                    <a:pt x="769" y="10326"/>
                    <a:pt x="2234" y="10683"/>
                    <a:pt x="3845" y="10683"/>
                  </a:cubicBezTo>
                  <a:cubicBezTo>
                    <a:pt x="5741" y="10683"/>
                    <a:pt x="7840" y="10188"/>
                    <a:pt x="8455" y="9186"/>
                  </a:cubicBezTo>
                  <a:cubicBezTo>
                    <a:pt x="9574" y="7331"/>
                    <a:pt x="8020" y="1199"/>
                    <a:pt x="7018" y="347"/>
                  </a:cubicBezTo>
                  <a:cubicBezTo>
                    <a:pt x="6721" y="91"/>
                    <a:pt x="6100" y="0"/>
                    <a:pt x="5375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39;p67"/>
            <p:cNvSpPr/>
            <p:nvPr/>
          </p:nvSpPr>
          <p:spPr>
            <a:xfrm>
              <a:off x="2618393" y="4135505"/>
              <a:ext cx="331680" cy="433455"/>
            </a:xfrm>
            <a:custGeom>
              <a:avLst/>
              <a:gdLst/>
              <a:ahLst/>
              <a:cxnLst/>
              <a:rect l="l" t="t" r="r" b="b"/>
              <a:pathLst>
                <a:path w="10344" h="13518" extrusionOk="0">
                  <a:moveTo>
                    <a:pt x="3392" y="1"/>
                  </a:moveTo>
                  <a:lnTo>
                    <a:pt x="1655" y="1889"/>
                  </a:lnTo>
                  <a:lnTo>
                    <a:pt x="1" y="3660"/>
                  </a:lnTo>
                  <a:lnTo>
                    <a:pt x="9775" y="13518"/>
                  </a:lnTo>
                  <a:cubicBezTo>
                    <a:pt x="9775" y="13518"/>
                    <a:pt x="10343" y="11830"/>
                    <a:pt x="9090" y="9892"/>
                  </a:cubicBezTo>
                  <a:cubicBezTo>
                    <a:pt x="8539" y="9090"/>
                    <a:pt x="8071" y="8221"/>
                    <a:pt x="7687" y="7319"/>
                  </a:cubicBezTo>
                  <a:cubicBezTo>
                    <a:pt x="6601" y="4595"/>
                    <a:pt x="7603" y="3693"/>
                    <a:pt x="7603" y="3693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40;p67"/>
            <p:cNvSpPr/>
            <p:nvPr/>
          </p:nvSpPr>
          <p:spPr>
            <a:xfrm>
              <a:off x="2618393" y="4196043"/>
              <a:ext cx="331680" cy="372916"/>
            </a:xfrm>
            <a:custGeom>
              <a:avLst/>
              <a:gdLst/>
              <a:ahLst/>
              <a:cxnLst/>
              <a:rect l="l" t="t" r="r" b="b"/>
              <a:pathLst>
                <a:path w="10344" h="11630" extrusionOk="0">
                  <a:moveTo>
                    <a:pt x="1655" y="1"/>
                  </a:moveTo>
                  <a:lnTo>
                    <a:pt x="1" y="1772"/>
                  </a:lnTo>
                  <a:lnTo>
                    <a:pt x="9775" y="11630"/>
                  </a:lnTo>
                  <a:cubicBezTo>
                    <a:pt x="9775" y="11630"/>
                    <a:pt x="10343" y="9942"/>
                    <a:pt x="9090" y="8004"/>
                  </a:cubicBezTo>
                  <a:cubicBezTo>
                    <a:pt x="8539" y="7202"/>
                    <a:pt x="8071" y="6333"/>
                    <a:pt x="7687" y="5431"/>
                  </a:cubicBezTo>
                  <a:cubicBezTo>
                    <a:pt x="7459" y="5417"/>
                    <a:pt x="7223" y="5408"/>
                    <a:pt x="6986" y="5408"/>
                  </a:cubicBezTo>
                  <a:cubicBezTo>
                    <a:pt x="6372" y="5408"/>
                    <a:pt x="5749" y="5467"/>
                    <a:pt x="5230" y="5648"/>
                  </a:cubicBezTo>
                  <a:cubicBezTo>
                    <a:pt x="3092" y="3108"/>
                    <a:pt x="2290" y="1154"/>
                    <a:pt x="16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41;p67"/>
            <p:cNvSpPr/>
            <p:nvPr/>
          </p:nvSpPr>
          <p:spPr>
            <a:xfrm>
              <a:off x="2671429" y="2952563"/>
              <a:ext cx="795661" cy="1328709"/>
            </a:xfrm>
            <a:custGeom>
              <a:avLst/>
              <a:gdLst/>
              <a:ahLst/>
              <a:cxnLst/>
              <a:rect l="l" t="t" r="r" b="b"/>
              <a:pathLst>
                <a:path w="24814" h="41438" extrusionOk="0">
                  <a:moveTo>
                    <a:pt x="14838" y="0"/>
                  </a:moveTo>
                  <a:lnTo>
                    <a:pt x="14337" y="4729"/>
                  </a:lnTo>
                  <a:lnTo>
                    <a:pt x="12683" y="20518"/>
                  </a:lnTo>
                  <a:lnTo>
                    <a:pt x="1" y="38781"/>
                  </a:lnTo>
                  <a:lnTo>
                    <a:pt x="6718" y="41437"/>
                  </a:lnTo>
                  <a:cubicBezTo>
                    <a:pt x="6718" y="41437"/>
                    <a:pt x="20853" y="25230"/>
                    <a:pt x="21922" y="22857"/>
                  </a:cubicBezTo>
                  <a:cubicBezTo>
                    <a:pt x="22825" y="20869"/>
                    <a:pt x="23844" y="10827"/>
                    <a:pt x="24412" y="4729"/>
                  </a:cubicBezTo>
                  <a:cubicBezTo>
                    <a:pt x="24663" y="1955"/>
                    <a:pt x="24813" y="0"/>
                    <a:pt x="2481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42;p67"/>
            <p:cNvSpPr/>
            <p:nvPr/>
          </p:nvSpPr>
          <p:spPr>
            <a:xfrm>
              <a:off x="3033603" y="4454808"/>
              <a:ext cx="451700" cy="172574"/>
            </a:xfrm>
            <a:custGeom>
              <a:avLst/>
              <a:gdLst/>
              <a:ahLst/>
              <a:cxnLst/>
              <a:rect l="l" t="t" r="r" b="b"/>
              <a:pathLst>
                <a:path w="14087" h="5382" extrusionOk="0">
                  <a:moveTo>
                    <a:pt x="5581" y="1"/>
                  </a:moveTo>
                  <a:lnTo>
                    <a:pt x="1" y="402"/>
                  </a:lnTo>
                  <a:lnTo>
                    <a:pt x="101" y="2975"/>
                  </a:lnTo>
                  <a:lnTo>
                    <a:pt x="201" y="5381"/>
                  </a:lnTo>
                  <a:lnTo>
                    <a:pt x="14086" y="5381"/>
                  </a:lnTo>
                  <a:cubicBezTo>
                    <a:pt x="14086" y="5381"/>
                    <a:pt x="13284" y="3794"/>
                    <a:pt x="11028" y="3326"/>
                  </a:cubicBezTo>
                  <a:cubicBezTo>
                    <a:pt x="10059" y="3142"/>
                    <a:pt x="9124" y="2858"/>
                    <a:pt x="8205" y="2490"/>
                  </a:cubicBezTo>
                  <a:cubicBezTo>
                    <a:pt x="5515" y="1371"/>
                    <a:pt x="5581" y="1"/>
                    <a:pt x="558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43;p67"/>
            <p:cNvSpPr/>
            <p:nvPr/>
          </p:nvSpPr>
          <p:spPr>
            <a:xfrm>
              <a:off x="2860035" y="2949324"/>
              <a:ext cx="408284" cy="1566600"/>
            </a:xfrm>
            <a:custGeom>
              <a:avLst/>
              <a:gdLst/>
              <a:ahLst/>
              <a:cxnLst/>
              <a:rect l="l" t="t" r="r" b="b"/>
              <a:pathLst>
                <a:path w="12733" h="48857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cubicBezTo>
                    <a:pt x="1838" y="15156"/>
                    <a:pt x="2941" y="23777"/>
                    <a:pt x="3141" y="25415"/>
                  </a:cubicBezTo>
                  <a:cubicBezTo>
                    <a:pt x="3141" y="29809"/>
                    <a:pt x="3960" y="48857"/>
                    <a:pt x="3960" y="48857"/>
                  </a:cubicBezTo>
                  <a:lnTo>
                    <a:pt x="12181" y="47069"/>
                  </a:lnTo>
                  <a:cubicBezTo>
                    <a:pt x="12181" y="47069"/>
                    <a:pt x="12732" y="29391"/>
                    <a:pt x="12598" y="24195"/>
                  </a:cubicBezTo>
                  <a:cubicBezTo>
                    <a:pt x="12548" y="22374"/>
                    <a:pt x="11964" y="14153"/>
                    <a:pt x="11479" y="7804"/>
                  </a:cubicBezTo>
                  <a:cubicBezTo>
                    <a:pt x="11412" y="6851"/>
                    <a:pt x="11345" y="5933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44;p67"/>
            <p:cNvSpPr/>
            <p:nvPr/>
          </p:nvSpPr>
          <p:spPr>
            <a:xfrm>
              <a:off x="2860035" y="2949324"/>
              <a:ext cx="368074" cy="274348"/>
            </a:xfrm>
            <a:custGeom>
              <a:avLst/>
              <a:gdLst/>
              <a:ahLst/>
              <a:cxnLst/>
              <a:rect l="l" t="t" r="r" b="b"/>
              <a:pathLst>
                <a:path w="11479" h="8556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lnTo>
                    <a:pt x="11479" y="7804"/>
                  </a:lnTo>
                  <a:cubicBezTo>
                    <a:pt x="11412" y="6851"/>
                    <a:pt x="11345" y="5949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45;p67"/>
            <p:cNvSpPr/>
            <p:nvPr/>
          </p:nvSpPr>
          <p:spPr>
            <a:xfrm>
              <a:off x="3036842" y="4534650"/>
              <a:ext cx="448461" cy="92732"/>
            </a:xfrm>
            <a:custGeom>
              <a:avLst/>
              <a:gdLst/>
              <a:ahLst/>
              <a:cxnLst/>
              <a:rect l="l" t="t" r="r" b="b"/>
              <a:pathLst>
                <a:path w="13986" h="2892" extrusionOk="0">
                  <a:moveTo>
                    <a:pt x="8104" y="0"/>
                  </a:moveTo>
                  <a:cubicBezTo>
                    <a:pt x="7502" y="552"/>
                    <a:pt x="6867" y="1237"/>
                    <a:pt x="6516" y="1922"/>
                  </a:cubicBezTo>
                  <a:cubicBezTo>
                    <a:pt x="3225" y="1638"/>
                    <a:pt x="1270" y="836"/>
                    <a:pt x="0" y="485"/>
                  </a:cubicBezTo>
                  <a:lnTo>
                    <a:pt x="0" y="485"/>
                  </a:lnTo>
                  <a:lnTo>
                    <a:pt x="100" y="2891"/>
                  </a:lnTo>
                  <a:lnTo>
                    <a:pt x="13985" y="2891"/>
                  </a:lnTo>
                  <a:cubicBezTo>
                    <a:pt x="13985" y="2891"/>
                    <a:pt x="13183" y="1304"/>
                    <a:pt x="10927" y="836"/>
                  </a:cubicBezTo>
                  <a:cubicBezTo>
                    <a:pt x="9958" y="652"/>
                    <a:pt x="9023" y="368"/>
                    <a:pt x="81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46;p67"/>
            <p:cNvSpPr/>
            <p:nvPr/>
          </p:nvSpPr>
          <p:spPr>
            <a:xfrm>
              <a:off x="2814471" y="2013892"/>
              <a:ext cx="737238" cy="978335"/>
            </a:xfrm>
            <a:custGeom>
              <a:avLst/>
              <a:gdLst/>
              <a:ahLst/>
              <a:cxnLst/>
              <a:rect l="l" t="t" r="r" b="b"/>
              <a:pathLst>
                <a:path w="22992" h="30511" extrusionOk="0">
                  <a:moveTo>
                    <a:pt x="7770" y="1"/>
                  </a:moveTo>
                  <a:cubicBezTo>
                    <a:pt x="7486" y="84"/>
                    <a:pt x="7186" y="135"/>
                    <a:pt x="6885" y="185"/>
                  </a:cubicBezTo>
                  <a:cubicBezTo>
                    <a:pt x="4763" y="536"/>
                    <a:pt x="2374" y="602"/>
                    <a:pt x="1087" y="2775"/>
                  </a:cubicBezTo>
                  <a:cubicBezTo>
                    <a:pt x="1" y="4629"/>
                    <a:pt x="953" y="10009"/>
                    <a:pt x="1906" y="14571"/>
                  </a:cubicBezTo>
                  <a:cubicBezTo>
                    <a:pt x="2440" y="17110"/>
                    <a:pt x="2457" y="19750"/>
                    <a:pt x="1939" y="22307"/>
                  </a:cubicBezTo>
                  <a:cubicBezTo>
                    <a:pt x="1221" y="25866"/>
                    <a:pt x="502" y="30511"/>
                    <a:pt x="502" y="30511"/>
                  </a:cubicBezTo>
                  <a:lnTo>
                    <a:pt x="22992" y="30511"/>
                  </a:lnTo>
                  <a:cubicBezTo>
                    <a:pt x="21973" y="25882"/>
                    <a:pt x="18848" y="16760"/>
                    <a:pt x="18832" y="16676"/>
                  </a:cubicBezTo>
                  <a:cubicBezTo>
                    <a:pt x="18832" y="16676"/>
                    <a:pt x="19450" y="2374"/>
                    <a:pt x="18614" y="1388"/>
                  </a:cubicBezTo>
                  <a:cubicBezTo>
                    <a:pt x="18096" y="803"/>
                    <a:pt x="16893" y="452"/>
                    <a:pt x="16024" y="285"/>
                  </a:cubicBezTo>
                  <a:cubicBezTo>
                    <a:pt x="15473" y="168"/>
                    <a:pt x="15072" y="118"/>
                    <a:pt x="15072" y="118"/>
                  </a:cubicBezTo>
                  <a:cubicBezTo>
                    <a:pt x="15063" y="119"/>
                    <a:pt x="15038" y="119"/>
                    <a:pt x="14999" y="119"/>
                  </a:cubicBezTo>
                  <a:cubicBezTo>
                    <a:pt x="14364" y="119"/>
                    <a:pt x="9972" y="1"/>
                    <a:pt x="7770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47;p67"/>
            <p:cNvSpPr/>
            <p:nvPr/>
          </p:nvSpPr>
          <p:spPr>
            <a:xfrm>
              <a:off x="3252735" y="2335889"/>
              <a:ext cx="140926" cy="161095"/>
            </a:xfrm>
            <a:custGeom>
              <a:avLst/>
              <a:gdLst/>
              <a:ahLst/>
              <a:cxnLst/>
              <a:rect l="l" t="t" r="r" b="b"/>
              <a:pathLst>
                <a:path w="4395" h="5024" extrusionOk="0">
                  <a:moveTo>
                    <a:pt x="4395" y="1"/>
                  </a:moveTo>
                  <a:lnTo>
                    <a:pt x="101" y="101"/>
                  </a:lnTo>
                  <a:cubicBezTo>
                    <a:pt x="101" y="168"/>
                    <a:pt x="1" y="3209"/>
                    <a:pt x="151" y="3944"/>
                  </a:cubicBezTo>
                  <a:cubicBezTo>
                    <a:pt x="258" y="4479"/>
                    <a:pt x="1103" y="5024"/>
                    <a:pt x="2129" y="5024"/>
                  </a:cubicBezTo>
                  <a:cubicBezTo>
                    <a:pt x="2386" y="5024"/>
                    <a:pt x="2654" y="4990"/>
                    <a:pt x="2925" y="4913"/>
                  </a:cubicBezTo>
                  <a:cubicBezTo>
                    <a:pt x="4295" y="4529"/>
                    <a:pt x="4395" y="3493"/>
                    <a:pt x="4395" y="3493"/>
                  </a:cubicBezTo>
                  <a:lnTo>
                    <a:pt x="439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48;p67"/>
            <p:cNvSpPr/>
            <p:nvPr/>
          </p:nvSpPr>
          <p:spPr>
            <a:xfrm>
              <a:off x="3035206" y="2014437"/>
              <a:ext cx="293106" cy="207909"/>
            </a:xfrm>
            <a:custGeom>
              <a:avLst/>
              <a:gdLst/>
              <a:ahLst/>
              <a:cxnLst/>
              <a:rect l="l" t="t" r="r" b="b"/>
              <a:pathLst>
                <a:path w="9141" h="6484" extrusionOk="0">
                  <a:moveTo>
                    <a:pt x="886" y="1"/>
                  </a:moveTo>
                  <a:cubicBezTo>
                    <a:pt x="602" y="67"/>
                    <a:pt x="302" y="118"/>
                    <a:pt x="1" y="168"/>
                  </a:cubicBezTo>
                  <a:cubicBezTo>
                    <a:pt x="1237" y="2691"/>
                    <a:pt x="4512" y="6283"/>
                    <a:pt x="6367" y="6484"/>
                  </a:cubicBezTo>
                  <a:cubicBezTo>
                    <a:pt x="7503" y="5999"/>
                    <a:pt x="8639" y="2189"/>
                    <a:pt x="9140" y="268"/>
                  </a:cubicBezTo>
                  <a:cubicBezTo>
                    <a:pt x="8589" y="151"/>
                    <a:pt x="8188" y="101"/>
                    <a:pt x="8188" y="101"/>
                  </a:cubicBezTo>
                  <a:cubicBezTo>
                    <a:pt x="8178" y="102"/>
                    <a:pt x="8147" y="103"/>
                    <a:pt x="8098" y="103"/>
                  </a:cubicBezTo>
                  <a:cubicBezTo>
                    <a:pt x="7407" y="103"/>
                    <a:pt x="3070" y="1"/>
                    <a:pt x="88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49;p67"/>
            <p:cNvSpPr/>
            <p:nvPr/>
          </p:nvSpPr>
          <p:spPr>
            <a:xfrm>
              <a:off x="3056658" y="1672079"/>
              <a:ext cx="309684" cy="516503"/>
            </a:xfrm>
            <a:custGeom>
              <a:avLst/>
              <a:gdLst/>
              <a:ahLst/>
              <a:cxnLst/>
              <a:rect l="l" t="t" r="r" b="b"/>
              <a:pathLst>
                <a:path w="9658" h="16108" extrusionOk="0">
                  <a:moveTo>
                    <a:pt x="8455" y="1"/>
                  </a:moveTo>
                  <a:cubicBezTo>
                    <a:pt x="8405" y="135"/>
                    <a:pt x="8455" y="552"/>
                    <a:pt x="8204" y="987"/>
                  </a:cubicBezTo>
                  <a:cubicBezTo>
                    <a:pt x="7870" y="1588"/>
                    <a:pt x="5648" y="1388"/>
                    <a:pt x="4879" y="1655"/>
                  </a:cubicBezTo>
                  <a:cubicBezTo>
                    <a:pt x="3960" y="1972"/>
                    <a:pt x="3743" y="2190"/>
                    <a:pt x="3041" y="2791"/>
                  </a:cubicBezTo>
                  <a:cubicBezTo>
                    <a:pt x="2821" y="1940"/>
                    <a:pt x="2446" y="1424"/>
                    <a:pt x="1872" y="1424"/>
                  </a:cubicBezTo>
                  <a:cubicBezTo>
                    <a:pt x="1792" y="1424"/>
                    <a:pt x="1709" y="1434"/>
                    <a:pt x="1621" y="1455"/>
                  </a:cubicBezTo>
                  <a:cubicBezTo>
                    <a:pt x="869" y="1638"/>
                    <a:pt x="1253" y="3827"/>
                    <a:pt x="1721" y="4061"/>
                  </a:cubicBezTo>
                  <a:cubicBezTo>
                    <a:pt x="1934" y="4175"/>
                    <a:pt x="2105" y="4206"/>
                    <a:pt x="2229" y="4206"/>
                  </a:cubicBezTo>
                  <a:cubicBezTo>
                    <a:pt x="2377" y="4206"/>
                    <a:pt x="2456" y="4161"/>
                    <a:pt x="2456" y="4161"/>
                  </a:cubicBezTo>
                  <a:lnTo>
                    <a:pt x="2456" y="4161"/>
                  </a:lnTo>
                  <a:cubicBezTo>
                    <a:pt x="2456" y="4161"/>
                    <a:pt x="2740" y="7837"/>
                    <a:pt x="2406" y="8840"/>
                  </a:cubicBezTo>
                  <a:cubicBezTo>
                    <a:pt x="2055" y="9842"/>
                    <a:pt x="1036" y="10394"/>
                    <a:pt x="0" y="10728"/>
                  </a:cubicBezTo>
                  <a:cubicBezTo>
                    <a:pt x="919" y="12432"/>
                    <a:pt x="4010" y="15557"/>
                    <a:pt x="5397" y="16108"/>
                  </a:cubicBezTo>
                  <a:cubicBezTo>
                    <a:pt x="6416" y="15874"/>
                    <a:pt x="7519" y="10778"/>
                    <a:pt x="7519" y="10778"/>
                  </a:cubicBezTo>
                  <a:cubicBezTo>
                    <a:pt x="7519" y="10778"/>
                    <a:pt x="6550" y="10627"/>
                    <a:pt x="6199" y="10243"/>
                  </a:cubicBezTo>
                  <a:cubicBezTo>
                    <a:pt x="5698" y="9709"/>
                    <a:pt x="5832" y="9007"/>
                    <a:pt x="5848" y="8739"/>
                  </a:cubicBezTo>
                  <a:cubicBezTo>
                    <a:pt x="5881" y="8493"/>
                    <a:pt x="5768" y="7034"/>
                    <a:pt x="6401" y="7034"/>
                  </a:cubicBezTo>
                  <a:cubicBezTo>
                    <a:pt x="6411" y="7034"/>
                    <a:pt x="6422" y="7034"/>
                    <a:pt x="6433" y="7035"/>
                  </a:cubicBezTo>
                  <a:cubicBezTo>
                    <a:pt x="6517" y="7052"/>
                    <a:pt x="6617" y="7052"/>
                    <a:pt x="6717" y="7085"/>
                  </a:cubicBezTo>
                  <a:cubicBezTo>
                    <a:pt x="7034" y="7143"/>
                    <a:pt x="7330" y="7171"/>
                    <a:pt x="7594" y="7171"/>
                  </a:cubicBezTo>
                  <a:cubicBezTo>
                    <a:pt x="8096" y="7171"/>
                    <a:pt x="8487" y="7071"/>
                    <a:pt x="8705" y="6885"/>
                  </a:cubicBezTo>
                  <a:cubicBezTo>
                    <a:pt x="8923" y="6684"/>
                    <a:pt x="8923" y="5832"/>
                    <a:pt x="9056" y="5047"/>
                  </a:cubicBezTo>
                  <a:cubicBezTo>
                    <a:pt x="9157" y="4429"/>
                    <a:pt x="9641" y="4379"/>
                    <a:pt x="9641" y="4161"/>
                  </a:cubicBezTo>
                  <a:cubicBezTo>
                    <a:pt x="9658" y="3660"/>
                    <a:pt x="8906" y="4145"/>
                    <a:pt x="9006" y="2056"/>
                  </a:cubicBezTo>
                  <a:cubicBezTo>
                    <a:pt x="8973" y="920"/>
                    <a:pt x="8772" y="335"/>
                    <a:pt x="845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50;p67"/>
            <p:cNvSpPr/>
            <p:nvPr/>
          </p:nvSpPr>
          <p:spPr>
            <a:xfrm>
              <a:off x="3056658" y="1784595"/>
              <a:ext cx="241129" cy="403987"/>
            </a:xfrm>
            <a:custGeom>
              <a:avLst/>
              <a:gdLst/>
              <a:ahLst/>
              <a:cxnLst/>
              <a:rect l="l" t="t" r="r" b="b"/>
              <a:pathLst>
                <a:path w="7520" h="12599" extrusionOk="0">
                  <a:moveTo>
                    <a:pt x="2908" y="1"/>
                  </a:moveTo>
                  <a:cubicBezTo>
                    <a:pt x="2824" y="552"/>
                    <a:pt x="2456" y="652"/>
                    <a:pt x="2456" y="652"/>
                  </a:cubicBezTo>
                  <a:cubicBezTo>
                    <a:pt x="2456" y="652"/>
                    <a:pt x="2740" y="4328"/>
                    <a:pt x="2406" y="5331"/>
                  </a:cubicBezTo>
                  <a:cubicBezTo>
                    <a:pt x="2055" y="6333"/>
                    <a:pt x="1036" y="6885"/>
                    <a:pt x="0" y="7219"/>
                  </a:cubicBezTo>
                  <a:cubicBezTo>
                    <a:pt x="919" y="8923"/>
                    <a:pt x="4010" y="12048"/>
                    <a:pt x="5397" y="12599"/>
                  </a:cubicBezTo>
                  <a:cubicBezTo>
                    <a:pt x="6416" y="12365"/>
                    <a:pt x="7519" y="7269"/>
                    <a:pt x="7519" y="7269"/>
                  </a:cubicBezTo>
                  <a:cubicBezTo>
                    <a:pt x="7519" y="7269"/>
                    <a:pt x="6500" y="7152"/>
                    <a:pt x="6199" y="6734"/>
                  </a:cubicBezTo>
                  <a:cubicBezTo>
                    <a:pt x="5815" y="6216"/>
                    <a:pt x="5832" y="5498"/>
                    <a:pt x="5848" y="5230"/>
                  </a:cubicBezTo>
                  <a:cubicBezTo>
                    <a:pt x="5881" y="4984"/>
                    <a:pt x="5768" y="3525"/>
                    <a:pt x="6401" y="3525"/>
                  </a:cubicBezTo>
                  <a:cubicBezTo>
                    <a:pt x="6411" y="3525"/>
                    <a:pt x="6422" y="3525"/>
                    <a:pt x="6433" y="3526"/>
                  </a:cubicBezTo>
                  <a:cubicBezTo>
                    <a:pt x="5715" y="3409"/>
                    <a:pt x="3776" y="2858"/>
                    <a:pt x="3075" y="686"/>
                  </a:cubicBezTo>
                  <a:cubicBezTo>
                    <a:pt x="3041" y="535"/>
                    <a:pt x="2974" y="318"/>
                    <a:pt x="29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51;p67"/>
            <p:cNvSpPr/>
            <p:nvPr/>
          </p:nvSpPr>
          <p:spPr>
            <a:xfrm>
              <a:off x="3109148" y="1733034"/>
              <a:ext cx="33251" cy="55344"/>
            </a:xfrm>
            <a:custGeom>
              <a:avLst/>
              <a:gdLst/>
              <a:ahLst/>
              <a:cxnLst/>
              <a:rect l="l" t="t" r="r" b="b"/>
              <a:pathLst>
                <a:path w="1037" h="1726" extrusionOk="0">
                  <a:moveTo>
                    <a:pt x="218" y="1"/>
                  </a:moveTo>
                  <a:cubicBezTo>
                    <a:pt x="75" y="1"/>
                    <a:pt x="1" y="88"/>
                    <a:pt x="1" y="88"/>
                  </a:cubicBezTo>
                  <a:cubicBezTo>
                    <a:pt x="535" y="88"/>
                    <a:pt x="619" y="807"/>
                    <a:pt x="619" y="807"/>
                  </a:cubicBezTo>
                  <a:cubicBezTo>
                    <a:pt x="535" y="823"/>
                    <a:pt x="469" y="840"/>
                    <a:pt x="402" y="857"/>
                  </a:cubicBezTo>
                  <a:cubicBezTo>
                    <a:pt x="84" y="940"/>
                    <a:pt x="101" y="1726"/>
                    <a:pt x="569" y="1726"/>
                  </a:cubicBezTo>
                  <a:cubicBezTo>
                    <a:pt x="1037" y="1726"/>
                    <a:pt x="986" y="456"/>
                    <a:pt x="535" y="122"/>
                  </a:cubicBezTo>
                  <a:cubicBezTo>
                    <a:pt x="407" y="30"/>
                    <a:pt x="301" y="1"/>
                    <a:pt x="2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52;p67"/>
            <p:cNvSpPr/>
            <p:nvPr/>
          </p:nvSpPr>
          <p:spPr>
            <a:xfrm>
              <a:off x="3300961" y="1752466"/>
              <a:ext cx="24145" cy="2414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85" y="0"/>
                  </a:moveTo>
                  <a:cubicBezTo>
                    <a:pt x="318" y="0"/>
                    <a:pt x="251" y="17"/>
                    <a:pt x="201" y="50"/>
                  </a:cubicBezTo>
                  <a:lnTo>
                    <a:pt x="117" y="100"/>
                  </a:lnTo>
                  <a:cubicBezTo>
                    <a:pt x="67" y="151"/>
                    <a:pt x="34" y="201"/>
                    <a:pt x="17" y="267"/>
                  </a:cubicBezTo>
                  <a:cubicBezTo>
                    <a:pt x="0" y="301"/>
                    <a:pt x="0" y="334"/>
                    <a:pt x="0" y="368"/>
                  </a:cubicBezTo>
                  <a:cubicBezTo>
                    <a:pt x="0" y="418"/>
                    <a:pt x="0" y="468"/>
                    <a:pt x="17" y="518"/>
                  </a:cubicBezTo>
                  <a:cubicBezTo>
                    <a:pt x="84" y="652"/>
                    <a:pt x="218" y="752"/>
                    <a:pt x="368" y="752"/>
                  </a:cubicBezTo>
                  <a:cubicBezTo>
                    <a:pt x="435" y="752"/>
                    <a:pt x="502" y="735"/>
                    <a:pt x="552" y="702"/>
                  </a:cubicBezTo>
                  <a:cubicBezTo>
                    <a:pt x="585" y="685"/>
                    <a:pt x="619" y="668"/>
                    <a:pt x="635" y="652"/>
                  </a:cubicBezTo>
                  <a:cubicBezTo>
                    <a:pt x="685" y="602"/>
                    <a:pt x="719" y="552"/>
                    <a:pt x="736" y="485"/>
                  </a:cubicBezTo>
                  <a:cubicBezTo>
                    <a:pt x="752" y="451"/>
                    <a:pt x="752" y="418"/>
                    <a:pt x="752" y="384"/>
                  </a:cubicBezTo>
                  <a:cubicBezTo>
                    <a:pt x="752" y="184"/>
                    <a:pt x="585" y="0"/>
                    <a:pt x="38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53;p67"/>
            <p:cNvSpPr/>
            <p:nvPr/>
          </p:nvSpPr>
          <p:spPr>
            <a:xfrm>
              <a:off x="3284897" y="1828524"/>
              <a:ext cx="49316" cy="24337"/>
            </a:xfrm>
            <a:custGeom>
              <a:avLst/>
              <a:gdLst/>
              <a:ahLst/>
              <a:cxnLst/>
              <a:rect l="l" t="t" r="r" b="b"/>
              <a:pathLst>
                <a:path w="1538" h="75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385"/>
                    <a:pt x="318" y="686"/>
                    <a:pt x="685" y="753"/>
                  </a:cubicBezTo>
                  <a:cubicBezTo>
                    <a:pt x="715" y="757"/>
                    <a:pt x="744" y="758"/>
                    <a:pt x="772" y="758"/>
                  </a:cubicBezTo>
                  <a:cubicBezTo>
                    <a:pt x="1226" y="758"/>
                    <a:pt x="1537" y="285"/>
                    <a:pt x="1537" y="285"/>
                  </a:cubicBezTo>
                  <a:cubicBezTo>
                    <a:pt x="1537" y="285"/>
                    <a:pt x="1203" y="268"/>
                    <a:pt x="752" y="201"/>
                  </a:cubicBezTo>
                  <a:cubicBezTo>
                    <a:pt x="485" y="168"/>
                    <a:pt x="234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54;p67"/>
            <p:cNvSpPr/>
            <p:nvPr/>
          </p:nvSpPr>
          <p:spPr>
            <a:xfrm>
              <a:off x="3288648" y="1728321"/>
              <a:ext cx="39119" cy="18822"/>
            </a:xfrm>
            <a:custGeom>
              <a:avLst/>
              <a:gdLst/>
              <a:ahLst/>
              <a:cxnLst/>
              <a:rect l="l" t="t" r="r" b="b"/>
              <a:pathLst>
                <a:path w="1220" h="587" extrusionOk="0">
                  <a:moveTo>
                    <a:pt x="639" y="1"/>
                  </a:moveTo>
                  <a:cubicBezTo>
                    <a:pt x="632" y="1"/>
                    <a:pt x="625" y="1"/>
                    <a:pt x="618" y="1"/>
                  </a:cubicBezTo>
                  <a:cubicBezTo>
                    <a:pt x="184" y="1"/>
                    <a:pt x="0" y="586"/>
                    <a:pt x="0" y="586"/>
                  </a:cubicBezTo>
                  <a:cubicBezTo>
                    <a:pt x="201" y="469"/>
                    <a:pt x="401" y="386"/>
                    <a:pt x="618" y="335"/>
                  </a:cubicBezTo>
                  <a:cubicBezTo>
                    <a:pt x="685" y="324"/>
                    <a:pt x="752" y="319"/>
                    <a:pt x="819" y="319"/>
                  </a:cubicBezTo>
                  <a:cubicBezTo>
                    <a:pt x="952" y="319"/>
                    <a:pt x="1086" y="341"/>
                    <a:pt x="1220" y="386"/>
                  </a:cubicBezTo>
                  <a:cubicBezTo>
                    <a:pt x="1220" y="386"/>
                    <a:pt x="963" y="1"/>
                    <a:pt x="6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55;p67"/>
            <p:cNvSpPr/>
            <p:nvPr/>
          </p:nvSpPr>
          <p:spPr>
            <a:xfrm>
              <a:off x="2629648" y="2858805"/>
              <a:ext cx="707771" cy="248087"/>
            </a:xfrm>
            <a:custGeom>
              <a:avLst/>
              <a:gdLst/>
              <a:ahLst/>
              <a:cxnLst/>
              <a:rect l="l" t="t" r="r" b="b"/>
              <a:pathLst>
                <a:path w="22073" h="7737" extrusionOk="0">
                  <a:moveTo>
                    <a:pt x="3175" y="0"/>
                  </a:moveTo>
                  <a:cubicBezTo>
                    <a:pt x="1421" y="0"/>
                    <a:pt x="1" y="1420"/>
                    <a:pt x="1" y="3175"/>
                  </a:cubicBezTo>
                  <a:lnTo>
                    <a:pt x="1" y="4562"/>
                  </a:lnTo>
                  <a:cubicBezTo>
                    <a:pt x="1" y="6316"/>
                    <a:pt x="1421" y="7736"/>
                    <a:pt x="3175" y="7736"/>
                  </a:cubicBezTo>
                  <a:lnTo>
                    <a:pt x="18915" y="7736"/>
                  </a:lnTo>
                  <a:cubicBezTo>
                    <a:pt x="20652" y="7736"/>
                    <a:pt x="22073" y="6316"/>
                    <a:pt x="22073" y="4562"/>
                  </a:cubicBezTo>
                  <a:lnTo>
                    <a:pt x="22073" y="3192"/>
                  </a:lnTo>
                  <a:cubicBezTo>
                    <a:pt x="22073" y="1454"/>
                    <a:pt x="20652" y="34"/>
                    <a:pt x="18915" y="34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56;p67"/>
            <p:cNvSpPr/>
            <p:nvPr/>
          </p:nvSpPr>
          <p:spPr>
            <a:xfrm>
              <a:off x="2669281" y="2862973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57;p67"/>
            <p:cNvSpPr/>
            <p:nvPr/>
          </p:nvSpPr>
          <p:spPr>
            <a:xfrm>
              <a:off x="2978419" y="3003450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58;p67"/>
            <p:cNvSpPr/>
            <p:nvPr/>
          </p:nvSpPr>
          <p:spPr>
            <a:xfrm>
              <a:off x="2987013" y="2977156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59;p67"/>
            <p:cNvSpPr/>
            <p:nvPr/>
          </p:nvSpPr>
          <p:spPr>
            <a:xfrm>
              <a:off x="3006284" y="2993798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60;p67"/>
            <p:cNvSpPr/>
            <p:nvPr/>
          </p:nvSpPr>
          <p:spPr>
            <a:xfrm>
              <a:off x="3176132" y="2750168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61;p67"/>
            <p:cNvSpPr/>
            <p:nvPr/>
          </p:nvSpPr>
          <p:spPr>
            <a:xfrm>
              <a:off x="3193800" y="2801184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62;p67"/>
            <p:cNvSpPr/>
            <p:nvPr/>
          </p:nvSpPr>
          <p:spPr>
            <a:xfrm>
              <a:off x="2928590" y="2723939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63;p67"/>
            <p:cNvSpPr/>
            <p:nvPr/>
          </p:nvSpPr>
          <p:spPr>
            <a:xfrm>
              <a:off x="2962451" y="2820391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64;p67"/>
            <p:cNvSpPr/>
            <p:nvPr/>
          </p:nvSpPr>
          <p:spPr>
            <a:xfrm>
              <a:off x="2914129" y="2793969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65;p67"/>
            <p:cNvSpPr/>
            <p:nvPr/>
          </p:nvSpPr>
          <p:spPr>
            <a:xfrm>
              <a:off x="3198642" y="2858805"/>
              <a:ext cx="149487" cy="134000"/>
            </a:xfrm>
            <a:custGeom>
              <a:avLst/>
              <a:gdLst/>
              <a:ahLst/>
              <a:cxnLst/>
              <a:rect l="l" t="t" r="r" b="b"/>
              <a:pathLst>
                <a:path w="4662" h="4179" extrusionOk="0">
                  <a:moveTo>
                    <a:pt x="2957" y="0"/>
                  </a:moveTo>
                  <a:cubicBezTo>
                    <a:pt x="1972" y="435"/>
                    <a:pt x="0" y="2440"/>
                    <a:pt x="0" y="2440"/>
                  </a:cubicBezTo>
                  <a:lnTo>
                    <a:pt x="401" y="3425"/>
                  </a:lnTo>
                  <a:cubicBezTo>
                    <a:pt x="401" y="3425"/>
                    <a:pt x="1090" y="4178"/>
                    <a:pt x="1856" y="4178"/>
                  </a:cubicBezTo>
                  <a:cubicBezTo>
                    <a:pt x="1872" y="4178"/>
                    <a:pt x="1888" y="4178"/>
                    <a:pt x="1905" y="4177"/>
                  </a:cubicBezTo>
                  <a:cubicBezTo>
                    <a:pt x="2690" y="4144"/>
                    <a:pt x="4662" y="2924"/>
                    <a:pt x="4662" y="2924"/>
                  </a:cubicBezTo>
                  <a:lnTo>
                    <a:pt x="295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66;p67"/>
            <p:cNvSpPr/>
            <p:nvPr/>
          </p:nvSpPr>
          <p:spPr>
            <a:xfrm>
              <a:off x="3098439" y="2871631"/>
              <a:ext cx="178987" cy="144260"/>
            </a:xfrm>
            <a:custGeom>
              <a:avLst/>
              <a:gdLst/>
              <a:ahLst/>
              <a:cxnLst/>
              <a:rect l="l" t="t" r="r" b="b"/>
              <a:pathLst>
                <a:path w="5582" h="4499" extrusionOk="0">
                  <a:moveTo>
                    <a:pt x="2920" y="1"/>
                  </a:moveTo>
                  <a:cubicBezTo>
                    <a:pt x="2344" y="1"/>
                    <a:pt x="564" y="1279"/>
                    <a:pt x="184" y="1889"/>
                  </a:cubicBezTo>
                  <a:cubicBezTo>
                    <a:pt x="1" y="2140"/>
                    <a:pt x="84" y="2508"/>
                    <a:pt x="368" y="2658"/>
                  </a:cubicBezTo>
                  <a:cubicBezTo>
                    <a:pt x="435" y="2708"/>
                    <a:pt x="518" y="2758"/>
                    <a:pt x="602" y="2792"/>
                  </a:cubicBezTo>
                  <a:cubicBezTo>
                    <a:pt x="602" y="2792"/>
                    <a:pt x="535" y="3343"/>
                    <a:pt x="1053" y="3410"/>
                  </a:cubicBezTo>
                  <a:cubicBezTo>
                    <a:pt x="1102" y="3417"/>
                    <a:pt x="1150" y="3421"/>
                    <a:pt x="1198" y="3421"/>
                  </a:cubicBezTo>
                  <a:cubicBezTo>
                    <a:pt x="1267" y="3421"/>
                    <a:pt x="1336" y="3413"/>
                    <a:pt x="1404" y="3393"/>
                  </a:cubicBezTo>
                  <a:cubicBezTo>
                    <a:pt x="1565" y="3833"/>
                    <a:pt x="1778" y="3951"/>
                    <a:pt x="2075" y="3951"/>
                  </a:cubicBezTo>
                  <a:cubicBezTo>
                    <a:pt x="2117" y="3951"/>
                    <a:pt x="2161" y="3949"/>
                    <a:pt x="2206" y="3944"/>
                  </a:cubicBezTo>
                  <a:cubicBezTo>
                    <a:pt x="2273" y="4078"/>
                    <a:pt x="2356" y="4195"/>
                    <a:pt x="2473" y="4295"/>
                  </a:cubicBezTo>
                  <a:cubicBezTo>
                    <a:pt x="2607" y="4412"/>
                    <a:pt x="2774" y="4479"/>
                    <a:pt x="2958" y="4496"/>
                  </a:cubicBezTo>
                  <a:cubicBezTo>
                    <a:pt x="2966" y="4497"/>
                    <a:pt x="2975" y="4498"/>
                    <a:pt x="2986" y="4498"/>
                  </a:cubicBezTo>
                  <a:cubicBezTo>
                    <a:pt x="3334" y="4498"/>
                    <a:pt x="5104" y="3718"/>
                    <a:pt x="5331" y="3410"/>
                  </a:cubicBezTo>
                  <a:cubicBezTo>
                    <a:pt x="5581" y="3109"/>
                    <a:pt x="3643" y="51"/>
                    <a:pt x="2941" y="1"/>
                  </a:cubicBezTo>
                  <a:cubicBezTo>
                    <a:pt x="2934" y="1"/>
                    <a:pt x="2927" y="1"/>
                    <a:pt x="29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67;p67"/>
            <p:cNvSpPr/>
            <p:nvPr/>
          </p:nvSpPr>
          <p:spPr>
            <a:xfrm>
              <a:off x="3110239" y="2905940"/>
              <a:ext cx="92155" cy="55216"/>
            </a:xfrm>
            <a:custGeom>
              <a:avLst/>
              <a:gdLst/>
              <a:ahLst/>
              <a:cxnLst/>
              <a:rect l="l" t="t" r="r" b="b"/>
              <a:pathLst>
                <a:path w="2874" h="1722" extrusionOk="0">
                  <a:moveTo>
                    <a:pt x="2874" y="1"/>
                  </a:moveTo>
                  <a:lnTo>
                    <a:pt x="2874" y="1"/>
                  </a:lnTo>
                  <a:cubicBezTo>
                    <a:pt x="2840" y="17"/>
                    <a:pt x="1754" y="251"/>
                    <a:pt x="1337" y="402"/>
                  </a:cubicBezTo>
                  <a:cubicBezTo>
                    <a:pt x="769" y="636"/>
                    <a:pt x="301" y="1053"/>
                    <a:pt x="0" y="1588"/>
                  </a:cubicBezTo>
                  <a:cubicBezTo>
                    <a:pt x="67" y="1638"/>
                    <a:pt x="150" y="1688"/>
                    <a:pt x="234" y="1722"/>
                  </a:cubicBezTo>
                  <a:cubicBezTo>
                    <a:pt x="318" y="1538"/>
                    <a:pt x="652" y="1254"/>
                    <a:pt x="952" y="1037"/>
                  </a:cubicBezTo>
                  <a:cubicBezTo>
                    <a:pt x="1270" y="803"/>
                    <a:pt x="2840" y="17"/>
                    <a:pt x="287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68;p67"/>
            <p:cNvSpPr/>
            <p:nvPr/>
          </p:nvSpPr>
          <p:spPr>
            <a:xfrm>
              <a:off x="3132203" y="2941853"/>
              <a:ext cx="80932" cy="39472"/>
            </a:xfrm>
            <a:custGeom>
              <a:avLst/>
              <a:gdLst/>
              <a:ahLst/>
              <a:cxnLst/>
              <a:rect l="l" t="t" r="r" b="b"/>
              <a:pathLst>
                <a:path w="2524" h="1231" extrusionOk="0">
                  <a:moveTo>
                    <a:pt x="2523" y="0"/>
                  </a:moveTo>
                  <a:cubicBezTo>
                    <a:pt x="2473" y="0"/>
                    <a:pt x="1170" y="217"/>
                    <a:pt x="652" y="602"/>
                  </a:cubicBezTo>
                  <a:cubicBezTo>
                    <a:pt x="401" y="785"/>
                    <a:pt x="184" y="986"/>
                    <a:pt x="0" y="1220"/>
                  </a:cubicBezTo>
                  <a:cubicBezTo>
                    <a:pt x="49" y="1227"/>
                    <a:pt x="97" y="1231"/>
                    <a:pt x="145" y="1231"/>
                  </a:cubicBezTo>
                  <a:cubicBezTo>
                    <a:pt x="214" y="1231"/>
                    <a:pt x="283" y="1223"/>
                    <a:pt x="351" y="1203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69;p67"/>
            <p:cNvSpPr/>
            <p:nvPr/>
          </p:nvSpPr>
          <p:spPr>
            <a:xfrm>
              <a:off x="3169174" y="2978279"/>
              <a:ext cx="53581" cy="31103"/>
            </a:xfrm>
            <a:custGeom>
              <a:avLst/>
              <a:gdLst/>
              <a:ahLst/>
              <a:cxnLst/>
              <a:rect l="l" t="t" r="r" b="b"/>
              <a:pathLst>
                <a:path w="1671" h="970" extrusionOk="0">
                  <a:moveTo>
                    <a:pt x="1671" y="0"/>
                  </a:moveTo>
                  <a:lnTo>
                    <a:pt x="0" y="618"/>
                  </a:lnTo>
                  <a:cubicBezTo>
                    <a:pt x="67" y="752"/>
                    <a:pt x="150" y="869"/>
                    <a:pt x="267" y="969"/>
                  </a:cubicBezTo>
                  <a:cubicBezTo>
                    <a:pt x="769" y="702"/>
                    <a:pt x="1236" y="385"/>
                    <a:pt x="167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70;p67"/>
            <p:cNvSpPr/>
            <p:nvPr/>
          </p:nvSpPr>
          <p:spPr>
            <a:xfrm>
              <a:off x="3236671" y="2058366"/>
              <a:ext cx="404532" cy="955826"/>
            </a:xfrm>
            <a:custGeom>
              <a:avLst/>
              <a:gdLst/>
              <a:ahLst/>
              <a:cxnLst/>
              <a:rect l="l" t="t" r="r" b="b"/>
              <a:pathLst>
                <a:path w="12616" h="29809" extrusionOk="0">
                  <a:moveTo>
                    <a:pt x="5447" y="1"/>
                  </a:moveTo>
                  <a:lnTo>
                    <a:pt x="5564" y="16910"/>
                  </a:lnTo>
                  <a:lnTo>
                    <a:pt x="0" y="24479"/>
                  </a:lnTo>
                  <a:lnTo>
                    <a:pt x="3609" y="29809"/>
                  </a:lnTo>
                  <a:cubicBezTo>
                    <a:pt x="3609" y="29809"/>
                    <a:pt x="12532" y="21872"/>
                    <a:pt x="12615" y="18647"/>
                  </a:cubicBezTo>
                  <a:cubicBezTo>
                    <a:pt x="11245" y="6885"/>
                    <a:pt x="5448" y="1"/>
                    <a:pt x="54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71;p67"/>
            <p:cNvSpPr/>
            <p:nvPr/>
          </p:nvSpPr>
          <p:spPr>
            <a:xfrm>
              <a:off x="2768939" y="2896834"/>
              <a:ext cx="144164" cy="112003"/>
            </a:xfrm>
            <a:custGeom>
              <a:avLst/>
              <a:gdLst/>
              <a:ahLst/>
              <a:cxnLst/>
              <a:rect l="l" t="t" r="r" b="b"/>
              <a:pathLst>
                <a:path w="4496" h="3493" extrusionOk="0">
                  <a:moveTo>
                    <a:pt x="2875" y="1"/>
                  </a:moveTo>
                  <a:lnTo>
                    <a:pt x="1" y="1287"/>
                  </a:lnTo>
                  <a:lnTo>
                    <a:pt x="2708" y="3493"/>
                  </a:lnTo>
                  <a:lnTo>
                    <a:pt x="4495" y="2306"/>
                  </a:lnTo>
                  <a:cubicBezTo>
                    <a:pt x="4495" y="2156"/>
                    <a:pt x="2875" y="1"/>
                    <a:pt x="28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72;p67"/>
            <p:cNvSpPr/>
            <p:nvPr/>
          </p:nvSpPr>
          <p:spPr>
            <a:xfrm>
              <a:off x="2471728" y="2058655"/>
              <a:ext cx="547446" cy="928218"/>
            </a:xfrm>
            <a:custGeom>
              <a:avLst/>
              <a:gdLst/>
              <a:ahLst/>
              <a:cxnLst/>
              <a:rect l="l" t="t" r="r" b="b"/>
              <a:pathLst>
                <a:path w="17073" h="28948" extrusionOk="0">
                  <a:moveTo>
                    <a:pt x="13160" y="1"/>
                  </a:moveTo>
                  <a:cubicBezTo>
                    <a:pt x="10953" y="1"/>
                    <a:pt x="1" y="13529"/>
                    <a:pt x="314" y="16166"/>
                  </a:cubicBezTo>
                  <a:cubicBezTo>
                    <a:pt x="615" y="18839"/>
                    <a:pt x="9186" y="28948"/>
                    <a:pt x="9186" y="28948"/>
                  </a:cubicBezTo>
                  <a:lnTo>
                    <a:pt x="13547" y="26575"/>
                  </a:lnTo>
                  <a:lnTo>
                    <a:pt x="8351" y="15781"/>
                  </a:lnTo>
                  <a:cubicBezTo>
                    <a:pt x="8351" y="15781"/>
                    <a:pt x="14784" y="8964"/>
                    <a:pt x="15920" y="6374"/>
                  </a:cubicBezTo>
                  <a:cubicBezTo>
                    <a:pt x="17073" y="3768"/>
                    <a:pt x="15235" y="393"/>
                    <a:pt x="13246" y="8"/>
                  </a:cubicBezTo>
                  <a:cubicBezTo>
                    <a:pt x="13219" y="3"/>
                    <a:pt x="13190" y="1"/>
                    <a:pt x="1316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73;p67"/>
            <p:cNvSpPr/>
            <p:nvPr/>
          </p:nvSpPr>
          <p:spPr>
            <a:xfrm>
              <a:off x="2819858" y="2950222"/>
              <a:ext cx="163435" cy="199829"/>
            </a:xfrm>
            <a:custGeom>
              <a:avLst/>
              <a:gdLst/>
              <a:ahLst/>
              <a:cxnLst/>
              <a:rect l="l" t="t" r="r" b="b"/>
              <a:pathLst>
                <a:path w="5097" h="6232" extrusionOk="0">
                  <a:moveTo>
                    <a:pt x="3141" y="1"/>
                  </a:moveTo>
                  <a:cubicBezTo>
                    <a:pt x="2178" y="1"/>
                    <a:pt x="928" y="330"/>
                    <a:pt x="334" y="1310"/>
                  </a:cubicBezTo>
                  <a:cubicBezTo>
                    <a:pt x="0" y="1878"/>
                    <a:pt x="652" y="3983"/>
                    <a:pt x="869" y="4468"/>
                  </a:cubicBezTo>
                  <a:cubicBezTo>
                    <a:pt x="1053" y="4902"/>
                    <a:pt x="1370" y="5286"/>
                    <a:pt x="1771" y="5554"/>
                  </a:cubicBezTo>
                  <a:cubicBezTo>
                    <a:pt x="1938" y="5637"/>
                    <a:pt x="2105" y="5721"/>
                    <a:pt x="2272" y="5754"/>
                  </a:cubicBezTo>
                  <a:cubicBezTo>
                    <a:pt x="2467" y="6143"/>
                    <a:pt x="2591" y="6231"/>
                    <a:pt x="2727" y="6231"/>
                  </a:cubicBezTo>
                  <a:cubicBezTo>
                    <a:pt x="2778" y="6231"/>
                    <a:pt x="2831" y="6219"/>
                    <a:pt x="2891" y="6205"/>
                  </a:cubicBezTo>
                  <a:cubicBezTo>
                    <a:pt x="3108" y="6155"/>
                    <a:pt x="2891" y="3983"/>
                    <a:pt x="2974" y="3448"/>
                  </a:cubicBezTo>
                  <a:cubicBezTo>
                    <a:pt x="3024" y="3031"/>
                    <a:pt x="3358" y="1744"/>
                    <a:pt x="3358" y="1744"/>
                  </a:cubicBezTo>
                  <a:cubicBezTo>
                    <a:pt x="3358" y="1744"/>
                    <a:pt x="3459" y="2713"/>
                    <a:pt x="3475" y="2864"/>
                  </a:cubicBezTo>
                  <a:cubicBezTo>
                    <a:pt x="3492" y="2997"/>
                    <a:pt x="3609" y="3214"/>
                    <a:pt x="4127" y="3515"/>
                  </a:cubicBezTo>
                  <a:cubicBezTo>
                    <a:pt x="4287" y="3603"/>
                    <a:pt x="4436" y="3636"/>
                    <a:pt x="4566" y="3636"/>
                  </a:cubicBezTo>
                  <a:cubicBezTo>
                    <a:pt x="4858" y="3636"/>
                    <a:pt x="5056" y="3469"/>
                    <a:pt x="5079" y="3365"/>
                  </a:cubicBezTo>
                  <a:cubicBezTo>
                    <a:pt x="5096" y="3214"/>
                    <a:pt x="4545" y="2613"/>
                    <a:pt x="4545" y="2613"/>
                  </a:cubicBezTo>
                  <a:cubicBezTo>
                    <a:pt x="4545" y="2613"/>
                    <a:pt x="4628" y="675"/>
                    <a:pt x="4361" y="290"/>
                  </a:cubicBezTo>
                  <a:cubicBezTo>
                    <a:pt x="4197" y="121"/>
                    <a:pt x="3722" y="1"/>
                    <a:pt x="314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74;p67"/>
            <p:cNvSpPr/>
            <p:nvPr/>
          </p:nvSpPr>
          <p:spPr>
            <a:xfrm>
              <a:off x="2869655" y="3031859"/>
              <a:ext cx="23087" cy="102897"/>
            </a:xfrm>
            <a:custGeom>
              <a:avLst/>
              <a:gdLst/>
              <a:ahLst/>
              <a:cxnLst/>
              <a:rect l="l" t="t" r="r" b="b"/>
              <a:pathLst>
                <a:path w="720" h="3209" extrusionOk="0">
                  <a:moveTo>
                    <a:pt x="502" y="0"/>
                  </a:moveTo>
                  <a:cubicBezTo>
                    <a:pt x="502" y="0"/>
                    <a:pt x="1" y="1504"/>
                    <a:pt x="1" y="2005"/>
                  </a:cubicBezTo>
                  <a:cubicBezTo>
                    <a:pt x="34" y="2339"/>
                    <a:pt x="118" y="2673"/>
                    <a:pt x="218" y="3008"/>
                  </a:cubicBezTo>
                  <a:cubicBezTo>
                    <a:pt x="385" y="3091"/>
                    <a:pt x="552" y="3175"/>
                    <a:pt x="719" y="3208"/>
                  </a:cubicBezTo>
                  <a:cubicBezTo>
                    <a:pt x="586" y="2707"/>
                    <a:pt x="485" y="2206"/>
                    <a:pt x="435" y="1688"/>
                  </a:cubicBezTo>
                  <a:cubicBezTo>
                    <a:pt x="435" y="1186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69" name="Right Triangle 68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29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7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61"/>
          <p:cNvSpPr/>
          <p:nvPr/>
        </p:nvSpPr>
        <p:spPr>
          <a:xfrm rot="5400000">
            <a:off x="6068936" y="1836076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61"/>
          <p:cNvSpPr/>
          <p:nvPr/>
        </p:nvSpPr>
        <p:spPr>
          <a:xfrm rot="5400000">
            <a:off x="6068936" y="4107731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61"/>
          <p:cNvSpPr/>
          <p:nvPr/>
        </p:nvSpPr>
        <p:spPr>
          <a:xfrm>
            <a:off x="4980988" y="1898925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715" name="Google Shape;1715;p61"/>
          <p:cNvGrpSpPr/>
          <p:nvPr/>
        </p:nvGrpSpPr>
        <p:grpSpPr>
          <a:xfrm>
            <a:off x="3704529" y="2367212"/>
            <a:ext cx="1764545" cy="1278282"/>
            <a:chOff x="3704529" y="2367212"/>
            <a:chExt cx="1764545" cy="1278282"/>
          </a:xfrm>
        </p:grpSpPr>
        <p:sp>
          <p:nvSpPr>
            <p:cNvPr id="1716" name="Google Shape;1716;p61"/>
            <p:cNvSpPr/>
            <p:nvPr/>
          </p:nvSpPr>
          <p:spPr>
            <a:xfrm>
              <a:off x="4295211" y="2367212"/>
              <a:ext cx="583182" cy="314923"/>
            </a:xfrm>
            <a:custGeom>
              <a:avLst/>
              <a:gdLst/>
              <a:ahLst/>
              <a:cxnLst/>
              <a:rect l="l" t="t" r="r" b="b"/>
              <a:pathLst>
                <a:path w="18196" h="9826" extrusionOk="0">
                  <a:moveTo>
                    <a:pt x="14203" y="2156"/>
                  </a:moveTo>
                  <a:cubicBezTo>
                    <a:pt x="15005" y="2156"/>
                    <a:pt x="15656" y="2808"/>
                    <a:pt x="15656" y="3610"/>
                  </a:cubicBezTo>
                  <a:lnTo>
                    <a:pt x="15656" y="8021"/>
                  </a:lnTo>
                  <a:cubicBezTo>
                    <a:pt x="15656" y="8806"/>
                    <a:pt x="15005" y="9458"/>
                    <a:pt x="14203" y="9458"/>
                  </a:cubicBezTo>
                  <a:lnTo>
                    <a:pt x="3977" y="9458"/>
                  </a:lnTo>
                  <a:cubicBezTo>
                    <a:pt x="3175" y="9458"/>
                    <a:pt x="2540" y="8806"/>
                    <a:pt x="2540" y="8021"/>
                  </a:cubicBezTo>
                  <a:lnTo>
                    <a:pt x="2540" y="3610"/>
                  </a:lnTo>
                  <a:cubicBezTo>
                    <a:pt x="2540" y="2808"/>
                    <a:pt x="3175" y="2156"/>
                    <a:pt x="3977" y="2156"/>
                  </a:cubicBezTo>
                  <a:close/>
                  <a:moveTo>
                    <a:pt x="2005" y="0"/>
                  </a:moveTo>
                  <a:cubicBezTo>
                    <a:pt x="903" y="0"/>
                    <a:pt x="0" y="903"/>
                    <a:pt x="0" y="2022"/>
                  </a:cubicBezTo>
                  <a:lnTo>
                    <a:pt x="0" y="7820"/>
                  </a:lnTo>
                  <a:cubicBezTo>
                    <a:pt x="0" y="8923"/>
                    <a:pt x="903" y="9825"/>
                    <a:pt x="2005" y="9825"/>
                  </a:cubicBezTo>
                  <a:lnTo>
                    <a:pt x="16191" y="9825"/>
                  </a:lnTo>
                  <a:cubicBezTo>
                    <a:pt x="17294" y="9825"/>
                    <a:pt x="18196" y="8923"/>
                    <a:pt x="18196" y="7820"/>
                  </a:cubicBezTo>
                  <a:lnTo>
                    <a:pt x="18196" y="2022"/>
                  </a:lnTo>
                  <a:cubicBezTo>
                    <a:pt x="18196" y="903"/>
                    <a:pt x="17294" y="0"/>
                    <a:pt x="16191" y="0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1"/>
            <p:cNvSpPr/>
            <p:nvPr/>
          </p:nvSpPr>
          <p:spPr>
            <a:xfrm>
              <a:off x="3846992" y="2484483"/>
              <a:ext cx="234574" cy="65895"/>
            </a:xfrm>
            <a:custGeom>
              <a:avLst/>
              <a:gdLst/>
              <a:ahLst/>
              <a:cxnLst/>
              <a:rect l="l" t="t" r="r" b="b"/>
              <a:pathLst>
                <a:path w="7319" h="2056" extrusionOk="0">
                  <a:moveTo>
                    <a:pt x="1370" y="1"/>
                  </a:moveTo>
                  <a:cubicBezTo>
                    <a:pt x="0" y="1"/>
                    <a:pt x="0" y="2056"/>
                    <a:pt x="1370" y="2056"/>
                  </a:cubicBezTo>
                  <a:lnTo>
                    <a:pt x="6299" y="2056"/>
                  </a:lnTo>
                  <a:cubicBezTo>
                    <a:pt x="6851" y="2056"/>
                    <a:pt x="7319" y="1588"/>
                    <a:pt x="7319" y="1037"/>
                  </a:cubicBezTo>
                  <a:cubicBezTo>
                    <a:pt x="7319" y="468"/>
                    <a:pt x="6851" y="1"/>
                    <a:pt x="6299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1"/>
            <p:cNvSpPr/>
            <p:nvPr/>
          </p:nvSpPr>
          <p:spPr>
            <a:xfrm>
              <a:off x="5081333" y="2484483"/>
              <a:ext cx="234061" cy="65895"/>
            </a:xfrm>
            <a:custGeom>
              <a:avLst/>
              <a:gdLst/>
              <a:ahLst/>
              <a:cxnLst/>
              <a:rect l="l" t="t" r="r" b="b"/>
              <a:pathLst>
                <a:path w="7303" h="2056" extrusionOk="0">
                  <a:moveTo>
                    <a:pt x="1354" y="1"/>
                  </a:moveTo>
                  <a:cubicBezTo>
                    <a:pt x="0" y="1"/>
                    <a:pt x="0" y="2056"/>
                    <a:pt x="1354" y="2056"/>
                  </a:cubicBezTo>
                  <a:lnTo>
                    <a:pt x="6283" y="2056"/>
                  </a:lnTo>
                  <a:cubicBezTo>
                    <a:pt x="6851" y="2056"/>
                    <a:pt x="7302" y="1588"/>
                    <a:pt x="7302" y="1037"/>
                  </a:cubicBezTo>
                  <a:cubicBezTo>
                    <a:pt x="7302" y="468"/>
                    <a:pt x="6851" y="1"/>
                    <a:pt x="6283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1"/>
            <p:cNvSpPr/>
            <p:nvPr/>
          </p:nvSpPr>
          <p:spPr>
            <a:xfrm>
              <a:off x="3704529" y="2524642"/>
              <a:ext cx="1764545" cy="1120853"/>
            </a:xfrm>
            <a:custGeom>
              <a:avLst/>
              <a:gdLst/>
              <a:ahLst/>
              <a:cxnLst/>
              <a:rect l="l" t="t" r="r" b="b"/>
              <a:pathLst>
                <a:path w="55056" h="34972" extrusionOk="0">
                  <a:moveTo>
                    <a:pt x="2440" y="1"/>
                  </a:moveTo>
                  <a:cubicBezTo>
                    <a:pt x="1087" y="1"/>
                    <a:pt x="1" y="1104"/>
                    <a:pt x="1" y="2457"/>
                  </a:cubicBezTo>
                  <a:lnTo>
                    <a:pt x="1" y="27353"/>
                  </a:lnTo>
                  <a:cubicBezTo>
                    <a:pt x="101" y="27336"/>
                    <a:pt x="201" y="27336"/>
                    <a:pt x="318" y="27336"/>
                  </a:cubicBezTo>
                  <a:cubicBezTo>
                    <a:pt x="4362" y="27336"/>
                    <a:pt x="7436" y="30995"/>
                    <a:pt x="6734" y="34972"/>
                  </a:cubicBezTo>
                  <a:lnTo>
                    <a:pt x="48322" y="34972"/>
                  </a:lnTo>
                  <a:cubicBezTo>
                    <a:pt x="47620" y="30995"/>
                    <a:pt x="50695" y="27336"/>
                    <a:pt x="54738" y="27336"/>
                  </a:cubicBezTo>
                  <a:cubicBezTo>
                    <a:pt x="54838" y="27336"/>
                    <a:pt x="54955" y="27336"/>
                    <a:pt x="55055" y="27353"/>
                  </a:cubicBezTo>
                  <a:lnTo>
                    <a:pt x="55055" y="2457"/>
                  </a:lnTo>
                  <a:cubicBezTo>
                    <a:pt x="55055" y="1104"/>
                    <a:pt x="53969" y="1"/>
                    <a:pt x="5261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1"/>
            <p:cNvSpPr/>
            <p:nvPr/>
          </p:nvSpPr>
          <p:spPr>
            <a:xfrm>
              <a:off x="3704529" y="2524642"/>
              <a:ext cx="1764545" cy="1120853"/>
            </a:xfrm>
            <a:custGeom>
              <a:avLst/>
              <a:gdLst/>
              <a:ahLst/>
              <a:cxnLst/>
              <a:rect l="l" t="t" r="r" b="b"/>
              <a:pathLst>
                <a:path w="55056" h="34972" extrusionOk="0">
                  <a:moveTo>
                    <a:pt x="2440" y="1"/>
                  </a:moveTo>
                  <a:cubicBezTo>
                    <a:pt x="1087" y="1"/>
                    <a:pt x="1" y="1104"/>
                    <a:pt x="1" y="2457"/>
                  </a:cubicBezTo>
                  <a:lnTo>
                    <a:pt x="1" y="27353"/>
                  </a:lnTo>
                  <a:cubicBezTo>
                    <a:pt x="101" y="27336"/>
                    <a:pt x="201" y="27336"/>
                    <a:pt x="318" y="27336"/>
                  </a:cubicBezTo>
                  <a:cubicBezTo>
                    <a:pt x="4362" y="27336"/>
                    <a:pt x="7436" y="30995"/>
                    <a:pt x="6734" y="34972"/>
                  </a:cubicBezTo>
                  <a:lnTo>
                    <a:pt x="48322" y="34972"/>
                  </a:lnTo>
                  <a:cubicBezTo>
                    <a:pt x="47620" y="30995"/>
                    <a:pt x="50695" y="27336"/>
                    <a:pt x="54738" y="27336"/>
                  </a:cubicBezTo>
                  <a:cubicBezTo>
                    <a:pt x="54838" y="27336"/>
                    <a:pt x="54955" y="27336"/>
                    <a:pt x="55055" y="27353"/>
                  </a:cubicBezTo>
                  <a:lnTo>
                    <a:pt x="55055" y="2457"/>
                  </a:lnTo>
                  <a:cubicBezTo>
                    <a:pt x="55055" y="1104"/>
                    <a:pt x="53969" y="1"/>
                    <a:pt x="52616" y="1"/>
                  </a:cubicBezTo>
                  <a:close/>
                </a:path>
              </a:pathLst>
            </a:custGeom>
            <a:solidFill>
              <a:srgbClr val="FFFFFF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1"/>
            <p:cNvSpPr/>
            <p:nvPr/>
          </p:nvSpPr>
          <p:spPr>
            <a:xfrm>
              <a:off x="3704529" y="3400729"/>
              <a:ext cx="238356" cy="244766"/>
            </a:xfrm>
            <a:custGeom>
              <a:avLst/>
              <a:gdLst/>
              <a:ahLst/>
              <a:cxnLst/>
              <a:rect l="l" t="t" r="r" b="b"/>
              <a:pathLst>
                <a:path w="7437" h="7637" extrusionOk="0">
                  <a:moveTo>
                    <a:pt x="318" y="1"/>
                  </a:moveTo>
                  <a:cubicBezTo>
                    <a:pt x="201" y="1"/>
                    <a:pt x="101" y="1"/>
                    <a:pt x="1" y="18"/>
                  </a:cubicBezTo>
                  <a:lnTo>
                    <a:pt x="1" y="5197"/>
                  </a:lnTo>
                  <a:cubicBezTo>
                    <a:pt x="1" y="6534"/>
                    <a:pt x="1087" y="7637"/>
                    <a:pt x="2440" y="7637"/>
                  </a:cubicBezTo>
                  <a:lnTo>
                    <a:pt x="6734" y="7637"/>
                  </a:lnTo>
                  <a:cubicBezTo>
                    <a:pt x="7436" y="3660"/>
                    <a:pt x="4362" y="1"/>
                    <a:pt x="318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1"/>
            <p:cNvSpPr/>
            <p:nvPr/>
          </p:nvSpPr>
          <p:spPr>
            <a:xfrm>
              <a:off x="5230750" y="3400729"/>
              <a:ext cx="238324" cy="244766"/>
            </a:xfrm>
            <a:custGeom>
              <a:avLst/>
              <a:gdLst/>
              <a:ahLst/>
              <a:cxnLst/>
              <a:rect l="l" t="t" r="r" b="b"/>
              <a:pathLst>
                <a:path w="7436" h="7637" extrusionOk="0">
                  <a:moveTo>
                    <a:pt x="7118" y="1"/>
                  </a:moveTo>
                  <a:cubicBezTo>
                    <a:pt x="3075" y="1"/>
                    <a:pt x="0" y="3643"/>
                    <a:pt x="702" y="7637"/>
                  </a:cubicBezTo>
                  <a:lnTo>
                    <a:pt x="4996" y="7637"/>
                  </a:lnTo>
                  <a:cubicBezTo>
                    <a:pt x="6349" y="7637"/>
                    <a:pt x="7435" y="6534"/>
                    <a:pt x="7435" y="5197"/>
                  </a:cubicBezTo>
                  <a:lnTo>
                    <a:pt x="7435" y="18"/>
                  </a:lnTo>
                  <a:cubicBezTo>
                    <a:pt x="7335" y="1"/>
                    <a:pt x="7218" y="1"/>
                    <a:pt x="7118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1"/>
            <p:cNvSpPr/>
            <p:nvPr/>
          </p:nvSpPr>
          <p:spPr>
            <a:xfrm>
              <a:off x="3844043" y="2622779"/>
              <a:ext cx="45799" cy="738624"/>
            </a:xfrm>
            <a:custGeom>
              <a:avLst/>
              <a:gdLst/>
              <a:ahLst/>
              <a:cxnLst/>
              <a:rect l="l" t="t" r="r" b="b"/>
              <a:pathLst>
                <a:path w="1429" h="23046" extrusionOk="0">
                  <a:moveTo>
                    <a:pt x="717" y="1"/>
                  </a:moveTo>
                  <a:cubicBezTo>
                    <a:pt x="360" y="1"/>
                    <a:pt x="0" y="239"/>
                    <a:pt x="9" y="715"/>
                  </a:cubicBezTo>
                  <a:lnTo>
                    <a:pt x="9" y="22319"/>
                  </a:lnTo>
                  <a:cubicBezTo>
                    <a:pt x="0" y="22804"/>
                    <a:pt x="360" y="23046"/>
                    <a:pt x="717" y="23046"/>
                  </a:cubicBezTo>
                  <a:cubicBezTo>
                    <a:pt x="1074" y="23046"/>
                    <a:pt x="1429" y="22804"/>
                    <a:pt x="1412" y="22319"/>
                  </a:cubicBezTo>
                  <a:lnTo>
                    <a:pt x="1412" y="715"/>
                  </a:lnTo>
                  <a:cubicBezTo>
                    <a:pt x="1429" y="239"/>
                    <a:pt x="1074" y="1"/>
                    <a:pt x="717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1"/>
            <p:cNvSpPr/>
            <p:nvPr/>
          </p:nvSpPr>
          <p:spPr>
            <a:xfrm>
              <a:off x="4023715" y="2623997"/>
              <a:ext cx="46056" cy="939834"/>
            </a:xfrm>
            <a:custGeom>
              <a:avLst/>
              <a:gdLst/>
              <a:ahLst/>
              <a:cxnLst/>
              <a:rect l="l" t="t" r="r" b="b"/>
              <a:pathLst>
                <a:path w="1437" h="29324" extrusionOk="0">
                  <a:moveTo>
                    <a:pt x="719" y="0"/>
                  </a:moveTo>
                  <a:cubicBezTo>
                    <a:pt x="376" y="0"/>
                    <a:pt x="33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9" y="29324"/>
                    <a:pt x="719" y="29324"/>
                  </a:cubicBezTo>
                  <a:cubicBezTo>
                    <a:pt x="1078" y="29324"/>
                    <a:pt x="1437" y="29081"/>
                    <a:pt x="1420" y="28597"/>
                  </a:cubicBezTo>
                  <a:lnTo>
                    <a:pt x="1420" y="677"/>
                  </a:lnTo>
                  <a:cubicBezTo>
                    <a:pt x="1404" y="226"/>
                    <a:pt x="1061" y="0"/>
                    <a:pt x="719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1"/>
            <p:cNvSpPr/>
            <p:nvPr/>
          </p:nvSpPr>
          <p:spPr>
            <a:xfrm>
              <a:off x="4204157" y="2623196"/>
              <a:ext cx="45030" cy="939834"/>
            </a:xfrm>
            <a:custGeom>
              <a:avLst/>
              <a:gdLst/>
              <a:ahLst/>
              <a:cxnLst/>
              <a:rect l="l" t="t" r="r" b="b"/>
              <a:pathLst>
                <a:path w="1405" h="29324" extrusionOk="0">
                  <a:moveTo>
                    <a:pt x="703" y="0"/>
                  </a:moveTo>
                  <a:cubicBezTo>
                    <a:pt x="352" y="0"/>
                    <a:pt x="1" y="234"/>
                    <a:pt x="1" y="702"/>
                  </a:cubicBezTo>
                  <a:lnTo>
                    <a:pt x="1" y="28622"/>
                  </a:lnTo>
                  <a:cubicBezTo>
                    <a:pt x="1" y="29090"/>
                    <a:pt x="352" y="29324"/>
                    <a:pt x="703" y="29324"/>
                  </a:cubicBezTo>
                  <a:cubicBezTo>
                    <a:pt x="1053" y="29324"/>
                    <a:pt x="1404" y="29090"/>
                    <a:pt x="1404" y="28622"/>
                  </a:cubicBezTo>
                  <a:lnTo>
                    <a:pt x="1404" y="702"/>
                  </a:lnTo>
                  <a:cubicBezTo>
                    <a:pt x="1404" y="234"/>
                    <a:pt x="1053" y="0"/>
                    <a:pt x="703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1"/>
            <p:cNvSpPr/>
            <p:nvPr/>
          </p:nvSpPr>
          <p:spPr>
            <a:xfrm>
              <a:off x="4383829" y="2623580"/>
              <a:ext cx="45832" cy="939866"/>
            </a:xfrm>
            <a:custGeom>
              <a:avLst/>
              <a:gdLst/>
              <a:ahLst/>
              <a:cxnLst/>
              <a:rect l="l" t="t" r="r" b="b"/>
              <a:pathLst>
                <a:path w="1430" h="29325" extrusionOk="0">
                  <a:moveTo>
                    <a:pt x="717" y="1"/>
                  </a:moveTo>
                  <a:cubicBezTo>
                    <a:pt x="372" y="1"/>
                    <a:pt x="26" y="230"/>
                    <a:pt x="9" y="690"/>
                  </a:cubicBezTo>
                  <a:lnTo>
                    <a:pt x="9" y="28610"/>
                  </a:lnTo>
                  <a:cubicBezTo>
                    <a:pt x="1" y="29086"/>
                    <a:pt x="360" y="29324"/>
                    <a:pt x="717" y="29324"/>
                  </a:cubicBezTo>
                  <a:cubicBezTo>
                    <a:pt x="1074" y="29324"/>
                    <a:pt x="1429" y="29086"/>
                    <a:pt x="1412" y="28610"/>
                  </a:cubicBezTo>
                  <a:lnTo>
                    <a:pt x="1412" y="690"/>
                  </a:lnTo>
                  <a:cubicBezTo>
                    <a:pt x="1404" y="230"/>
                    <a:pt x="1062" y="1"/>
                    <a:pt x="717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1"/>
            <p:cNvSpPr/>
            <p:nvPr/>
          </p:nvSpPr>
          <p:spPr>
            <a:xfrm>
              <a:off x="4564046" y="2623997"/>
              <a:ext cx="45543" cy="939834"/>
            </a:xfrm>
            <a:custGeom>
              <a:avLst/>
              <a:gdLst/>
              <a:ahLst/>
              <a:cxnLst/>
              <a:rect l="l" t="t" r="r" b="b"/>
              <a:pathLst>
                <a:path w="1421" h="29324" extrusionOk="0">
                  <a:moveTo>
                    <a:pt x="704" y="0"/>
                  </a:moveTo>
                  <a:cubicBezTo>
                    <a:pt x="363" y="0"/>
                    <a:pt x="25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5" y="29324"/>
                    <a:pt x="710" y="29324"/>
                  </a:cubicBezTo>
                  <a:cubicBezTo>
                    <a:pt x="1065" y="29324"/>
                    <a:pt x="1420" y="29081"/>
                    <a:pt x="1404" y="28597"/>
                  </a:cubicBezTo>
                  <a:lnTo>
                    <a:pt x="1404" y="677"/>
                  </a:lnTo>
                  <a:cubicBezTo>
                    <a:pt x="1387" y="226"/>
                    <a:pt x="1044" y="0"/>
                    <a:pt x="704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1"/>
            <p:cNvSpPr/>
            <p:nvPr/>
          </p:nvSpPr>
          <p:spPr>
            <a:xfrm>
              <a:off x="4743975" y="2623997"/>
              <a:ext cx="45543" cy="939834"/>
            </a:xfrm>
            <a:custGeom>
              <a:avLst/>
              <a:gdLst/>
              <a:ahLst/>
              <a:cxnLst/>
              <a:rect l="l" t="t" r="r" b="b"/>
              <a:pathLst>
                <a:path w="1421" h="29324" extrusionOk="0">
                  <a:moveTo>
                    <a:pt x="704" y="0"/>
                  </a:moveTo>
                  <a:cubicBezTo>
                    <a:pt x="363" y="0"/>
                    <a:pt x="25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5" y="29324"/>
                    <a:pt x="710" y="29324"/>
                  </a:cubicBezTo>
                  <a:cubicBezTo>
                    <a:pt x="1065" y="29324"/>
                    <a:pt x="1420" y="29081"/>
                    <a:pt x="1404" y="28597"/>
                  </a:cubicBezTo>
                  <a:lnTo>
                    <a:pt x="1404" y="677"/>
                  </a:lnTo>
                  <a:cubicBezTo>
                    <a:pt x="1387" y="226"/>
                    <a:pt x="1044" y="0"/>
                    <a:pt x="704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1"/>
            <p:cNvSpPr/>
            <p:nvPr/>
          </p:nvSpPr>
          <p:spPr>
            <a:xfrm>
              <a:off x="4923904" y="2623580"/>
              <a:ext cx="45543" cy="939866"/>
            </a:xfrm>
            <a:custGeom>
              <a:avLst/>
              <a:gdLst/>
              <a:ahLst/>
              <a:cxnLst/>
              <a:rect l="l" t="t" r="r" b="b"/>
              <a:pathLst>
                <a:path w="1421" h="29325" extrusionOk="0">
                  <a:moveTo>
                    <a:pt x="710" y="1"/>
                  </a:moveTo>
                  <a:cubicBezTo>
                    <a:pt x="368" y="1"/>
                    <a:pt x="25" y="230"/>
                    <a:pt x="17" y="690"/>
                  </a:cubicBezTo>
                  <a:lnTo>
                    <a:pt x="17" y="28610"/>
                  </a:lnTo>
                  <a:cubicBezTo>
                    <a:pt x="0" y="29086"/>
                    <a:pt x="355" y="29324"/>
                    <a:pt x="710" y="29324"/>
                  </a:cubicBezTo>
                  <a:cubicBezTo>
                    <a:pt x="1065" y="29324"/>
                    <a:pt x="1420" y="29086"/>
                    <a:pt x="1404" y="28610"/>
                  </a:cubicBezTo>
                  <a:lnTo>
                    <a:pt x="1404" y="690"/>
                  </a:lnTo>
                  <a:cubicBezTo>
                    <a:pt x="1395" y="230"/>
                    <a:pt x="1053" y="1"/>
                    <a:pt x="710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1"/>
            <p:cNvSpPr/>
            <p:nvPr/>
          </p:nvSpPr>
          <p:spPr>
            <a:xfrm>
              <a:off x="5103832" y="2623580"/>
              <a:ext cx="45543" cy="939866"/>
            </a:xfrm>
            <a:custGeom>
              <a:avLst/>
              <a:gdLst/>
              <a:ahLst/>
              <a:cxnLst/>
              <a:rect l="l" t="t" r="r" b="b"/>
              <a:pathLst>
                <a:path w="1421" h="29325" extrusionOk="0">
                  <a:moveTo>
                    <a:pt x="710" y="1"/>
                  </a:moveTo>
                  <a:cubicBezTo>
                    <a:pt x="368" y="1"/>
                    <a:pt x="25" y="230"/>
                    <a:pt x="17" y="690"/>
                  </a:cubicBezTo>
                  <a:lnTo>
                    <a:pt x="17" y="28610"/>
                  </a:lnTo>
                  <a:cubicBezTo>
                    <a:pt x="0" y="29086"/>
                    <a:pt x="355" y="29324"/>
                    <a:pt x="710" y="29324"/>
                  </a:cubicBezTo>
                  <a:cubicBezTo>
                    <a:pt x="1065" y="29324"/>
                    <a:pt x="1420" y="29086"/>
                    <a:pt x="1404" y="28610"/>
                  </a:cubicBezTo>
                  <a:lnTo>
                    <a:pt x="1404" y="690"/>
                  </a:lnTo>
                  <a:cubicBezTo>
                    <a:pt x="1395" y="230"/>
                    <a:pt x="1053" y="1"/>
                    <a:pt x="710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1"/>
            <p:cNvSpPr/>
            <p:nvPr/>
          </p:nvSpPr>
          <p:spPr>
            <a:xfrm>
              <a:off x="5283761" y="2622779"/>
              <a:ext cx="45799" cy="738624"/>
            </a:xfrm>
            <a:custGeom>
              <a:avLst/>
              <a:gdLst/>
              <a:ahLst/>
              <a:cxnLst/>
              <a:rect l="l" t="t" r="r" b="b"/>
              <a:pathLst>
                <a:path w="1429" h="23046" extrusionOk="0">
                  <a:moveTo>
                    <a:pt x="713" y="1"/>
                  </a:moveTo>
                  <a:cubicBezTo>
                    <a:pt x="355" y="1"/>
                    <a:pt x="0" y="239"/>
                    <a:pt x="17" y="715"/>
                  </a:cubicBezTo>
                  <a:lnTo>
                    <a:pt x="17" y="22319"/>
                  </a:lnTo>
                  <a:cubicBezTo>
                    <a:pt x="0" y="22804"/>
                    <a:pt x="355" y="23046"/>
                    <a:pt x="713" y="23046"/>
                  </a:cubicBezTo>
                  <a:cubicBezTo>
                    <a:pt x="1070" y="23046"/>
                    <a:pt x="1429" y="22804"/>
                    <a:pt x="1421" y="22319"/>
                  </a:cubicBezTo>
                  <a:lnTo>
                    <a:pt x="1421" y="715"/>
                  </a:lnTo>
                  <a:cubicBezTo>
                    <a:pt x="1429" y="239"/>
                    <a:pt x="1070" y="1"/>
                    <a:pt x="713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1"/>
            <p:cNvSpPr/>
            <p:nvPr/>
          </p:nvSpPr>
          <p:spPr>
            <a:xfrm>
              <a:off x="4179542" y="2761299"/>
              <a:ext cx="790449" cy="663563"/>
            </a:xfrm>
            <a:custGeom>
              <a:avLst/>
              <a:gdLst/>
              <a:ahLst/>
              <a:cxnLst/>
              <a:rect l="l" t="t" r="r" b="b"/>
              <a:pathLst>
                <a:path w="24663" h="20704" extrusionOk="0">
                  <a:moveTo>
                    <a:pt x="18220" y="0"/>
                  </a:moveTo>
                  <a:cubicBezTo>
                    <a:pt x="16014" y="0"/>
                    <a:pt x="13905" y="1128"/>
                    <a:pt x="12699" y="3076"/>
                  </a:cubicBezTo>
                  <a:cubicBezTo>
                    <a:pt x="11474" y="1075"/>
                    <a:pt x="9353" y="5"/>
                    <a:pt x="7199" y="5"/>
                  </a:cubicBezTo>
                  <a:cubicBezTo>
                    <a:pt x="5738" y="5"/>
                    <a:pt x="4263" y="496"/>
                    <a:pt x="3041" y="1522"/>
                  </a:cubicBezTo>
                  <a:cubicBezTo>
                    <a:pt x="34" y="4079"/>
                    <a:pt x="0" y="8724"/>
                    <a:pt x="2974" y="11314"/>
                  </a:cubicBezTo>
                  <a:lnTo>
                    <a:pt x="12114" y="20453"/>
                  </a:lnTo>
                  <a:cubicBezTo>
                    <a:pt x="12281" y="20620"/>
                    <a:pt x="12494" y="20704"/>
                    <a:pt x="12707" y="20704"/>
                  </a:cubicBezTo>
                  <a:cubicBezTo>
                    <a:pt x="12920" y="20704"/>
                    <a:pt x="13133" y="20620"/>
                    <a:pt x="13300" y="20453"/>
                  </a:cubicBezTo>
                  <a:lnTo>
                    <a:pt x="22440" y="11314"/>
                  </a:lnTo>
                  <a:cubicBezTo>
                    <a:pt x="23843" y="10094"/>
                    <a:pt x="24645" y="8323"/>
                    <a:pt x="24645" y="6451"/>
                  </a:cubicBezTo>
                  <a:cubicBezTo>
                    <a:pt x="24662" y="3561"/>
                    <a:pt x="22741" y="1021"/>
                    <a:pt x="19950" y="236"/>
                  </a:cubicBezTo>
                  <a:cubicBezTo>
                    <a:pt x="19376" y="77"/>
                    <a:pt x="18795" y="0"/>
                    <a:pt x="1822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1"/>
            <p:cNvSpPr/>
            <p:nvPr/>
          </p:nvSpPr>
          <p:spPr>
            <a:xfrm>
              <a:off x="4452640" y="2947157"/>
              <a:ext cx="268323" cy="268323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275" y="1"/>
                  </a:moveTo>
                  <a:cubicBezTo>
                    <a:pt x="3075" y="1"/>
                    <a:pt x="2908" y="151"/>
                    <a:pt x="2908" y="352"/>
                  </a:cubicBezTo>
                  <a:lnTo>
                    <a:pt x="2908" y="2908"/>
                  </a:lnTo>
                  <a:lnTo>
                    <a:pt x="368" y="2908"/>
                  </a:lnTo>
                  <a:cubicBezTo>
                    <a:pt x="168" y="2908"/>
                    <a:pt x="1" y="3075"/>
                    <a:pt x="1" y="3276"/>
                  </a:cubicBezTo>
                  <a:lnTo>
                    <a:pt x="1" y="5097"/>
                  </a:lnTo>
                  <a:cubicBezTo>
                    <a:pt x="1" y="5297"/>
                    <a:pt x="168" y="5448"/>
                    <a:pt x="368" y="5448"/>
                  </a:cubicBezTo>
                  <a:lnTo>
                    <a:pt x="2908" y="5448"/>
                  </a:lnTo>
                  <a:lnTo>
                    <a:pt x="2908" y="8004"/>
                  </a:lnTo>
                  <a:cubicBezTo>
                    <a:pt x="2908" y="8205"/>
                    <a:pt x="3075" y="8372"/>
                    <a:pt x="3275" y="8372"/>
                  </a:cubicBezTo>
                  <a:lnTo>
                    <a:pt x="5097" y="8372"/>
                  </a:lnTo>
                  <a:cubicBezTo>
                    <a:pt x="5297" y="8372"/>
                    <a:pt x="5464" y="8205"/>
                    <a:pt x="5464" y="8004"/>
                  </a:cubicBezTo>
                  <a:lnTo>
                    <a:pt x="5464" y="5448"/>
                  </a:lnTo>
                  <a:lnTo>
                    <a:pt x="8004" y="5448"/>
                  </a:lnTo>
                  <a:cubicBezTo>
                    <a:pt x="8205" y="5448"/>
                    <a:pt x="8372" y="5297"/>
                    <a:pt x="8372" y="5097"/>
                  </a:cubicBezTo>
                  <a:lnTo>
                    <a:pt x="8372" y="3276"/>
                  </a:lnTo>
                  <a:cubicBezTo>
                    <a:pt x="8372" y="3075"/>
                    <a:pt x="8205" y="2908"/>
                    <a:pt x="8004" y="2908"/>
                  </a:cubicBezTo>
                  <a:lnTo>
                    <a:pt x="5464" y="2908"/>
                  </a:lnTo>
                  <a:lnTo>
                    <a:pt x="5464" y="352"/>
                  </a:lnTo>
                  <a:cubicBezTo>
                    <a:pt x="5464" y="151"/>
                    <a:pt x="5297" y="1"/>
                    <a:pt x="5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4" name="Google Shape;1734;p61"/>
          <p:cNvSpPr/>
          <p:nvPr/>
        </p:nvSpPr>
        <p:spPr>
          <a:xfrm rot="10800000" flipH="1">
            <a:off x="4980988" y="3836742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7" name="Google Shape;1737;p61"/>
          <p:cNvSpPr/>
          <p:nvPr/>
        </p:nvSpPr>
        <p:spPr>
          <a:xfrm rot="-5400000" flipH="1">
            <a:off x="2957164" y="1836075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61"/>
          <p:cNvSpPr/>
          <p:nvPr/>
        </p:nvSpPr>
        <p:spPr>
          <a:xfrm rot="-5400000" flipH="1">
            <a:off x="2957164" y="4107731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61"/>
          <p:cNvSpPr/>
          <p:nvPr/>
        </p:nvSpPr>
        <p:spPr>
          <a:xfrm flipH="1">
            <a:off x="3075107" y="1898925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0" name="Google Shape;1740;p61"/>
          <p:cNvSpPr/>
          <p:nvPr/>
        </p:nvSpPr>
        <p:spPr>
          <a:xfrm rot="10800000">
            <a:off x="3075107" y="3836742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6" name="Google Shape;1736;p61"/>
          <p:cNvSpPr/>
          <p:nvPr/>
        </p:nvSpPr>
        <p:spPr>
          <a:xfrm rot="-5400000" flipH="1">
            <a:off x="2385163" y="2971903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Analisis Klasifikasi</a:t>
            </a:r>
            <a:endParaRPr dirty="0"/>
          </a:p>
        </p:txBody>
      </p:sp>
      <p:sp>
        <p:nvSpPr>
          <p:cNvPr id="1742" name="Google Shape;1742;p61"/>
          <p:cNvSpPr txBox="1">
            <a:spLocks noGrp="1"/>
          </p:cNvSpPr>
          <p:nvPr>
            <p:ph type="subTitle" idx="1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70% Training</a:t>
            </a:r>
            <a:endParaRPr dirty="0"/>
          </a:p>
        </p:txBody>
      </p:sp>
      <p:sp>
        <p:nvSpPr>
          <p:cNvPr id="1747" name="Google Shape;1747;p61"/>
          <p:cNvSpPr txBox="1">
            <a:spLocks noGrp="1"/>
          </p:cNvSpPr>
          <p:nvPr>
            <p:ph type="subTitle" idx="5"/>
          </p:nvPr>
        </p:nvSpPr>
        <p:spPr>
          <a:xfrm>
            <a:off x="2576761" y="3518174"/>
            <a:ext cx="1206000" cy="6097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Cross Validation</a:t>
            </a:r>
            <a:endParaRPr dirty="0"/>
          </a:p>
        </p:txBody>
      </p:sp>
      <p:sp>
        <p:nvSpPr>
          <p:cNvPr id="1748" name="Google Shape;1748;p61"/>
          <p:cNvSpPr txBox="1">
            <a:spLocks noGrp="1"/>
          </p:cNvSpPr>
          <p:nvPr>
            <p:ph type="subTitle" idx="7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30% Testing</a:t>
            </a:r>
            <a:endParaRPr dirty="0"/>
          </a:p>
        </p:txBody>
      </p:sp>
      <p:sp>
        <p:nvSpPr>
          <p:cNvPr id="1750" name="Google Shape;1750;p61"/>
          <p:cNvSpPr txBox="1">
            <a:spLocks noGrp="1"/>
          </p:cNvSpPr>
          <p:nvPr>
            <p:ph type="subTitle" idx="9"/>
          </p:nvPr>
        </p:nvSpPr>
        <p:spPr>
          <a:xfrm flipH="1">
            <a:off x="4980824" y="3836931"/>
            <a:ext cx="1659813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Parameter Tunning</a:t>
            </a:r>
            <a:endParaRPr dirty="0"/>
          </a:p>
        </p:txBody>
      </p:sp>
      <p:sp>
        <p:nvSpPr>
          <p:cNvPr id="1751" name="Google Shape;1751;p61"/>
          <p:cNvSpPr txBox="1">
            <a:spLocks noGrp="1"/>
          </p:cNvSpPr>
          <p:nvPr>
            <p:ph type="subTitle" idx="13"/>
          </p:nvPr>
        </p:nvSpPr>
        <p:spPr>
          <a:xfrm flipH="1">
            <a:off x="6518658" y="3683969"/>
            <a:ext cx="1905341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 dirty="0" err="1" smtClean="0"/>
              <a:t>Untuk</a:t>
            </a:r>
            <a:r>
              <a:rPr sz="1200" dirty="0" smtClean="0"/>
              <a:t> </a:t>
            </a:r>
            <a:r>
              <a:rPr sz="1200" dirty="0" err="1" smtClean="0"/>
              <a:t>menemukan</a:t>
            </a:r>
            <a:r>
              <a:rPr sz="1200" dirty="0" smtClean="0"/>
              <a:t> parameter yang paling optimum </a:t>
            </a:r>
            <a:r>
              <a:rPr sz="1200" dirty="0" err="1" smtClean="0"/>
              <a:t>dalam</a:t>
            </a:r>
            <a:r>
              <a:rPr sz="1200" dirty="0" smtClean="0"/>
              <a:t> </a:t>
            </a:r>
            <a:r>
              <a:rPr sz="1200" dirty="0" err="1" smtClean="0"/>
              <a:t>suatu</a:t>
            </a:r>
            <a:r>
              <a:rPr sz="1200" dirty="0" smtClean="0"/>
              <a:t> </a:t>
            </a:r>
            <a:r>
              <a:rPr sz="1200" dirty="0" err="1" smtClean="0"/>
              <a:t>metode</a:t>
            </a:r>
            <a:endParaRPr sz="1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6"/>
          </p:nvPr>
        </p:nvSpPr>
        <p:spPr>
          <a:xfrm>
            <a:off x="957569" y="3740798"/>
            <a:ext cx="1879430" cy="636900"/>
          </a:xfrm>
        </p:spPr>
        <p:txBody>
          <a:bodyPr/>
          <a:lstStyle/>
          <a:p>
            <a:r>
              <a:rPr lang="id-ID" sz="1200" dirty="0" smtClean="0"/>
              <a:t>Pengambilan training testing dengan cross validation random state = 42</a:t>
            </a:r>
            <a:endParaRPr lang="en-US" sz="12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54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56" name="Picture 55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42" name="Group 4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43" name="Right Triangle 4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30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9"/>
          <p:cNvSpPr/>
          <p:nvPr/>
        </p:nvSpPr>
        <p:spPr>
          <a:xfrm>
            <a:off x="2258790" y="1536648"/>
            <a:ext cx="2952798" cy="641700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49"/>
          <p:cNvSpPr/>
          <p:nvPr/>
        </p:nvSpPr>
        <p:spPr>
          <a:xfrm>
            <a:off x="2258789" y="2592011"/>
            <a:ext cx="3318903" cy="641700"/>
          </a:xfrm>
          <a:prstGeom prst="wedgeRectCallout">
            <a:avLst>
              <a:gd name="adj1" fmla="val -54995"/>
              <a:gd name="adj2" fmla="val -2218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9"/>
          <p:cNvSpPr/>
          <p:nvPr/>
        </p:nvSpPr>
        <p:spPr>
          <a:xfrm rot="10800000" flipH="1">
            <a:off x="2258790" y="3645948"/>
            <a:ext cx="2914200" cy="641700"/>
          </a:xfrm>
          <a:prstGeom prst="wedgeRectCallout">
            <a:avLst>
              <a:gd name="adj1" fmla="val -54973"/>
              <a:gd name="adj2" fmla="val 3100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49"/>
          <p:cNvSpPr txBox="1">
            <a:spLocks noGrp="1"/>
          </p:cNvSpPr>
          <p:nvPr>
            <p:ph type="title"/>
          </p:nvPr>
        </p:nvSpPr>
        <p:spPr>
          <a:xfrm>
            <a:off x="1932277" y="1027745"/>
            <a:ext cx="352239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Parameter </a:t>
            </a:r>
            <a:r>
              <a:rPr dirty="0" err="1" smtClean="0"/>
              <a:t>Tunning</a:t>
            </a:r>
            <a:endParaRPr dirty="0"/>
          </a:p>
        </p:txBody>
      </p:sp>
      <p:sp>
        <p:nvSpPr>
          <p:cNvPr id="1189" name="Google Shape;1189;p49"/>
          <p:cNvSpPr txBox="1">
            <a:spLocks noGrp="1"/>
          </p:cNvSpPr>
          <p:nvPr>
            <p:ph type="subTitle" idx="1"/>
          </p:nvPr>
        </p:nvSpPr>
        <p:spPr>
          <a:xfrm>
            <a:off x="2291029" y="1539898"/>
            <a:ext cx="2920559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 smtClean="0"/>
              <a:t>C =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</a:t>
            </a:r>
            <a:r>
              <a:rPr lang="x-none" sz="1200" dirty="0" smtClean="0"/>
              <a:t>ibandingkan ( 0.1 ; 0,5 ; 1 ; 2 ; 5 ; 10 ; 20)</a:t>
            </a:r>
            <a:endParaRPr sz="1200" dirty="0"/>
          </a:p>
        </p:txBody>
      </p:sp>
      <p:sp>
        <p:nvSpPr>
          <p:cNvPr id="1191" name="Google Shape;1191;p49"/>
          <p:cNvSpPr txBox="1">
            <a:spLocks noGrp="1"/>
          </p:cNvSpPr>
          <p:nvPr>
            <p:ph type="subTitle" idx="3"/>
          </p:nvPr>
        </p:nvSpPr>
        <p:spPr>
          <a:xfrm>
            <a:off x="2174066" y="2590507"/>
            <a:ext cx="3432387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 smtClean="0">
                <a:latin typeface="Pompiere" panose="020B0604020202020204" charset="0"/>
              </a:rPr>
              <a:t>Gamma = 0.5</a:t>
            </a:r>
          </a:p>
          <a:p>
            <a:pPr marL="0" indent="0"/>
            <a:r>
              <a:rPr lang="nn-NO" sz="1200" dirty="0"/>
              <a:t>Dibandingkan ( </a:t>
            </a:r>
            <a:r>
              <a:rPr lang="nn-NO" sz="1200" dirty="0" smtClean="0"/>
              <a:t>0.</a:t>
            </a:r>
            <a:r>
              <a:rPr lang="id-ID" sz="1200" dirty="0" smtClean="0"/>
              <a:t>00</a:t>
            </a:r>
            <a:r>
              <a:rPr lang="nn-NO" sz="1200" dirty="0" smtClean="0"/>
              <a:t>1 </a:t>
            </a:r>
            <a:r>
              <a:rPr lang="nn-NO" sz="1200" dirty="0"/>
              <a:t>; </a:t>
            </a:r>
            <a:r>
              <a:rPr lang="nn-NO" sz="1200" dirty="0" smtClean="0"/>
              <a:t>0,</a:t>
            </a:r>
            <a:r>
              <a:rPr lang="id-ID" sz="1200" dirty="0" smtClean="0"/>
              <a:t>01</a:t>
            </a:r>
            <a:r>
              <a:rPr lang="nn-NO" sz="1200" dirty="0" smtClean="0"/>
              <a:t> </a:t>
            </a:r>
            <a:r>
              <a:rPr lang="nn-NO" sz="1200" dirty="0"/>
              <a:t>; </a:t>
            </a:r>
            <a:r>
              <a:rPr lang="id-ID" sz="1200" dirty="0" smtClean="0"/>
              <a:t>0,</a:t>
            </a:r>
            <a:r>
              <a:rPr lang="nn-NO" sz="1200" dirty="0" smtClean="0"/>
              <a:t>1 </a:t>
            </a:r>
            <a:r>
              <a:rPr lang="nn-NO" sz="1200" dirty="0"/>
              <a:t>; </a:t>
            </a:r>
            <a:r>
              <a:rPr lang="id-ID" sz="1200" dirty="0" smtClean="0"/>
              <a:t>0,</a:t>
            </a:r>
            <a:r>
              <a:rPr lang="nn-NO" sz="1200" dirty="0" smtClean="0"/>
              <a:t>2</a:t>
            </a:r>
            <a:r>
              <a:rPr lang="id-ID" sz="1200" dirty="0" smtClean="0"/>
              <a:t>5</a:t>
            </a:r>
            <a:r>
              <a:rPr lang="nn-NO" sz="1200" dirty="0" smtClean="0"/>
              <a:t> </a:t>
            </a:r>
            <a:r>
              <a:rPr lang="nn-NO" sz="1200" dirty="0"/>
              <a:t>; </a:t>
            </a:r>
            <a:r>
              <a:rPr lang="id-ID" sz="1200" dirty="0" smtClean="0"/>
              <a:t>0,</a:t>
            </a:r>
            <a:r>
              <a:rPr lang="nn-NO" sz="1200" dirty="0" smtClean="0"/>
              <a:t>5 </a:t>
            </a:r>
            <a:r>
              <a:rPr lang="nn-NO" sz="1200" dirty="0"/>
              <a:t>; </a:t>
            </a:r>
            <a:r>
              <a:rPr lang="id-ID" sz="1200" dirty="0" smtClean="0"/>
              <a:t>0,75</a:t>
            </a:r>
            <a:r>
              <a:rPr lang="nn-NO" sz="1200" dirty="0" smtClean="0"/>
              <a:t> </a:t>
            </a:r>
            <a:r>
              <a:rPr lang="nn-NO" sz="1200" dirty="0"/>
              <a:t>; </a:t>
            </a:r>
            <a:r>
              <a:rPr lang="id-ID" sz="1200" dirty="0"/>
              <a:t>1</a:t>
            </a:r>
            <a:r>
              <a:rPr lang="nn-NO" sz="1200" dirty="0" smtClean="0"/>
              <a:t>)</a:t>
            </a:r>
            <a:endParaRPr lang="nn-NO" sz="1200" dirty="0"/>
          </a:p>
        </p:txBody>
      </p:sp>
      <p:sp>
        <p:nvSpPr>
          <p:cNvPr id="1193" name="Google Shape;1193;p49"/>
          <p:cNvSpPr txBox="1">
            <a:spLocks noGrp="1"/>
          </p:cNvSpPr>
          <p:nvPr>
            <p:ph type="subTitle" idx="5"/>
          </p:nvPr>
        </p:nvSpPr>
        <p:spPr>
          <a:xfrm>
            <a:off x="2291030" y="3648998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 smtClean="0">
                <a:latin typeface="Pompiere" panose="020B0604020202020204" charset="0"/>
              </a:rPr>
              <a:t>Kernel = Radial Basis Function</a:t>
            </a:r>
          </a:p>
          <a:p>
            <a:pPr marL="0" lvl="0" indent="0"/>
            <a:r>
              <a:rPr lang="en-US" sz="1200" dirty="0"/>
              <a:t>D</a:t>
            </a:r>
            <a:r>
              <a:rPr lang="x-none" sz="1200" dirty="0"/>
              <a:t>ibandingkan ( </a:t>
            </a:r>
            <a:r>
              <a:rPr lang="x-none" sz="1200" dirty="0" smtClean="0"/>
              <a:t>linear, poly, rbf)</a:t>
            </a:r>
            <a:endParaRPr sz="1200" dirty="0">
              <a:latin typeface="Pompiere" panose="020B0604020202020204" charset="0"/>
            </a:endParaRPr>
          </a:p>
        </p:txBody>
      </p:sp>
      <p:grpSp>
        <p:nvGrpSpPr>
          <p:cNvPr id="1195" name="Google Shape;1195;p49"/>
          <p:cNvGrpSpPr/>
          <p:nvPr/>
        </p:nvGrpSpPr>
        <p:grpSpPr>
          <a:xfrm rot="-150418" flipH="1">
            <a:off x="191073" y="1379684"/>
            <a:ext cx="1991567" cy="4780236"/>
            <a:chOff x="2714675" y="237925"/>
            <a:chExt cx="2177825" cy="5227300"/>
          </a:xfrm>
        </p:grpSpPr>
        <p:sp>
          <p:nvSpPr>
            <p:cNvPr id="1196" name="Google Shape;1196;p49"/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185;p49"/>
          <p:cNvSpPr/>
          <p:nvPr/>
        </p:nvSpPr>
        <p:spPr>
          <a:xfrm>
            <a:off x="163276" y="225841"/>
            <a:ext cx="1646835" cy="578473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600" i="1" dirty="0" smtClean="0">
                <a:solidFill>
                  <a:srgbClr val="4AA276"/>
                </a:solidFill>
                <a:latin typeface="Acme" panose="02000706050000020004" pitchFamily="2" charset="0"/>
              </a:rPr>
              <a:t>Support Vector Machine</a:t>
            </a:r>
            <a:endParaRPr lang="en-US" sz="1600" i="1" dirty="0">
              <a:solidFill>
                <a:srgbClr val="4AA276"/>
              </a:solidFill>
              <a:latin typeface="Acme" panose="02000706050000020004" pitchFamily="2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6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62" name="Picture 6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25066"/>
              </p:ext>
            </p:extLst>
          </p:nvPr>
        </p:nvGraphicFramePr>
        <p:xfrm>
          <a:off x="5827812" y="1551783"/>
          <a:ext cx="3109986" cy="121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36662">
                  <a:extLst>
                    <a:ext uri="{9D8B030D-6E8A-4147-A177-3AD203B41FA5}">
                      <a16:colId xmlns:a16="http://schemas.microsoft.com/office/drawing/2014/main" val="465113370"/>
                    </a:ext>
                  </a:extLst>
                </a:gridCol>
                <a:gridCol w="1036662">
                  <a:extLst>
                    <a:ext uri="{9D8B030D-6E8A-4147-A177-3AD203B41FA5}">
                      <a16:colId xmlns:a16="http://schemas.microsoft.com/office/drawing/2014/main" val="222271963"/>
                    </a:ext>
                  </a:extLst>
                </a:gridCol>
                <a:gridCol w="1036662">
                  <a:extLst>
                    <a:ext uri="{9D8B030D-6E8A-4147-A177-3AD203B41FA5}">
                      <a16:colId xmlns:a16="http://schemas.microsoft.com/office/drawing/2014/main" val="1219585488"/>
                    </a:ext>
                  </a:extLst>
                </a:gridCol>
              </a:tblGrid>
              <a:tr h="271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Training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Testing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64011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dirty="0" smtClean="0"/>
                        <a:t>Akurasi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98,05%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0880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dirty="0" smtClean="0"/>
                        <a:t>Presisi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83458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dirty="0" smtClean="0"/>
                        <a:t>F1 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97,95%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1076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213" y="4632639"/>
            <a:ext cx="4353533" cy="2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6" name="Google Shape;1188;p49"/>
          <p:cNvSpPr txBox="1">
            <a:spLocks/>
          </p:cNvSpPr>
          <p:nvPr/>
        </p:nvSpPr>
        <p:spPr>
          <a:xfrm>
            <a:off x="5621610" y="1091415"/>
            <a:ext cx="352239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id-ID" dirty="0" smtClean="0"/>
              <a:t>Kebaikan Klasifikasi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85636" y="3233080"/>
            <a:ext cx="260425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Akurasi</a:t>
            </a:r>
          </a:p>
          <a:p>
            <a:pPr algn="ctr"/>
            <a:r>
              <a:rPr lang="id-ID" dirty="0" smtClean="0"/>
              <a:t>98,05% pasien </a:t>
            </a:r>
            <a:r>
              <a:rPr lang="id-ID" i="1" dirty="0" smtClean="0"/>
              <a:t>testing </a:t>
            </a:r>
            <a:r>
              <a:rPr lang="id-ID" dirty="0" smtClean="0"/>
              <a:t>benar diprediksi apakah terkena penyakit jantung atau tidak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65" name="Right Triangle 64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31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/>
          <p:nvPr/>
        </p:nvSpPr>
        <p:spPr>
          <a:xfrm>
            <a:off x="791238" y="1324650"/>
            <a:ext cx="2352900" cy="10071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5999863" y="1324550"/>
            <a:ext cx="2352900" cy="100239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7079696" y="2705996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40"/>
          <p:cNvCxnSpPr/>
          <p:nvPr/>
        </p:nvCxnSpPr>
        <p:spPr>
          <a:xfrm>
            <a:off x="7186946" y="2326946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0"/>
          <p:cNvSpPr/>
          <p:nvPr/>
        </p:nvSpPr>
        <p:spPr>
          <a:xfrm>
            <a:off x="1871071" y="2705996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2" name="Google Shape;582;p40"/>
          <p:cNvCxnSpPr/>
          <p:nvPr/>
        </p:nvCxnSpPr>
        <p:spPr>
          <a:xfrm>
            <a:off x="1978321" y="2326946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Confusion Matrix</a:t>
            </a:r>
            <a:endParaRPr dirty="0"/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Training</a:t>
            </a:r>
            <a:endParaRPr dirty="0"/>
          </a:p>
        </p:txBody>
      </p:sp>
      <p:sp>
        <p:nvSpPr>
          <p:cNvPr id="588" name="Google Shape;588;p40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Testing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965" y="2887328"/>
            <a:ext cx="2961700" cy="2042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813" y="3049767"/>
            <a:ext cx="1943325" cy="850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Group 16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8" name="Right Triangle 17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32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2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23" name="Picture 2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96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9"/>
          <p:cNvSpPr/>
          <p:nvPr/>
        </p:nvSpPr>
        <p:spPr>
          <a:xfrm>
            <a:off x="2258790" y="1673482"/>
            <a:ext cx="2909654" cy="641700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49"/>
          <p:cNvSpPr/>
          <p:nvPr/>
        </p:nvSpPr>
        <p:spPr>
          <a:xfrm>
            <a:off x="2254245" y="2435168"/>
            <a:ext cx="2914200" cy="641700"/>
          </a:xfrm>
          <a:prstGeom prst="wedgeRectCallout">
            <a:avLst>
              <a:gd name="adj1" fmla="val -54995"/>
              <a:gd name="adj2" fmla="val -2218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9"/>
          <p:cNvSpPr/>
          <p:nvPr/>
        </p:nvSpPr>
        <p:spPr>
          <a:xfrm rot="10800000" flipH="1">
            <a:off x="2254244" y="3179268"/>
            <a:ext cx="2914200" cy="641700"/>
          </a:xfrm>
          <a:prstGeom prst="wedgeRectCallout">
            <a:avLst>
              <a:gd name="adj1" fmla="val -54973"/>
              <a:gd name="adj2" fmla="val 3100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49"/>
          <p:cNvSpPr txBox="1">
            <a:spLocks noGrp="1"/>
          </p:cNvSpPr>
          <p:nvPr>
            <p:ph type="title"/>
          </p:nvPr>
        </p:nvSpPr>
        <p:spPr>
          <a:xfrm>
            <a:off x="1689198" y="366050"/>
            <a:ext cx="352239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Parameter </a:t>
            </a:r>
            <a:r>
              <a:rPr dirty="0" err="1" smtClean="0"/>
              <a:t>Tunning</a:t>
            </a:r>
            <a:endParaRPr dirty="0"/>
          </a:p>
        </p:txBody>
      </p:sp>
      <p:sp>
        <p:nvSpPr>
          <p:cNvPr id="1189" name="Google Shape;1189;p49"/>
          <p:cNvSpPr txBox="1">
            <a:spLocks noGrp="1"/>
          </p:cNvSpPr>
          <p:nvPr>
            <p:ph type="subTitle" idx="1"/>
          </p:nvPr>
        </p:nvSpPr>
        <p:spPr>
          <a:xfrm>
            <a:off x="2291029" y="1676732"/>
            <a:ext cx="2854551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 smtClean="0">
                <a:latin typeface="Pompiere" panose="020B0604020202020204" charset="0"/>
              </a:rPr>
              <a:t>Splitter = Random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</a:t>
            </a:r>
            <a:r>
              <a:rPr lang="x-none" sz="1200" dirty="0" smtClean="0"/>
              <a:t>ibandingkan ( best ; random)</a:t>
            </a:r>
            <a:endParaRPr sz="1200" dirty="0"/>
          </a:p>
        </p:txBody>
      </p:sp>
      <p:sp>
        <p:nvSpPr>
          <p:cNvPr id="1191" name="Google Shape;1191;p49"/>
          <p:cNvSpPr txBox="1">
            <a:spLocks noGrp="1"/>
          </p:cNvSpPr>
          <p:nvPr>
            <p:ph type="subTitle" idx="3"/>
          </p:nvPr>
        </p:nvSpPr>
        <p:spPr>
          <a:xfrm>
            <a:off x="2169522" y="2433664"/>
            <a:ext cx="3030884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 smtClean="0">
                <a:latin typeface="Pompiere" panose="020B0604020202020204" charset="0"/>
              </a:rPr>
              <a:t>Max Depth = 10</a:t>
            </a:r>
          </a:p>
          <a:p>
            <a:pPr marL="0" indent="0"/>
            <a:r>
              <a:rPr lang="nn-NO" sz="1200" dirty="0"/>
              <a:t>Dibandingkan ( </a:t>
            </a:r>
            <a:r>
              <a:rPr lang="id-ID" sz="1200" dirty="0" smtClean="0"/>
              <a:t>1 sampai 20</a:t>
            </a:r>
            <a:r>
              <a:rPr lang="nn-NO" sz="1200" dirty="0" smtClean="0"/>
              <a:t>)</a:t>
            </a:r>
            <a:endParaRPr lang="nn-NO" sz="1200" dirty="0"/>
          </a:p>
        </p:txBody>
      </p:sp>
      <p:sp>
        <p:nvSpPr>
          <p:cNvPr id="1193" name="Google Shape;1193;p49"/>
          <p:cNvSpPr txBox="1">
            <a:spLocks noGrp="1"/>
          </p:cNvSpPr>
          <p:nvPr>
            <p:ph type="subTitle" idx="5"/>
          </p:nvPr>
        </p:nvSpPr>
        <p:spPr>
          <a:xfrm>
            <a:off x="2286484" y="3182318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 smtClean="0">
                <a:latin typeface="Pompiere" panose="020B0604020202020204" charset="0"/>
              </a:rPr>
              <a:t>Min Sample Split = 2</a:t>
            </a:r>
          </a:p>
          <a:p>
            <a:pPr marL="0" lvl="0" indent="0"/>
            <a:r>
              <a:rPr lang="en-US" sz="1200" dirty="0"/>
              <a:t>D</a:t>
            </a:r>
            <a:r>
              <a:rPr lang="x-none" sz="1200" dirty="0"/>
              <a:t>ibandingkan ( </a:t>
            </a:r>
            <a:r>
              <a:rPr lang="x-none" sz="1200" dirty="0" smtClean="0"/>
              <a:t>2, 3, 4)</a:t>
            </a:r>
            <a:endParaRPr sz="1200" dirty="0">
              <a:latin typeface="Pompiere" panose="020B0604020202020204" charset="0"/>
            </a:endParaRPr>
          </a:p>
        </p:txBody>
      </p:sp>
      <p:grpSp>
        <p:nvGrpSpPr>
          <p:cNvPr id="1195" name="Google Shape;1195;p49"/>
          <p:cNvGrpSpPr/>
          <p:nvPr/>
        </p:nvGrpSpPr>
        <p:grpSpPr>
          <a:xfrm rot="-150418" flipH="1">
            <a:off x="191073" y="1379684"/>
            <a:ext cx="1991567" cy="4780236"/>
            <a:chOff x="2714675" y="237925"/>
            <a:chExt cx="2177825" cy="5227300"/>
          </a:xfrm>
        </p:grpSpPr>
        <p:sp>
          <p:nvSpPr>
            <p:cNvPr id="1196" name="Google Shape;1196;p49"/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185;p49"/>
          <p:cNvSpPr/>
          <p:nvPr/>
        </p:nvSpPr>
        <p:spPr>
          <a:xfrm>
            <a:off x="163276" y="225841"/>
            <a:ext cx="1646835" cy="578473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600" i="1" dirty="0" smtClean="0">
                <a:solidFill>
                  <a:srgbClr val="4AA276"/>
                </a:solidFill>
                <a:latin typeface="Acme" panose="02000706050000020004" pitchFamily="2" charset="0"/>
              </a:rPr>
              <a:t>Decision Tree</a:t>
            </a:r>
            <a:endParaRPr lang="en-US" sz="1600" i="1" dirty="0">
              <a:solidFill>
                <a:srgbClr val="4AA276"/>
              </a:solidFill>
              <a:latin typeface="Acme" panose="02000706050000020004" pitchFamily="2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6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62" name="Picture 6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13949"/>
              </p:ext>
            </p:extLst>
          </p:nvPr>
        </p:nvGraphicFramePr>
        <p:xfrm>
          <a:off x="5827812" y="1551783"/>
          <a:ext cx="3109986" cy="121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36662">
                  <a:extLst>
                    <a:ext uri="{9D8B030D-6E8A-4147-A177-3AD203B41FA5}">
                      <a16:colId xmlns:a16="http://schemas.microsoft.com/office/drawing/2014/main" val="465113370"/>
                    </a:ext>
                  </a:extLst>
                </a:gridCol>
                <a:gridCol w="1036662">
                  <a:extLst>
                    <a:ext uri="{9D8B030D-6E8A-4147-A177-3AD203B41FA5}">
                      <a16:colId xmlns:a16="http://schemas.microsoft.com/office/drawing/2014/main" val="222271963"/>
                    </a:ext>
                  </a:extLst>
                </a:gridCol>
                <a:gridCol w="1036662">
                  <a:extLst>
                    <a:ext uri="{9D8B030D-6E8A-4147-A177-3AD203B41FA5}">
                      <a16:colId xmlns:a16="http://schemas.microsoft.com/office/drawing/2014/main" val="1219585488"/>
                    </a:ext>
                  </a:extLst>
                </a:gridCol>
              </a:tblGrid>
              <a:tr h="271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Training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Testing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64011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dirty="0" smtClean="0"/>
                        <a:t>Akurasi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99,03%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0880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dirty="0" smtClean="0"/>
                        <a:t>Presisi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83458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dirty="0" smtClean="0"/>
                        <a:t>F1 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98,98%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107601"/>
                  </a:ext>
                </a:extLst>
              </a:tr>
            </a:tbl>
          </a:graphicData>
        </a:graphic>
      </p:graphicFrame>
      <p:sp>
        <p:nvSpPr>
          <p:cNvPr id="66" name="Google Shape;1188;p49"/>
          <p:cNvSpPr txBox="1">
            <a:spLocks/>
          </p:cNvSpPr>
          <p:nvPr/>
        </p:nvSpPr>
        <p:spPr>
          <a:xfrm>
            <a:off x="5621610" y="1091415"/>
            <a:ext cx="352239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id-ID" dirty="0" smtClean="0"/>
              <a:t>Kebaikan Klasifikasi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85636" y="3233080"/>
            <a:ext cx="260425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Akurasi</a:t>
            </a:r>
          </a:p>
          <a:p>
            <a:pPr algn="ctr"/>
            <a:r>
              <a:rPr lang="id-ID" dirty="0" smtClean="0"/>
              <a:t>97,99% pasien </a:t>
            </a:r>
            <a:r>
              <a:rPr lang="id-ID" i="1" dirty="0" smtClean="0"/>
              <a:t>testing </a:t>
            </a:r>
            <a:r>
              <a:rPr lang="id-ID" dirty="0" smtClean="0"/>
              <a:t>benar diprediksi apakah terkena penyakit jantung atau tidak</a:t>
            </a:r>
            <a:endParaRPr lang="en-US" dirty="0"/>
          </a:p>
        </p:txBody>
      </p:sp>
      <p:sp>
        <p:nvSpPr>
          <p:cNvPr id="65" name="Google Shape;1185;p49"/>
          <p:cNvSpPr/>
          <p:nvPr/>
        </p:nvSpPr>
        <p:spPr>
          <a:xfrm>
            <a:off x="2187932" y="848063"/>
            <a:ext cx="2952798" cy="641700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189;p49"/>
          <p:cNvSpPr txBox="1">
            <a:spLocks noGrp="1"/>
          </p:cNvSpPr>
          <p:nvPr>
            <p:ph type="subTitle" idx="1"/>
          </p:nvPr>
        </p:nvSpPr>
        <p:spPr>
          <a:xfrm>
            <a:off x="2220171" y="851313"/>
            <a:ext cx="2920559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 smtClean="0">
                <a:latin typeface="Pompiere" panose="020B0604020202020204" charset="0"/>
              </a:rPr>
              <a:t>Criterion = Gini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</a:t>
            </a:r>
            <a:r>
              <a:rPr lang="x-none" sz="1200" dirty="0" smtClean="0"/>
              <a:t>ibandingkan ( Gini ; Entropy)</a:t>
            </a:r>
            <a:endParaRPr sz="1200" dirty="0"/>
          </a:p>
        </p:txBody>
      </p:sp>
      <p:sp>
        <p:nvSpPr>
          <p:cNvPr id="68" name="Google Shape;1187;p49"/>
          <p:cNvSpPr/>
          <p:nvPr/>
        </p:nvSpPr>
        <p:spPr>
          <a:xfrm rot="10800000" flipH="1">
            <a:off x="2258790" y="3926325"/>
            <a:ext cx="2914200" cy="641700"/>
          </a:xfrm>
          <a:prstGeom prst="wedgeRectCallout">
            <a:avLst>
              <a:gd name="adj1" fmla="val -54973"/>
              <a:gd name="adj2" fmla="val 3100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193;p49"/>
          <p:cNvSpPr txBox="1">
            <a:spLocks noGrp="1"/>
          </p:cNvSpPr>
          <p:nvPr>
            <p:ph type="subTitle" idx="5"/>
          </p:nvPr>
        </p:nvSpPr>
        <p:spPr>
          <a:xfrm>
            <a:off x="2291030" y="3929375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 smtClean="0">
                <a:latin typeface="Pompiere" panose="020B0604020202020204" charset="0"/>
              </a:rPr>
              <a:t>Min Sample Leaf = 1</a:t>
            </a:r>
          </a:p>
          <a:p>
            <a:pPr marL="0" lvl="0" indent="0"/>
            <a:r>
              <a:rPr lang="en-US" sz="1200" dirty="0"/>
              <a:t>D</a:t>
            </a:r>
            <a:r>
              <a:rPr lang="x-none" sz="1200" dirty="0"/>
              <a:t>ibandingkan ( </a:t>
            </a:r>
            <a:r>
              <a:rPr lang="x-none" sz="1200" dirty="0" smtClean="0"/>
              <a:t>1 sampai 20)</a:t>
            </a:r>
            <a:endParaRPr sz="1200" dirty="0">
              <a:latin typeface="Pompiere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857" y="4710331"/>
            <a:ext cx="4505954" cy="24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0" name="Group 69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71" name="Right Triangle 70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33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4"/>
          <p:cNvSpPr txBox="1">
            <a:spLocks noGrp="1"/>
          </p:cNvSpPr>
          <p:nvPr>
            <p:ph type="title"/>
          </p:nvPr>
        </p:nvSpPr>
        <p:spPr>
          <a:xfrm>
            <a:off x="697081" y="231313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Visualisasi</a:t>
            </a:r>
            <a:r>
              <a:rPr dirty="0" smtClean="0"/>
              <a:t> </a:t>
            </a:r>
            <a:r>
              <a:rPr dirty="0" err="1" smtClean="0"/>
              <a:t>Dicision</a:t>
            </a:r>
            <a:r>
              <a:rPr dirty="0" smtClean="0"/>
              <a:t> Tree</a:t>
            </a: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229"/>
            <a:ext cx="9144000" cy="2301042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77" name="Right Triangle 76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34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8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82" name="Picture 8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4"/>
          <p:cNvSpPr txBox="1">
            <a:spLocks noGrp="1"/>
          </p:cNvSpPr>
          <p:nvPr>
            <p:ph type="title"/>
          </p:nvPr>
        </p:nvSpPr>
        <p:spPr>
          <a:xfrm>
            <a:off x="697081" y="231313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Visualisasi</a:t>
            </a:r>
            <a:r>
              <a:rPr dirty="0" smtClean="0"/>
              <a:t> </a:t>
            </a:r>
            <a:r>
              <a:rPr dirty="0" err="1" smtClean="0"/>
              <a:t>Dicision</a:t>
            </a:r>
            <a:r>
              <a:rPr dirty="0" smtClean="0"/>
              <a:t> Tree (Zoom)</a:t>
            </a: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50"/>
          <a:stretch/>
        </p:blipFill>
        <p:spPr>
          <a:xfrm>
            <a:off x="549171" y="1035639"/>
            <a:ext cx="8308390" cy="397101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5" name="Right Triangle 4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35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" name="Picture 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220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4"/>
          <p:cNvSpPr txBox="1">
            <a:spLocks noGrp="1"/>
          </p:cNvSpPr>
          <p:nvPr>
            <p:ph type="title"/>
          </p:nvPr>
        </p:nvSpPr>
        <p:spPr>
          <a:xfrm>
            <a:off x="697081" y="231313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Visualisasi</a:t>
            </a:r>
            <a:r>
              <a:rPr dirty="0" smtClean="0"/>
              <a:t> </a:t>
            </a:r>
            <a:r>
              <a:rPr dirty="0" err="1" smtClean="0"/>
              <a:t>Dicision</a:t>
            </a:r>
            <a:r>
              <a:rPr dirty="0" smtClean="0"/>
              <a:t> Tree (Zoom)</a:t>
            </a: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5"/>
          <a:stretch/>
        </p:blipFill>
        <p:spPr>
          <a:xfrm>
            <a:off x="561860" y="1046653"/>
            <a:ext cx="8388973" cy="393745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5" name="Right Triangle 4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36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" name="Picture 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98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9" name="Google Shape;1829;p65"/>
          <p:cNvGrpSpPr/>
          <p:nvPr/>
        </p:nvGrpSpPr>
        <p:grpSpPr>
          <a:xfrm>
            <a:off x="5002050" y="1691292"/>
            <a:ext cx="1762951" cy="2503234"/>
            <a:chOff x="3687291" y="1691292"/>
            <a:chExt cx="1762951" cy="2503234"/>
          </a:xfrm>
        </p:grpSpPr>
        <p:sp>
          <p:nvSpPr>
            <p:cNvPr id="1830" name="Google Shape;1830;p65"/>
            <p:cNvSpPr/>
            <p:nvPr/>
          </p:nvSpPr>
          <p:spPr>
            <a:xfrm>
              <a:off x="4337586" y="2061799"/>
              <a:ext cx="108225" cy="148508"/>
            </a:xfrm>
            <a:custGeom>
              <a:avLst/>
              <a:gdLst/>
              <a:ahLst/>
              <a:cxnLst/>
              <a:rect l="l" t="t" r="r" b="b"/>
              <a:pathLst>
                <a:path w="8591" h="11791" extrusionOk="0">
                  <a:moveTo>
                    <a:pt x="3896" y="0"/>
                  </a:moveTo>
                  <a:cubicBezTo>
                    <a:pt x="3676" y="0"/>
                    <a:pt x="3440" y="34"/>
                    <a:pt x="3187" y="106"/>
                  </a:cubicBezTo>
                  <a:cubicBezTo>
                    <a:pt x="1" y="993"/>
                    <a:pt x="969" y="4905"/>
                    <a:pt x="2098" y="6478"/>
                  </a:cubicBezTo>
                  <a:cubicBezTo>
                    <a:pt x="3560" y="8428"/>
                    <a:pt x="3700" y="11791"/>
                    <a:pt x="5268" y="11791"/>
                  </a:cubicBezTo>
                  <a:cubicBezTo>
                    <a:pt x="5516" y="11791"/>
                    <a:pt x="5800" y="11706"/>
                    <a:pt x="6131" y="11519"/>
                  </a:cubicBezTo>
                  <a:cubicBezTo>
                    <a:pt x="8591" y="10148"/>
                    <a:pt x="6857" y="4219"/>
                    <a:pt x="6857" y="4219"/>
                  </a:cubicBezTo>
                  <a:cubicBezTo>
                    <a:pt x="6857" y="4219"/>
                    <a:pt x="6380" y="0"/>
                    <a:pt x="38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5"/>
            <p:cNvSpPr/>
            <p:nvPr/>
          </p:nvSpPr>
          <p:spPr>
            <a:xfrm>
              <a:off x="4756214" y="2062769"/>
              <a:ext cx="123985" cy="144792"/>
            </a:xfrm>
            <a:custGeom>
              <a:avLst/>
              <a:gdLst/>
              <a:ahLst/>
              <a:cxnLst/>
              <a:rect l="l" t="t" r="r" b="b"/>
              <a:pathLst>
                <a:path w="9842" h="11496" extrusionOk="0">
                  <a:moveTo>
                    <a:pt x="5840" y="1"/>
                  </a:moveTo>
                  <a:cubicBezTo>
                    <a:pt x="3622" y="1"/>
                    <a:pt x="2622" y="3780"/>
                    <a:pt x="2622" y="3780"/>
                  </a:cubicBezTo>
                  <a:cubicBezTo>
                    <a:pt x="2622" y="3780"/>
                    <a:pt x="1" y="9385"/>
                    <a:pt x="2219" y="11079"/>
                  </a:cubicBezTo>
                  <a:cubicBezTo>
                    <a:pt x="2590" y="11369"/>
                    <a:pt x="2914" y="11496"/>
                    <a:pt x="3205" y="11496"/>
                  </a:cubicBezTo>
                  <a:cubicBezTo>
                    <a:pt x="4653" y="11496"/>
                    <a:pt x="5292" y="8362"/>
                    <a:pt x="6938" y="6683"/>
                  </a:cubicBezTo>
                  <a:cubicBezTo>
                    <a:pt x="8309" y="5352"/>
                    <a:pt x="9841" y="1642"/>
                    <a:pt x="6817" y="231"/>
                  </a:cubicBezTo>
                  <a:cubicBezTo>
                    <a:pt x="6468" y="71"/>
                    <a:pt x="6143" y="1"/>
                    <a:pt x="584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5"/>
            <p:cNvSpPr/>
            <p:nvPr/>
          </p:nvSpPr>
          <p:spPr>
            <a:xfrm>
              <a:off x="4380771" y="1805579"/>
              <a:ext cx="467418" cy="877355"/>
            </a:xfrm>
            <a:custGeom>
              <a:avLst/>
              <a:gdLst/>
              <a:ahLst/>
              <a:cxnLst/>
              <a:rect l="l" t="t" r="r" b="b"/>
              <a:pathLst>
                <a:path w="37104" h="69659" extrusionOk="0">
                  <a:moveTo>
                    <a:pt x="20536" y="1"/>
                  </a:moveTo>
                  <a:cubicBezTo>
                    <a:pt x="19441" y="1"/>
                    <a:pt x="18345" y="108"/>
                    <a:pt x="17262" y="325"/>
                  </a:cubicBezTo>
                  <a:cubicBezTo>
                    <a:pt x="16334" y="526"/>
                    <a:pt x="15406" y="728"/>
                    <a:pt x="14479" y="970"/>
                  </a:cubicBezTo>
                  <a:cubicBezTo>
                    <a:pt x="9317" y="2301"/>
                    <a:pt x="5808" y="5487"/>
                    <a:pt x="3711" y="10367"/>
                  </a:cubicBezTo>
                  <a:cubicBezTo>
                    <a:pt x="2501" y="13311"/>
                    <a:pt x="1816" y="16456"/>
                    <a:pt x="1654" y="19642"/>
                  </a:cubicBezTo>
                  <a:cubicBezTo>
                    <a:pt x="1533" y="20933"/>
                    <a:pt x="1695" y="29765"/>
                    <a:pt x="1816" y="30934"/>
                  </a:cubicBezTo>
                  <a:cubicBezTo>
                    <a:pt x="1856" y="31338"/>
                    <a:pt x="1896" y="31741"/>
                    <a:pt x="1937" y="32144"/>
                  </a:cubicBezTo>
                  <a:cubicBezTo>
                    <a:pt x="2138" y="33556"/>
                    <a:pt x="2461" y="34967"/>
                    <a:pt x="2945" y="36339"/>
                  </a:cubicBezTo>
                  <a:cubicBezTo>
                    <a:pt x="3469" y="37790"/>
                    <a:pt x="5123" y="39283"/>
                    <a:pt x="6897" y="40130"/>
                  </a:cubicBezTo>
                  <a:cubicBezTo>
                    <a:pt x="7623" y="40492"/>
                    <a:pt x="7784" y="41420"/>
                    <a:pt x="7744" y="42267"/>
                  </a:cubicBezTo>
                  <a:cubicBezTo>
                    <a:pt x="7704" y="44646"/>
                    <a:pt x="7744" y="48074"/>
                    <a:pt x="7744" y="50454"/>
                  </a:cubicBezTo>
                  <a:cubicBezTo>
                    <a:pt x="7704" y="51664"/>
                    <a:pt x="7542" y="51785"/>
                    <a:pt x="6453" y="52148"/>
                  </a:cubicBezTo>
                  <a:cubicBezTo>
                    <a:pt x="5163" y="52551"/>
                    <a:pt x="2340" y="52874"/>
                    <a:pt x="1049" y="53357"/>
                  </a:cubicBezTo>
                  <a:cubicBezTo>
                    <a:pt x="81" y="53680"/>
                    <a:pt x="1" y="54487"/>
                    <a:pt x="767" y="55213"/>
                  </a:cubicBezTo>
                  <a:cubicBezTo>
                    <a:pt x="1009" y="55414"/>
                    <a:pt x="1251" y="55616"/>
                    <a:pt x="1533" y="55777"/>
                  </a:cubicBezTo>
                  <a:cubicBezTo>
                    <a:pt x="7220" y="60012"/>
                    <a:pt x="12906" y="64246"/>
                    <a:pt x="18592" y="68481"/>
                  </a:cubicBezTo>
                  <a:cubicBezTo>
                    <a:pt x="18996" y="68763"/>
                    <a:pt x="19359" y="69086"/>
                    <a:pt x="19762" y="69328"/>
                  </a:cubicBezTo>
                  <a:cubicBezTo>
                    <a:pt x="20128" y="69547"/>
                    <a:pt x="20427" y="69659"/>
                    <a:pt x="20709" y="69659"/>
                  </a:cubicBezTo>
                  <a:cubicBezTo>
                    <a:pt x="21049" y="69659"/>
                    <a:pt x="21364" y="69497"/>
                    <a:pt x="21738" y="69166"/>
                  </a:cubicBezTo>
                  <a:cubicBezTo>
                    <a:pt x="21940" y="68924"/>
                    <a:pt x="22182" y="68723"/>
                    <a:pt x="22383" y="68481"/>
                  </a:cubicBezTo>
                  <a:cubicBezTo>
                    <a:pt x="26215" y="64045"/>
                    <a:pt x="30369" y="59971"/>
                    <a:pt x="34401" y="55777"/>
                  </a:cubicBezTo>
                  <a:cubicBezTo>
                    <a:pt x="35127" y="55051"/>
                    <a:pt x="35813" y="54245"/>
                    <a:pt x="36458" y="53438"/>
                  </a:cubicBezTo>
                  <a:cubicBezTo>
                    <a:pt x="37103" y="52672"/>
                    <a:pt x="36902" y="52188"/>
                    <a:pt x="35894" y="51946"/>
                  </a:cubicBezTo>
                  <a:cubicBezTo>
                    <a:pt x="32794" y="51284"/>
                    <a:pt x="31017" y="50953"/>
                    <a:pt x="30902" y="50953"/>
                  </a:cubicBezTo>
                  <a:cubicBezTo>
                    <a:pt x="30884" y="50953"/>
                    <a:pt x="30907" y="50962"/>
                    <a:pt x="30973" y="50978"/>
                  </a:cubicBezTo>
                  <a:cubicBezTo>
                    <a:pt x="29804" y="50736"/>
                    <a:pt x="27707" y="50696"/>
                    <a:pt x="27747" y="49607"/>
                  </a:cubicBezTo>
                  <a:cubicBezTo>
                    <a:pt x="27828" y="47147"/>
                    <a:pt x="27949" y="43678"/>
                    <a:pt x="28110" y="41218"/>
                  </a:cubicBezTo>
                  <a:cubicBezTo>
                    <a:pt x="28110" y="40654"/>
                    <a:pt x="28150" y="40009"/>
                    <a:pt x="28594" y="39646"/>
                  </a:cubicBezTo>
                  <a:cubicBezTo>
                    <a:pt x="30328" y="38274"/>
                    <a:pt x="32546" y="35653"/>
                    <a:pt x="33071" y="33475"/>
                  </a:cubicBezTo>
                  <a:cubicBezTo>
                    <a:pt x="33514" y="31580"/>
                    <a:pt x="33917" y="29725"/>
                    <a:pt x="34280" y="27869"/>
                  </a:cubicBezTo>
                  <a:cubicBezTo>
                    <a:pt x="34442" y="27144"/>
                    <a:pt x="35087" y="19965"/>
                    <a:pt x="35087" y="19965"/>
                  </a:cubicBezTo>
                  <a:cubicBezTo>
                    <a:pt x="35047" y="19521"/>
                    <a:pt x="35006" y="19158"/>
                    <a:pt x="35006" y="18755"/>
                  </a:cubicBezTo>
                  <a:cubicBezTo>
                    <a:pt x="35047" y="16416"/>
                    <a:pt x="34845" y="14117"/>
                    <a:pt x="34482" y="11818"/>
                  </a:cubicBezTo>
                  <a:cubicBezTo>
                    <a:pt x="34119" y="9479"/>
                    <a:pt x="33192" y="7221"/>
                    <a:pt x="31861" y="5205"/>
                  </a:cubicBezTo>
                  <a:cubicBezTo>
                    <a:pt x="30651" y="3390"/>
                    <a:pt x="28917" y="2019"/>
                    <a:pt x="26900" y="1252"/>
                  </a:cubicBezTo>
                  <a:cubicBezTo>
                    <a:pt x="24864" y="422"/>
                    <a:pt x="22703" y="1"/>
                    <a:pt x="205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5"/>
            <p:cNvSpPr/>
            <p:nvPr/>
          </p:nvSpPr>
          <p:spPr>
            <a:xfrm>
              <a:off x="4380771" y="2313032"/>
              <a:ext cx="467418" cy="369903"/>
            </a:xfrm>
            <a:custGeom>
              <a:avLst/>
              <a:gdLst/>
              <a:ahLst/>
              <a:cxnLst/>
              <a:rect l="l" t="t" r="r" b="b"/>
              <a:pathLst>
                <a:path w="37104" h="29369" extrusionOk="0">
                  <a:moveTo>
                    <a:pt x="28191" y="1"/>
                  </a:moveTo>
                  <a:lnTo>
                    <a:pt x="28191" y="1"/>
                  </a:lnTo>
                  <a:cubicBezTo>
                    <a:pt x="24156" y="2727"/>
                    <a:pt x="20548" y="3630"/>
                    <a:pt x="17487" y="3630"/>
                  </a:cubicBezTo>
                  <a:cubicBezTo>
                    <a:pt x="12622" y="3630"/>
                    <a:pt x="9136" y="1351"/>
                    <a:pt x="7502" y="485"/>
                  </a:cubicBezTo>
                  <a:lnTo>
                    <a:pt x="7502" y="485"/>
                  </a:lnTo>
                  <a:cubicBezTo>
                    <a:pt x="7704" y="969"/>
                    <a:pt x="7784" y="1493"/>
                    <a:pt x="7744" y="1977"/>
                  </a:cubicBezTo>
                  <a:cubicBezTo>
                    <a:pt x="7704" y="4397"/>
                    <a:pt x="7744" y="7784"/>
                    <a:pt x="7744" y="10164"/>
                  </a:cubicBezTo>
                  <a:cubicBezTo>
                    <a:pt x="7704" y="11374"/>
                    <a:pt x="7542" y="11495"/>
                    <a:pt x="6453" y="11858"/>
                  </a:cubicBezTo>
                  <a:cubicBezTo>
                    <a:pt x="5163" y="12261"/>
                    <a:pt x="2300" y="12584"/>
                    <a:pt x="1049" y="13067"/>
                  </a:cubicBezTo>
                  <a:cubicBezTo>
                    <a:pt x="81" y="13430"/>
                    <a:pt x="1" y="14197"/>
                    <a:pt x="767" y="14923"/>
                  </a:cubicBezTo>
                  <a:cubicBezTo>
                    <a:pt x="1009" y="15124"/>
                    <a:pt x="1251" y="15326"/>
                    <a:pt x="1533" y="15487"/>
                  </a:cubicBezTo>
                  <a:cubicBezTo>
                    <a:pt x="7220" y="19722"/>
                    <a:pt x="12906" y="23956"/>
                    <a:pt x="18592" y="28191"/>
                  </a:cubicBezTo>
                  <a:cubicBezTo>
                    <a:pt x="18996" y="28473"/>
                    <a:pt x="19359" y="28796"/>
                    <a:pt x="19762" y="29038"/>
                  </a:cubicBezTo>
                  <a:cubicBezTo>
                    <a:pt x="20128" y="29257"/>
                    <a:pt x="20427" y="29369"/>
                    <a:pt x="20706" y="29369"/>
                  </a:cubicBezTo>
                  <a:cubicBezTo>
                    <a:pt x="21041" y="29369"/>
                    <a:pt x="21345" y="29207"/>
                    <a:pt x="21698" y="28876"/>
                  </a:cubicBezTo>
                  <a:cubicBezTo>
                    <a:pt x="21940" y="28634"/>
                    <a:pt x="22182" y="28433"/>
                    <a:pt x="22383" y="28191"/>
                  </a:cubicBezTo>
                  <a:cubicBezTo>
                    <a:pt x="26215" y="23795"/>
                    <a:pt x="30369" y="19722"/>
                    <a:pt x="34401" y="15487"/>
                  </a:cubicBezTo>
                  <a:cubicBezTo>
                    <a:pt x="35127" y="14761"/>
                    <a:pt x="35813" y="13955"/>
                    <a:pt x="36458" y="13148"/>
                  </a:cubicBezTo>
                  <a:cubicBezTo>
                    <a:pt x="37103" y="12382"/>
                    <a:pt x="36902" y="11898"/>
                    <a:pt x="35894" y="11656"/>
                  </a:cubicBezTo>
                  <a:cubicBezTo>
                    <a:pt x="32794" y="10994"/>
                    <a:pt x="31017" y="10663"/>
                    <a:pt x="30902" y="10663"/>
                  </a:cubicBezTo>
                  <a:cubicBezTo>
                    <a:pt x="30884" y="10663"/>
                    <a:pt x="30907" y="10672"/>
                    <a:pt x="30973" y="10688"/>
                  </a:cubicBezTo>
                  <a:cubicBezTo>
                    <a:pt x="29804" y="10446"/>
                    <a:pt x="27707" y="10406"/>
                    <a:pt x="27747" y="9317"/>
                  </a:cubicBezTo>
                  <a:cubicBezTo>
                    <a:pt x="27828" y="6857"/>
                    <a:pt x="27949" y="3388"/>
                    <a:pt x="28110" y="928"/>
                  </a:cubicBezTo>
                  <a:cubicBezTo>
                    <a:pt x="28110" y="606"/>
                    <a:pt x="28110" y="283"/>
                    <a:pt x="2819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5"/>
            <p:cNvSpPr/>
            <p:nvPr/>
          </p:nvSpPr>
          <p:spPr>
            <a:xfrm>
              <a:off x="3687291" y="2535006"/>
              <a:ext cx="672152" cy="1064769"/>
            </a:xfrm>
            <a:custGeom>
              <a:avLst/>
              <a:gdLst/>
              <a:ahLst/>
              <a:cxnLst/>
              <a:rect l="l" t="t" r="r" b="b"/>
              <a:pathLst>
                <a:path w="53356" h="84539" extrusionOk="0">
                  <a:moveTo>
                    <a:pt x="40531" y="1"/>
                  </a:moveTo>
                  <a:cubicBezTo>
                    <a:pt x="38152" y="1"/>
                    <a:pt x="35127" y="1815"/>
                    <a:pt x="33998" y="3872"/>
                  </a:cubicBezTo>
                  <a:cubicBezTo>
                    <a:pt x="27142" y="16455"/>
                    <a:pt x="1" y="66826"/>
                    <a:pt x="1170" y="72230"/>
                  </a:cubicBezTo>
                  <a:cubicBezTo>
                    <a:pt x="2362" y="77721"/>
                    <a:pt x="6143" y="84538"/>
                    <a:pt x="15178" y="84538"/>
                  </a:cubicBezTo>
                  <a:cubicBezTo>
                    <a:pt x="16230" y="84538"/>
                    <a:pt x="17354" y="84446"/>
                    <a:pt x="18552" y="84248"/>
                  </a:cubicBezTo>
                  <a:cubicBezTo>
                    <a:pt x="30086" y="82393"/>
                    <a:pt x="43435" y="42790"/>
                    <a:pt x="46137" y="36902"/>
                  </a:cubicBezTo>
                  <a:cubicBezTo>
                    <a:pt x="48799" y="31014"/>
                    <a:pt x="53356" y="14398"/>
                    <a:pt x="49605" y="5042"/>
                  </a:cubicBezTo>
                  <a:cubicBezTo>
                    <a:pt x="47605" y="96"/>
                    <a:pt x="44523" y="4"/>
                    <a:pt x="41512" y="4"/>
                  </a:cubicBezTo>
                  <a:cubicBezTo>
                    <a:pt x="41395" y="4"/>
                    <a:pt x="41278" y="4"/>
                    <a:pt x="41161" y="4"/>
                  </a:cubicBezTo>
                  <a:cubicBezTo>
                    <a:pt x="40950" y="4"/>
                    <a:pt x="40740" y="3"/>
                    <a:pt x="4053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5"/>
            <p:cNvSpPr/>
            <p:nvPr/>
          </p:nvSpPr>
          <p:spPr>
            <a:xfrm>
              <a:off x="4832448" y="2511784"/>
              <a:ext cx="617794" cy="1498541"/>
            </a:xfrm>
            <a:custGeom>
              <a:avLst/>
              <a:gdLst/>
              <a:ahLst/>
              <a:cxnLst/>
              <a:rect l="l" t="t" r="r" b="b"/>
              <a:pathLst>
                <a:path w="49041" h="118979" extrusionOk="0">
                  <a:moveTo>
                    <a:pt x="13261" y="1"/>
                  </a:moveTo>
                  <a:cubicBezTo>
                    <a:pt x="12971" y="1"/>
                    <a:pt x="12691" y="43"/>
                    <a:pt x="12422" y="129"/>
                  </a:cubicBezTo>
                  <a:cubicBezTo>
                    <a:pt x="4235" y="2750"/>
                    <a:pt x="1" y="9364"/>
                    <a:pt x="2259" y="21019"/>
                  </a:cubicBezTo>
                  <a:cubicBezTo>
                    <a:pt x="4518" y="32674"/>
                    <a:pt x="20125" y="63808"/>
                    <a:pt x="20125" y="63808"/>
                  </a:cubicBezTo>
                  <a:lnTo>
                    <a:pt x="24763" y="117567"/>
                  </a:lnTo>
                  <a:lnTo>
                    <a:pt x="46057" y="118979"/>
                  </a:lnTo>
                  <a:cubicBezTo>
                    <a:pt x="46057" y="118979"/>
                    <a:pt x="49041" y="74133"/>
                    <a:pt x="46903" y="60663"/>
                  </a:cubicBezTo>
                  <a:cubicBezTo>
                    <a:pt x="44828" y="47620"/>
                    <a:pt x="23048" y="1"/>
                    <a:pt x="1326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5"/>
            <p:cNvSpPr/>
            <p:nvPr/>
          </p:nvSpPr>
          <p:spPr>
            <a:xfrm>
              <a:off x="4315742" y="1691292"/>
              <a:ext cx="515679" cy="377195"/>
            </a:xfrm>
            <a:custGeom>
              <a:avLst/>
              <a:gdLst/>
              <a:ahLst/>
              <a:cxnLst/>
              <a:rect l="l" t="t" r="r" b="b"/>
              <a:pathLst>
                <a:path w="40935" h="29948" extrusionOk="0">
                  <a:moveTo>
                    <a:pt x="12423" y="0"/>
                  </a:moveTo>
                  <a:cubicBezTo>
                    <a:pt x="11796" y="0"/>
                    <a:pt x="11164" y="100"/>
                    <a:pt x="10527" y="325"/>
                  </a:cubicBezTo>
                  <a:cubicBezTo>
                    <a:pt x="9317" y="728"/>
                    <a:pt x="8187" y="1373"/>
                    <a:pt x="7220" y="2220"/>
                  </a:cubicBezTo>
                  <a:cubicBezTo>
                    <a:pt x="4719" y="4438"/>
                    <a:pt x="4114" y="6858"/>
                    <a:pt x="4881" y="10084"/>
                  </a:cubicBezTo>
                  <a:cubicBezTo>
                    <a:pt x="4961" y="10246"/>
                    <a:pt x="5002" y="10407"/>
                    <a:pt x="5042" y="10568"/>
                  </a:cubicBezTo>
                  <a:cubicBezTo>
                    <a:pt x="5082" y="10891"/>
                    <a:pt x="4921" y="11173"/>
                    <a:pt x="4639" y="11294"/>
                  </a:cubicBezTo>
                  <a:cubicBezTo>
                    <a:pt x="4276" y="11455"/>
                    <a:pt x="3913" y="11617"/>
                    <a:pt x="3590" y="11818"/>
                  </a:cubicBezTo>
                  <a:cubicBezTo>
                    <a:pt x="404" y="13996"/>
                    <a:pt x="1" y="17424"/>
                    <a:pt x="2501" y="20247"/>
                  </a:cubicBezTo>
                  <a:cubicBezTo>
                    <a:pt x="3146" y="20973"/>
                    <a:pt x="3953" y="21578"/>
                    <a:pt x="4840" y="21981"/>
                  </a:cubicBezTo>
                  <a:cubicBezTo>
                    <a:pt x="5727" y="22425"/>
                    <a:pt x="6252" y="23353"/>
                    <a:pt x="6131" y="24280"/>
                  </a:cubicBezTo>
                  <a:cubicBezTo>
                    <a:pt x="6131" y="25409"/>
                    <a:pt x="6131" y="26498"/>
                    <a:pt x="6211" y="27627"/>
                  </a:cubicBezTo>
                  <a:cubicBezTo>
                    <a:pt x="6171" y="28111"/>
                    <a:pt x="6211" y="28595"/>
                    <a:pt x="6252" y="29079"/>
                  </a:cubicBezTo>
                  <a:cubicBezTo>
                    <a:pt x="6323" y="29576"/>
                    <a:pt x="6737" y="29948"/>
                    <a:pt x="7220" y="29948"/>
                  </a:cubicBezTo>
                  <a:cubicBezTo>
                    <a:pt x="7286" y="29948"/>
                    <a:pt x="7353" y="29941"/>
                    <a:pt x="7421" y="29926"/>
                  </a:cubicBezTo>
                  <a:cubicBezTo>
                    <a:pt x="8067" y="29926"/>
                    <a:pt x="8631" y="29483"/>
                    <a:pt x="8833" y="28878"/>
                  </a:cubicBezTo>
                  <a:cubicBezTo>
                    <a:pt x="9034" y="28111"/>
                    <a:pt x="9155" y="27345"/>
                    <a:pt x="9155" y="26539"/>
                  </a:cubicBezTo>
                  <a:cubicBezTo>
                    <a:pt x="9236" y="25772"/>
                    <a:pt x="9236" y="24966"/>
                    <a:pt x="9357" y="24199"/>
                  </a:cubicBezTo>
                  <a:cubicBezTo>
                    <a:pt x="9393" y="23843"/>
                    <a:pt x="9681" y="23581"/>
                    <a:pt x="10026" y="23581"/>
                  </a:cubicBezTo>
                  <a:cubicBezTo>
                    <a:pt x="10071" y="23581"/>
                    <a:pt x="10117" y="23585"/>
                    <a:pt x="10164" y="23595"/>
                  </a:cubicBezTo>
                  <a:cubicBezTo>
                    <a:pt x="10325" y="23595"/>
                    <a:pt x="10486" y="23595"/>
                    <a:pt x="10648" y="23635"/>
                  </a:cubicBezTo>
                  <a:cubicBezTo>
                    <a:pt x="11387" y="23694"/>
                    <a:pt x="12128" y="23723"/>
                    <a:pt x="12868" y="23723"/>
                  </a:cubicBezTo>
                  <a:cubicBezTo>
                    <a:pt x="16165" y="23723"/>
                    <a:pt x="19449" y="23141"/>
                    <a:pt x="22545" y="22022"/>
                  </a:cubicBezTo>
                  <a:cubicBezTo>
                    <a:pt x="24682" y="21296"/>
                    <a:pt x="26618" y="20288"/>
                    <a:pt x="28675" y="19400"/>
                  </a:cubicBezTo>
                  <a:cubicBezTo>
                    <a:pt x="29602" y="18957"/>
                    <a:pt x="30489" y="18473"/>
                    <a:pt x="31457" y="18069"/>
                  </a:cubicBezTo>
                  <a:cubicBezTo>
                    <a:pt x="31599" y="17999"/>
                    <a:pt x="31747" y="17966"/>
                    <a:pt x="31891" y="17966"/>
                  </a:cubicBezTo>
                  <a:cubicBezTo>
                    <a:pt x="32240" y="17966"/>
                    <a:pt x="32565" y="18159"/>
                    <a:pt x="32708" y="18473"/>
                  </a:cubicBezTo>
                  <a:cubicBezTo>
                    <a:pt x="33474" y="19521"/>
                    <a:pt x="34361" y="20409"/>
                    <a:pt x="35410" y="21134"/>
                  </a:cubicBezTo>
                  <a:cubicBezTo>
                    <a:pt x="36579" y="22022"/>
                    <a:pt x="37345" y="23312"/>
                    <a:pt x="37587" y="24764"/>
                  </a:cubicBezTo>
                  <a:cubicBezTo>
                    <a:pt x="37708" y="25530"/>
                    <a:pt x="37789" y="26256"/>
                    <a:pt x="37950" y="27022"/>
                  </a:cubicBezTo>
                  <a:cubicBezTo>
                    <a:pt x="37950" y="27661"/>
                    <a:pt x="38475" y="28160"/>
                    <a:pt x="39069" y="28160"/>
                  </a:cubicBezTo>
                  <a:cubicBezTo>
                    <a:pt x="39112" y="28160"/>
                    <a:pt x="39156" y="28157"/>
                    <a:pt x="39200" y="28152"/>
                  </a:cubicBezTo>
                  <a:cubicBezTo>
                    <a:pt x="39362" y="28152"/>
                    <a:pt x="39523" y="28152"/>
                    <a:pt x="39684" y="28111"/>
                  </a:cubicBezTo>
                  <a:cubicBezTo>
                    <a:pt x="40370" y="28111"/>
                    <a:pt x="40894" y="27587"/>
                    <a:pt x="40894" y="26902"/>
                  </a:cubicBezTo>
                  <a:cubicBezTo>
                    <a:pt x="40935" y="26337"/>
                    <a:pt x="40935" y="25732"/>
                    <a:pt x="40894" y="25127"/>
                  </a:cubicBezTo>
                  <a:cubicBezTo>
                    <a:pt x="40854" y="23312"/>
                    <a:pt x="40733" y="21497"/>
                    <a:pt x="40652" y="19642"/>
                  </a:cubicBezTo>
                  <a:lnTo>
                    <a:pt x="40652" y="19642"/>
                  </a:lnTo>
                  <a:cubicBezTo>
                    <a:pt x="40652" y="19642"/>
                    <a:pt x="40670" y="19660"/>
                    <a:pt x="40682" y="19660"/>
                  </a:cubicBezTo>
                  <a:cubicBezTo>
                    <a:pt x="40688" y="19660"/>
                    <a:pt x="40693" y="19656"/>
                    <a:pt x="40693" y="19642"/>
                  </a:cubicBezTo>
                  <a:cubicBezTo>
                    <a:pt x="40652" y="17706"/>
                    <a:pt x="40733" y="15609"/>
                    <a:pt x="40612" y="13714"/>
                  </a:cubicBezTo>
                  <a:cubicBezTo>
                    <a:pt x="40451" y="11052"/>
                    <a:pt x="40088" y="8753"/>
                    <a:pt x="38958" y="6334"/>
                  </a:cubicBezTo>
                  <a:cubicBezTo>
                    <a:pt x="37899" y="4087"/>
                    <a:pt x="36227" y="2862"/>
                    <a:pt x="34023" y="2862"/>
                  </a:cubicBezTo>
                  <a:cubicBezTo>
                    <a:pt x="33458" y="2862"/>
                    <a:pt x="32858" y="2943"/>
                    <a:pt x="32224" y="3107"/>
                  </a:cubicBezTo>
                  <a:cubicBezTo>
                    <a:pt x="31961" y="3185"/>
                    <a:pt x="31734" y="3232"/>
                    <a:pt x="31525" y="3232"/>
                  </a:cubicBezTo>
                  <a:cubicBezTo>
                    <a:pt x="31187" y="3232"/>
                    <a:pt x="30894" y="3108"/>
                    <a:pt x="30570" y="2785"/>
                  </a:cubicBezTo>
                  <a:cubicBezTo>
                    <a:pt x="30353" y="2568"/>
                    <a:pt x="30132" y="2475"/>
                    <a:pt x="29907" y="2475"/>
                  </a:cubicBezTo>
                  <a:cubicBezTo>
                    <a:pt x="28589" y="2475"/>
                    <a:pt x="27121" y="5653"/>
                    <a:pt x="25396" y="5653"/>
                  </a:cubicBezTo>
                  <a:cubicBezTo>
                    <a:pt x="25280" y="5653"/>
                    <a:pt x="25163" y="5638"/>
                    <a:pt x="25045" y="5608"/>
                  </a:cubicBezTo>
                  <a:cubicBezTo>
                    <a:pt x="20657" y="4484"/>
                    <a:pt x="16636" y="0"/>
                    <a:pt x="12423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5"/>
            <p:cNvSpPr/>
            <p:nvPr/>
          </p:nvSpPr>
          <p:spPr>
            <a:xfrm>
              <a:off x="4062725" y="2456450"/>
              <a:ext cx="1007976" cy="1738076"/>
            </a:xfrm>
            <a:custGeom>
              <a:avLst/>
              <a:gdLst/>
              <a:ahLst/>
              <a:cxnLst/>
              <a:rect l="l" t="t" r="r" b="b"/>
              <a:pathLst>
                <a:path w="80014" h="148776" extrusionOk="0">
                  <a:moveTo>
                    <a:pt x="62456" y="0"/>
                  </a:moveTo>
                  <a:cubicBezTo>
                    <a:pt x="61727" y="0"/>
                    <a:pt x="61153" y="323"/>
                    <a:pt x="60615" y="1076"/>
                  </a:cubicBezTo>
                  <a:cubicBezTo>
                    <a:pt x="60373" y="1398"/>
                    <a:pt x="60051" y="1680"/>
                    <a:pt x="59809" y="1963"/>
                  </a:cubicBezTo>
                  <a:cubicBezTo>
                    <a:pt x="55736" y="6722"/>
                    <a:pt x="51098" y="10875"/>
                    <a:pt x="46863" y="15433"/>
                  </a:cubicBezTo>
                  <a:cubicBezTo>
                    <a:pt x="46490" y="15826"/>
                    <a:pt x="46256" y="16018"/>
                    <a:pt x="45990" y="16018"/>
                  </a:cubicBezTo>
                  <a:cubicBezTo>
                    <a:pt x="45738" y="16018"/>
                    <a:pt x="45459" y="15847"/>
                    <a:pt x="45008" y="15513"/>
                  </a:cubicBezTo>
                  <a:cubicBezTo>
                    <a:pt x="42588" y="13739"/>
                    <a:pt x="40128" y="11924"/>
                    <a:pt x="37708" y="10069"/>
                  </a:cubicBezTo>
                  <a:cubicBezTo>
                    <a:pt x="34442" y="7568"/>
                    <a:pt x="31175" y="4987"/>
                    <a:pt x="27949" y="2366"/>
                  </a:cubicBezTo>
                  <a:cubicBezTo>
                    <a:pt x="27348" y="1795"/>
                    <a:pt x="26522" y="1493"/>
                    <a:pt x="25690" y="1493"/>
                  </a:cubicBezTo>
                  <a:cubicBezTo>
                    <a:pt x="25406" y="1493"/>
                    <a:pt x="25121" y="1528"/>
                    <a:pt x="24844" y="1600"/>
                  </a:cubicBezTo>
                  <a:cubicBezTo>
                    <a:pt x="21537" y="2527"/>
                    <a:pt x="18472" y="3011"/>
                    <a:pt x="15245" y="4221"/>
                  </a:cubicBezTo>
                  <a:cubicBezTo>
                    <a:pt x="14277" y="4584"/>
                    <a:pt x="8712" y="5754"/>
                    <a:pt x="8712" y="8778"/>
                  </a:cubicBezTo>
                  <a:cubicBezTo>
                    <a:pt x="8712" y="16360"/>
                    <a:pt x="8631" y="24870"/>
                    <a:pt x="8188" y="32452"/>
                  </a:cubicBezTo>
                  <a:cubicBezTo>
                    <a:pt x="7663" y="42050"/>
                    <a:pt x="8430" y="52253"/>
                    <a:pt x="7663" y="61811"/>
                  </a:cubicBezTo>
                  <a:cubicBezTo>
                    <a:pt x="7421" y="64433"/>
                    <a:pt x="7099" y="67054"/>
                    <a:pt x="6655" y="69635"/>
                  </a:cubicBezTo>
                  <a:cubicBezTo>
                    <a:pt x="5728" y="74918"/>
                    <a:pt x="5607" y="79637"/>
                    <a:pt x="4679" y="84879"/>
                  </a:cubicBezTo>
                  <a:cubicBezTo>
                    <a:pt x="3711" y="90082"/>
                    <a:pt x="5849" y="96252"/>
                    <a:pt x="4961" y="101455"/>
                  </a:cubicBezTo>
                  <a:cubicBezTo>
                    <a:pt x="4437" y="104762"/>
                    <a:pt x="4074" y="108109"/>
                    <a:pt x="3510" y="111416"/>
                  </a:cubicBezTo>
                  <a:cubicBezTo>
                    <a:pt x="2058" y="119845"/>
                    <a:pt x="1049" y="128314"/>
                    <a:pt x="404" y="136823"/>
                  </a:cubicBezTo>
                  <a:cubicBezTo>
                    <a:pt x="243" y="138598"/>
                    <a:pt x="243" y="140332"/>
                    <a:pt x="122" y="142106"/>
                  </a:cubicBezTo>
                  <a:cubicBezTo>
                    <a:pt x="1" y="143276"/>
                    <a:pt x="686" y="144365"/>
                    <a:pt x="1775" y="144728"/>
                  </a:cubicBezTo>
                  <a:cubicBezTo>
                    <a:pt x="2461" y="145010"/>
                    <a:pt x="3147" y="145212"/>
                    <a:pt x="3832" y="145373"/>
                  </a:cubicBezTo>
                  <a:cubicBezTo>
                    <a:pt x="8349" y="146381"/>
                    <a:pt x="12946" y="146986"/>
                    <a:pt x="17584" y="147309"/>
                  </a:cubicBezTo>
                  <a:cubicBezTo>
                    <a:pt x="21335" y="147551"/>
                    <a:pt x="25045" y="147833"/>
                    <a:pt x="28796" y="147994"/>
                  </a:cubicBezTo>
                  <a:cubicBezTo>
                    <a:pt x="31619" y="148156"/>
                    <a:pt x="34401" y="148196"/>
                    <a:pt x="37184" y="148277"/>
                  </a:cubicBezTo>
                  <a:cubicBezTo>
                    <a:pt x="38273" y="148317"/>
                    <a:pt x="44685" y="148680"/>
                    <a:pt x="46581" y="148720"/>
                  </a:cubicBezTo>
                  <a:cubicBezTo>
                    <a:pt x="47467" y="148758"/>
                    <a:pt x="48358" y="148776"/>
                    <a:pt x="49249" y="148776"/>
                  </a:cubicBezTo>
                  <a:cubicBezTo>
                    <a:pt x="51238" y="148776"/>
                    <a:pt x="53234" y="148686"/>
                    <a:pt x="55211" y="148519"/>
                  </a:cubicBezTo>
                  <a:cubicBezTo>
                    <a:pt x="58357" y="148236"/>
                    <a:pt x="61543" y="147954"/>
                    <a:pt x="64729" y="147712"/>
                  </a:cubicBezTo>
                  <a:cubicBezTo>
                    <a:pt x="68641" y="147430"/>
                    <a:pt x="72553" y="147148"/>
                    <a:pt x="76465" y="146825"/>
                  </a:cubicBezTo>
                  <a:cubicBezTo>
                    <a:pt x="77150" y="146825"/>
                    <a:pt x="77876" y="146704"/>
                    <a:pt x="78562" y="146462"/>
                  </a:cubicBezTo>
                  <a:cubicBezTo>
                    <a:pt x="79368" y="146220"/>
                    <a:pt x="79933" y="145534"/>
                    <a:pt x="79973" y="144687"/>
                  </a:cubicBezTo>
                  <a:cubicBezTo>
                    <a:pt x="80014" y="143921"/>
                    <a:pt x="80014" y="143115"/>
                    <a:pt x="80014" y="142308"/>
                  </a:cubicBezTo>
                  <a:cubicBezTo>
                    <a:pt x="79933" y="135775"/>
                    <a:pt x="79489" y="129241"/>
                    <a:pt x="78884" y="122708"/>
                  </a:cubicBezTo>
                  <a:cubicBezTo>
                    <a:pt x="78642" y="120087"/>
                    <a:pt x="78562" y="117425"/>
                    <a:pt x="78239" y="114844"/>
                  </a:cubicBezTo>
                  <a:cubicBezTo>
                    <a:pt x="77312" y="107302"/>
                    <a:pt x="76303" y="99801"/>
                    <a:pt x="75416" y="92260"/>
                  </a:cubicBezTo>
                  <a:cubicBezTo>
                    <a:pt x="74650" y="85847"/>
                    <a:pt x="74327" y="79354"/>
                    <a:pt x="74448" y="72902"/>
                  </a:cubicBezTo>
                  <a:cubicBezTo>
                    <a:pt x="74529" y="66651"/>
                    <a:pt x="74730" y="60440"/>
                    <a:pt x="75134" y="54229"/>
                  </a:cubicBezTo>
                  <a:cubicBezTo>
                    <a:pt x="75295" y="51366"/>
                    <a:pt x="75497" y="48543"/>
                    <a:pt x="75658" y="45679"/>
                  </a:cubicBezTo>
                  <a:lnTo>
                    <a:pt x="76747" y="4947"/>
                  </a:lnTo>
                  <a:cubicBezTo>
                    <a:pt x="72512" y="3052"/>
                    <a:pt x="68076" y="1721"/>
                    <a:pt x="63680" y="229"/>
                  </a:cubicBezTo>
                  <a:cubicBezTo>
                    <a:pt x="63223" y="81"/>
                    <a:pt x="62820" y="0"/>
                    <a:pt x="62456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5"/>
            <p:cNvSpPr/>
            <p:nvPr/>
          </p:nvSpPr>
          <p:spPr>
            <a:xfrm>
              <a:off x="4359450" y="2451125"/>
              <a:ext cx="539006" cy="241448"/>
            </a:xfrm>
            <a:custGeom>
              <a:avLst/>
              <a:gdLst/>
              <a:ahLst/>
              <a:cxnLst/>
              <a:rect l="l" t="t" r="r" b="b"/>
              <a:pathLst>
                <a:path w="43556" h="21175" extrusionOk="0">
                  <a:moveTo>
                    <a:pt x="39316" y="1"/>
                  </a:moveTo>
                  <a:cubicBezTo>
                    <a:pt x="38621" y="1"/>
                    <a:pt x="37989" y="330"/>
                    <a:pt x="37386" y="1005"/>
                  </a:cubicBezTo>
                  <a:cubicBezTo>
                    <a:pt x="35732" y="2860"/>
                    <a:pt x="33998" y="4595"/>
                    <a:pt x="32385" y="6490"/>
                  </a:cubicBezTo>
                  <a:cubicBezTo>
                    <a:pt x="29723" y="9636"/>
                    <a:pt x="26779" y="12580"/>
                    <a:pt x="23875" y="15524"/>
                  </a:cubicBezTo>
                  <a:cubicBezTo>
                    <a:pt x="23593" y="15927"/>
                    <a:pt x="23150" y="16209"/>
                    <a:pt x="22706" y="16371"/>
                  </a:cubicBezTo>
                  <a:cubicBezTo>
                    <a:pt x="22504" y="16290"/>
                    <a:pt x="22303" y="16209"/>
                    <a:pt x="22101" y="16088"/>
                  </a:cubicBezTo>
                  <a:cubicBezTo>
                    <a:pt x="16415" y="11692"/>
                    <a:pt x="10648" y="7418"/>
                    <a:pt x="5163" y="2699"/>
                  </a:cubicBezTo>
                  <a:cubicBezTo>
                    <a:pt x="4639" y="2255"/>
                    <a:pt x="4074" y="1812"/>
                    <a:pt x="3509" y="1368"/>
                  </a:cubicBezTo>
                  <a:cubicBezTo>
                    <a:pt x="3297" y="1183"/>
                    <a:pt x="3033" y="1084"/>
                    <a:pt x="2774" y="1084"/>
                  </a:cubicBezTo>
                  <a:cubicBezTo>
                    <a:pt x="2639" y="1084"/>
                    <a:pt x="2505" y="1111"/>
                    <a:pt x="2380" y="1167"/>
                  </a:cubicBezTo>
                  <a:cubicBezTo>
                    <a:pt x="1614" y="1409"/>
                    <a:pt x="888" y="1812"/>
                    <a:pt x="283" y="2336"/>
                  </a:cubicBezTo>
                  <a:cubicBezTo>
                    <a:pt x="41" y="2538"/>
                    <a:pt x="1" y="2901"/>
                    <a:pt x="202" y="3183"/>
                  </a:cubicBezTo>
                  <a:cubicBezTo>
                    <a:pt x="364" y="3465"/>
                    <a:pt x="525" y="3707"/>
                    <a:pt x="727" y="3949"/>
                  </a:cubicBezTo>
                  <a:cubicBezTo>
                    <a:pt x="3469" y="7337"/>
                    <a:pt x="14318" y="15806"/>
                    <a:pt x="20004" y="20162"/>
                  </a:cubicBezTo>
                  <a:cubicBezTo>
                    <a:pt x="20884" y="20844"/>
                    <a:pt x="21924" y="21175"/>
                    <a:pt x="22960" y="21175"/>
                  </a:cubicBezTo>
                  <a:cubicBezTo>
                    <a:pt x="24251" y="21175"/>
                    <a:pt x="25535" y="20662"/>
                    <a:pt x="26497" y="19678"/>
                  </a:cubicBezTo>
                  <a:cubicBezTo>
                    <a:pt x="31901" y="13951"/>
                    <a:pt x="42749" y="2457"/>
                    <a:pt x="43112" y="1771"/>
                  </a:cubicBezTo>
                  <a:cubicBezTo>
                    <a:pt x="43556" y="1005"/>
                    <a:pt x="42386" y="1207"/>
                    <a:pt x="41701" y="844"/>
                  </a:cubicBezTo>
                  <a:cubicBezTo>
                    <a:pt x="41419" y="683"/>
                    <a:pt x="41096" y="562"/>
                    <a:pt x="40814" y="441"/>
                  </a:cubicBezTo>
                  <a:cubicBezTo>
                    <a:pt x="40279" y="149"/>
                    <a:pt x="39783" y="1"/>
                    <a:pt x="3931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5"/>
            <p:cNvSpPr/>
            <p:nvPr/>
          </p:nvSpPr>
          <p:spPr>
            <a:xfrm>
              <a:off x="4522518" y="2081926"/>
              <a:ext cx="35575" cy="35052"/>
            </a:xfrm>
            <a:custGeom>
              <a:avLst/>
              <a:gdLst/>
              <a:ahLst/>
              <a:cxnLst/>
              <a:rect l="l" t="t" r="r" b="b"/>
              <a:pathLst>
                <a:path w="2824" h="2783" extrusionOk="0">
                  <a:moveTo>
                    <a:pt x="1372" y="0"/>
                  </a:moveTo>
                  <a:cubicBezTo>
                    <a:pt x="1009" y="40"/>
                    <a:pt x="686" y="161"/>
                    <a:pt x="404" y="444"/>
                  </a:cubicBezTo>
                  <a:cubicBezTo>
                    <a:pt x="283" y="565"/>
                    <a:pt x="162" y="726"/>
                    <a:pt x="122" y="887"/>
                  </a:cubicBezTo>
                  <a:cubicBezTo>
                    <a:pt x="41" y="1049"/>
                    <a:pt x="1" y="1250"/>
                    <a:pt x="41" y="1412"/>
                  </a:cubicBezTo>
                  <a:cubicBezTo>
                    <a:pt x="41" y="1533"/>
                    <a:pt x="41" y="1654"/>
                    <a:pt x="81" y="1775"/>
                  </a:cubicBezTo>
                  <a:cubicBezTo>
                    <a:pt x="162" y="2017"/>
                    <a:pt x="283" y="2218"/>
                    <a:pt x="444" y="2420"/>
                  </a:cubicBezTo>
                  <a:cubicBezTo>
                    <a:pt x="565" y="2500"/>
                    <a:pt x="646" y="2541"/>
                    <a:pt x="767" y="2621"/>
                  </a:cubicBezTo>
                  <a:cubicBezTo>
                    <a:pt x="969" y="2742"/>
                    <a:pt x="1210" y="2783"/>
                    <a:pt x="1452" y="2783"/>
                  </a:cubicBezTo>
                  <a:cubicBezTo>
                    <a:pt x="2219" y="2742"/>
                    <a:pt x="2824" y="2138"/>
                    <a:pt x="2824" y="1371"/>
                  </a:cubicBezTo>
                  <a:lnTo>
                    <a:pt x="2783" y="1008"/>
                  </a:lnTo>
                  <a:cubicBezTo>
                    <a:pt x="2703" y="766"/>
                    <a:pt x="2582" y="565"/>
                    <a:pt x="2380" y="403"/>
                  </a:cubicBezTo>
                  <a:lnTo>
                    <a:pt x="2098" y="161"/>
                  </a:lnTo>
                  <a:cubicBezTo>
                    <a:pt x="1856" y="40"/>
                    <a:pt x="1614" y="0"/>
                    <a:pt x="137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5"/>
            <p:cNvSpPr/>
            <p:nvPr/>
          </p:nvSpPr>
          <p:spPr>
            <a:xfrm>
              <a:off x="4670362" y="2082933"/>
              <a:ext cx="35575" cy="35568"/>
            </a:xfrm>
            <a:custGeom>
              <a:avLst/>
              <a:gdLst/>
              <a:ahLst/>
              <a:cxnLst/>
              <a:rect l="l" t="t" r="r" b="b"/>
              <a:pathLst>
                <a:path w="2824" h="2824" extrusionOk="0">
                  <a:moveTo>
                    <a:pt x="1372" y="1"/>
                  </a:moveTo>
                  <a:cubicBezTo>
                    <a:pt x="1170" y="1"/>
                    <a:pt x="1009" y="41"/>
                    <a:pt x="847" y="162"/>
                  </a:cubicBezTo>
                  <a:cubicBezTo>
                    <a:pt x="686" y="202"/>
                    <a:pt x="525" y="323"/>
                    <a:pt x="404" y="444"/>
                  </a:cubicBezTo>
                  <a:cubicBezTo>
                    <a:pt x="242" y="565"/>
                    <a:pt x="162" y="727"/>
                    <a:pt x="81" y="928"/>
                  </a:cubicBezTo>
                  <a:cubicBezTo>
                    <a:pt x="0" y="1090"/>
                    <a:pt x="0" y="1251"/>
                    <a:pt x="0" y="1453"/>
                  </a:cubicBezTo>
                  <a:cubicBezTo>
                    <a:pt x="0" y="1574"/>
                    <a:pt x="41" y="1695"/>
                    <a:pt x="41" y="1816"/>
                  </a:cubicBezTo>
                  <a:cubicBezTo>
                    <a:pt x="121" y="2058"/>
                    <a:pt x="242" y="2259"/>
                    <a:pt x="444" y="2420"/>
                  </a:cubicBezTo>
                  <a:lnTo>
                    <a:pt x="726" y="2662"/>
                  </a:lnTo>
                  <a:cubicBezTo>
                    <a:pt x="928" y="2743"/>
                    <a:pt x="1170" y="2824"/>
                    <a:pt x="1412" y="2824"/>
                  </a:cubicBezTo>
                  <a:cubicBezTo>
                    <a:pt x="1613" y="2824"/>
                    <a:pt x="1775" y="2783"/>
                    <a:pt x="1936" y="2703"/>
                  </a:cubicBezTo>
                  <a:cubicBezTo>
                    <a:pt x="2299" y="2541"/>
                    <a:pt x="2581" y="2259"/>
                    <a:pt x="2702" y="1896"/>
                  </a:cubicBezTo>
                  <a:cubicBezTo>
                    <a:pt x="2783" y="1735"/>
                    <a:pt x="2823" y="1574"/>
                    <a:pt x="2783" y="1372"/>
                  </a:cubicBezTo>
                  <a:cubicBezTo>
                    <a:pt x="2783" y="1251"/>
                    <a:pt x="2743" y="1130"/>
                    <a:pt x="2743" y="1049"/>
                  </a:cubicBezTo>
                  <a:cubicBezTo>
                    <a:pt x="2662" y="807"/>
                    <a:pt x="2541" y="565"/>
                    <a:pt x="2380" y="404"/>
                  </a:cubicBezTo>
                  <a:lnTo>
                    <a:pt x="2057" y="202"/>
                  </a:lnTo>
                  <a:cubicBezTo>
                    <a:pt x="1855" y="81"/>
                    <a:pt x="1613" y="1"/>
                    <a:pt x="13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5"/>
            <p:cNvSpPr/>
            <p:nvPr/>
          </p:nvSpPr>
          <p:spPr>
            <a:xfrm>
              <a:off x="4569255" y="2194689"/>
              <a:ext cx="102128" cy="49876"/>
            </a:xfrm>
            <a:custGeom>
              <a:avLst/>
              <a:gdLst/>
              <a:ahLst/>
              <a:cxnLst/>
              <a:rect l="l" t="t" r="r" b="b"/>
              <a:pathLst>
                <a:path w="8107" h="3960" extrusionOk="0">
                  <a:moveTo>
                    <a:pt x="8107" y="0"/>
                  </a:moveTo>
                  <a:cubicBezTo>
                    <a:pt x="8107" y="0"/>
                    <a:pt x="5768" y="1412"/>
                    <a:pt x="3429" y="1412"/>
                  </a:cubicBezTo>
                  <a:cubicBezTo>
                    <a:pt x="3298" y="1421"/>
                    <a:pt x="3167" y="1425"/>
                    <a:pt x="3035" y="1425"/>
                  </a:cubicBezTo>
                  <a:cubicBezTo>
                    <a:pt x="1991" y="1425"/>
                    <a:pt x="932" y="1142"/>
                    <a:pt x="1" y="605"/>
                  </a:cubicBezTo>
                  <a:lnTo>
                    <a:pt x="1" y="605"/>
                  </a:lnTo>
                  <a:cubicBezTo>
                    <a:pt x="195" y="2543"/>
                    <a:pt x="1804" y="3959"/>
                    <a:pt x="3719" y="3959"/>
                  </a:cubicBezTo>
                  <a:cubicBezTo>
                    <a:pt x="3796" y="3959"/>
                    <a:pt x="3875" y="3957"/>
                    <a:pt x="3953" y="3952"/>
                  </a:cubicBezTo>
                  <a:cubicBezTo>
                    <a:pt x="3971" y="3953"/>
                    <a:pt x="3990" y="3953"/>
                    <a:pt x="4008" y="3953"/>
                  </a:cubicBezTo>
                  <a:cubicBezTo>
                    <a:pt x="7588" y="3953"/>
                    <a:pt x="8107" y="0"/>
                    <a:pt x="8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5"/>
            <p:cNvSpPr/>
            <p:nvPr/>
          </p:nvSpPr>
          <p:spPr>
            <a:xfrm>
              <a:off x="4578917" y="2038801"/>
              <a:ext cx="39128" cy="131328"/>
            </a:xfrm>
            <a:custGeom>
              <a:avLst/>
              <a:gdLst/>
              <a:ahLst/>
              <a:cxnLst/>
              <a:rect l="l" t="t" r="r" b="b"/>
              <a:pathLst>
                <a:path w="3106" h="10427" extrusionOk="0">
                  <a:moveTo>
                    <a:pt x="1746" y="0"/>
                  </a:moveTo>
                  <a:cubicBezTo>
                    <a:pt x="1659" y="0"/>
                    <a:pt x="1573" y="78"/>
                    <a:pt x="1573" y="198"/>
                  </a:cubicBezTo>
                  <a:cubicBezTo>
                    <a:pt x="1573" y="1448"/>
                    <a:pt x="1896" y="2738"/>
                    <a:pt x="1855" y="4029"/>
                  </a:cubicBezTo>
                  <a:cubicBezTo>
                    <a:pt x="1855" y="5118"/>
                    <a:pt x="1613" y="6207"/>
                    <a:pt x="1129" y="7215"/>
                  </a:cubicBezTo>
                  <a:cubicBezTo>
                    <a:pt x="807" y="7941"/>
                    <a:pt x="0" y="8627"/>
                    <a:pt x="363" y="9473"/>
                  </a:cubicBezTo>
                  <a:cubicBezTo>
                    <a:pt x="666" y="10199"/>
                    <a:pt x="1399" y="10426"/>
                    <a:pt x="2121" y="10426"/>
                  </a:cubicBezTo>
                  <a:cubicBezTo>
                    <a:pt x="2362" y="10426"/>
                    <a:pt x="2601" y="10401"/>
                    <a:pt x="2823" y="10361"/>
                  </a:cubicBezTo>
                  <a:cubicBezTo>
                    <a:pt x="3105" y="10320"/>
                    <a:pt x="3065" y="9957"/>
                    <a:pt x="2823" y="9917"/>
                  </a:cubicBezTo>
                  <a:cubicBezTo>
                    <a:pt x="2218" y="9877"/>
                    <a:pt x="1533" y="9957"/>
                    <a:pt x="1089" y="9514"/>
                  </a:cubicBezTo>
                  <a:cubicBezTo>
                    <a:pt x="686" y="9070"/>
                    <a:pt x="928" y="8667"/>
                    <a:pt x="1210" y="8223"/>
                  </a:cubicBezTo>
                  <a:cubicBezTo>
                    <a:pt x="1694" y="7497"/>
                    <a:pt x="2017" y="6731"/>
                    <a:pt x="2218" y="5884"/>
                  </a:cubicBezTo>
                  <a:cubicBezTo>
                    <a:pt x="2380" y="4997"/>
                    <a:pt x="2460" y="4110"/>
                    <a:pt x="2380" y="3182"/>
                  </a:cubicBezTo>
                  <a:cubicBezTo>
                    <a:pt x="2339" y="2134"/>
                    <a:pt x="2178" y="1125"/>
                    <a:pt x="1896" y="117"/>
                  </a:cubicBezTo>
                  <a:cubicBezTo>
                    <a:pt x="1863" y="36"/>
                    <a:pt x="1804" y="0"/>
                    <a:pt x="174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5"/>
            <p:cNvSpPr/>
            <p:nvPr/>
          </p:nvSpPr>
          <p:spPr>
            <a:xfrm>
              <a:off x="4383819" y="2043826"/>
              <a:ext cx="448622" cy="103128"/>
            </a:xfrm>
            <a:custGeom>
              <a:avLst/>
              <a:gdLst/>
              <a:ahLst/>
              <a:cxnLst/>
              <a:rect l="l" t="t" r="r" b="b"/>
              <a:pathLst>
                <a:path w="35612" h="8188" extrusionOk="0">
                  <a:moveTo>
                    <a:pt x="23874" y="1510"/>
                  </a:moveTo>
                  <a:cubicBezTo>
                    <a:pt x="24223" y="1510"/>
                    <a:pt x="24637" y="1521"/>
                    <a:pt x="25126" y="1533"/>
                  </a:cubicBezTo>
                  <a:cubicBezTo>
                    <a:pt x="25771" y="1533"/>
                    <a:pt x="26416" y="1573"/>
                    <a:pt x="27062" y="1614"/>
                  </a:cubicBezTo>
                  <a:cubicBezTo>
                    <a:pt x="28271" y="1654"/>
                    <a:pt x="29481" y="1694"/>
                    <a:pt x="30691" y="1735"/>
                  </a:cubicBezTo>
                  <a:cubicBezTo>
                    <a:pt x="31094" y="1735"/>
                    <a:pt x="31457" y="2098"/>
                    <a:pt x="31457" y="2501"/>
                  </a:cubicBezTo>
                  <a:cubicBezTo>
                    <a:pt x="31457" y="2743"/>
                    <a:pt x="31498" y="2985"/>
                    <a:pt x="31457" y="3227"/>
                  </a:cubicBezTo>
                  <a:cubicBezTo>
                    <a:pt x="31494" y="6091"/>
                    <a:pt x="31497" y="6380"/>
                    <a:pt x="29155" y="6380"/>
                  </a:cubicBezTo>
                  <a:cubicBezTo>
                    <a:pt x="28891" y="6380"/>
                    <a:pt x="28598" y="6376"/>
                    <a:pt x="28271" y="6372"/>
                  </a:cubicBezTo>
                  <a:cubicBezTo>
                    <a:pt x="27465" y="6372"/>
                    <a:pt x="26658" y="6382"/>
                    <a:pt x="25852" y="6382"/>
                  </a:cubicBezTo>
                  <a:cubicBezTo>
                    <a:pt x="25045" y="6382"/>
                    <a:pt x="24239" y="6372"/>
                    <a:pt x="23432" y="6332"/>
                  </a:cubicBezTo>
                  <a:cubicBezTo>
                    <a:pt x="22101" y="6251"/>
                    <a:pt x="21899" y="6009"/>
                    <a:pt x="21940" y="4638"/>
                  </a:cubicBezTo>
                  <a:cubicBezTo>
                    <a:pt x="21974" y="1883"/>
                    <a:pt x="21832" y="1510"/>
                    <a:pt x="23874" y="1510"/>
                  </a:cubicBezTo>
                  <a:close/>
                  <a:moveTo>
                    <a:pt x="7825" y="1896"/>
                  </a:moveTo>
                  <a:cubicBezTo>
                    <a:pt x="9680" y="1896"/>
                    <a:pt x="11535" y="1936"/>
                    <a:pt x="13390" y="2017"/>
                  </a:cubicBezTo>
                  <a:cubicBezTo>
                    <a:pt x="14156" y="2057"/>
                    <a:pt x="14398" y="2259"/>
                    <a:pt x="14519" y="2985"/>
                  </a:cubicBezTo>
                  <a:cubicBezTo>
                    <a:pt x="14560" y="3307"/>
                    <a:pt x="14600" y="3630"/>
                    <a:pt x="14640" y="3953"/>
                  </a:cubicBezTo>
                  <a:cubicBezTo>
                    <a:pt x="14802" y="6372"/>
                    <a:pt x="14519" y="6655"/>
                    <a:pt x="11979" y="6695"/>
                  </a:cubicBezTo>
                  <a:cubicBezTo>
                    <a:pt x="11011" y="6695"/>
                    <a:pt x="10043" y="6614"/>
                    <a:pt x="9075" y="6614"/>
                  </a:cubicBezTo>
                  <a:cubicBezTo>
                    <a:pt x="8026" y="6614"/>
                    <a:pt x="6978" y="6574"/>
                    <a:pt x="5929" y="6534"/>
                  </a:cubicBezTo>
                  <a:cubicBezTo>
                    <a:pt x="5042" y="6453"/>
                    <a:pt x="4719" y="6171"/>
                    <a:pt x="4679" y="5364"/>
                  </a:cubicBezTo>
                  <a:cubicBezTo>
                    <a:pt x="4639" y="2138"/>
                    <a:pt x="4316" y="1896"/>
                    <a:pt x="7825" y="1896"/>
                  </a:cubicBezTo>
                  <a:close/>
                  <a:moveTo>
                    <a:pt x="23916" y="0"/>
                  </a:moveTo>
                  <a:cubicBezTo>
                    <a:pt x="23271" y="0"/>
                    <a:pt x="22625" y="41"/>
                    <a:pt x="21980" y="121"/>
                  </a:cubicBezTo>
                  <a:cubicBezTo>
                    <a:pt x="21294" y="162"/>
                    <a:pt x="20690" y="444"/>
                    <a:pt x="20528" y="1170"/>
                  </a:cubicBezTo>
                  <a:cubicBezTo>
                    <a:pt x="20459" y="1760"/>
                    <a:pt x="19971" y="2171"/>
                    <a:pt x="19425" y="2171"/>
                  </a:cubicBezTo>
                  <a:cubicBezTo>
                    <a:pt x="19337" y="2171"/>
                    <a:pt x="19247" y="2160"/>
                    <a:pt x="19157" y="2138"/>
                  </a:cubicBezTo>
                  <a:lnTo>
                    <a:pt x="17423" y="2138"/>
                  </a:lnTo>
                  <a:cubicBezTo>
                    <a:pt x="16697" y="2138"/>
                    <a:pt x="16011" y="2098"/>
                    <a:pt x="15608" y="1291"/>
                  </a:cubicBezTo>
                  <a:cubicBezTo>
                    <a:pt x="15306" y="838"/>
                    <a:pt x="14827" y="561"/>
                    <a:pt x="14270" y="561"/>
                  </a:cubicBezTo>
                  <a:cubicBezTo>
                    <a:pt x="14232" y="561"/>
                    <a:pt x="14195" y="562"/>
                    <a:pt x="14156" y="565"/>
                  </a:cubicBezTo>
                  <a:cubicBezTo>
                    <a:pt x="12512" y="448"/>
                    <a:pt x="10867" y="385"/>
                    <a:pt x="9222" y="385"/>
                  </a:cubicBezTo>
                  <a:cubicBezTo>
                    <a:pt x="8044" y="385"/>
                    <a:pt x="6866" y="417"/>
                    <a:pt x="5687" y="484"/>
                  </a:cubicBezTo>
                  <a:cubicBezTo>
                    <a:pt x="4881" y="525"/>
                    <a:pt x="4034" y="646"/>
                    <a:pt x="3509" y="1331"/>
                  </a:cubicBezTo>
                  <a:cubicBezTo>
                    <a:pt x="3214" y="1761"/>
                    <a:pt x="2846" y="1905"/>
                    <a:pt x="2443" y="1905"/>
                  </a:cubicBezTo>
                  <a:cubicBezTo>
                    <a:pt x="2241" y="1905"/>
                    <a:pt x="2031" y="1869"/>
                    <a:pt x="1816" y="1815"/>
                  </a:cubicBezTo>
                  <a:cubicBezTo>
                    <a:pt x="1587" y="1739"/>
                    <a:pt x="1359" y="1699"/>
                    <a:pt x="1134" y="1699"/>
                  </a:cubicBezTo>
                  <a:cubicBezTo>
                    <a:pt x="884" y="1699"/>
                    <a:pt x="638" y="1749"/>
                    <a:pt x="404" y="1856"/>
                  </a:cubicBezTo>
                  <a:cubicBezTo>
                    <a:pt x="202" y="2017"/>
                    <a:pt x="81" y="2218"/>
                    <a:pt x="1" y="2420"/>
                  </a:cubicBezTo>
                  <a:cubicBezTo>
                    <a:pt x="1" y="2581"/>
                    <a:pt x="81" y="2743"/>
                    <a:pt x="202" y="2823"/>
                  </a:cubicBezTo>
                  <a:cubicBezTo>
                    <a:pt x="404" y="2985"/>
                    <a:pt x="606" y="3106"/>
                    <a:pt x="848" y="3146"/>
                  </a:cubicBezTo>
                  <a:cubicBezTo>
                    <a:pt x="2461" y="3267"/>
                    <a:pt x="3227" y="3912"/>
                    <a:pt x="3146" y="5727"/>
                  </a:cubicBezTo>
                  <a:cubicBezTo>
                    <a:pt x="3066" y="7219"/>
                    <a:pt x="3872" y="7865"/>
                    <a:pt x="5405" y="7986"/>
                  </a:cubicBezTo>
                  <a:cubicBezTo>
                    <a:pt x="6695" y="8107"/>
                    <a:pt x="7986" y="8107"/>
                    <a:pt x="9276" y="8147"/>
                  </a:cubicBezTo>
                  <a:cubicBezTo>
                    <a:pt x="9760" y="8147"/>
                    <a:pt x="10244" y="8187"/>
                    <a:pt x="10728" y="8187"/>
                  </a:cubicBezTo>
                  <a:cubicBezTo>
                    <a:pt x="11858" y="8147"/>
                    <a:pt x="12987" y="8147"/>
                    <a:pt x="14116" y="8066"/>
                  </a:cubicBezTo>
                  <a:cubicBezTo>
                    <a:pt x="15124" y="8026"/>
                    <a:pt x="15971" y="7260"/>
                    <a:pt x="16092" y="6251"/>
                  </a:cubicBezTo>
                  <a:cubicBezTo>
                    <a:pt x="16132" y="6009"/>
                    <a:pt x="16173" y="5808"/>
                    <a:pt x="16173" y="5566"/>
                  </a:cubicBezTo>
                  <a:cubicBezTo>
                    <a:pt x="16213" y="4195"/>
                    <a:pt x="16173" y="4033"/>
                    <a:pt x="17947" y="4033"/>
                  </a:cubicBezTo>
                  <a:cubicBezTo>
                    <a:pt x="18512" y="4074"/>
                    <a:pt x="19076" y="4074"/>
                    <a:pt x="19641" y="4114"/>
                  </a:cubicBezTo>
                  <a:cubicBezTo>
                    <a:pt x="19964" y="4154"/>
                    <a:pt x="20246" y="4396"/>
                    <a:pt x="20286" y="4719"/>
                  </a:cubicBezTo>
                  <a:cubicBezTo>
                    <a:pt x="20367" y="5122"/>
                    <a:pt x="20407" y="5525"/>
                    <a:pt x="20448" y="5888"/>
                  </a:cubicBezTo>
                  <a:cubicBezTo>
                    <a:pt x="20569" y="7018"/>
                    <a:pt x="21214" y="7542"/>
                    <a:pt x="22303" y="7744"/>
                  </a:cubicBezTo>
                  <a:cubicBezTo>
                    <a:pt x="23418" y="7929"/>
                    <a:pt x="24533" y="7990"/>
                    <a:pt x="25648" y="7990"/>
                  </a:cubicBezTo>
                  <a:cubicBezTo>
                    <a:pt x="27437" y="7990"/>
                    <a:pt x="29225" y="7834"/>
                    <a:pt x="31014" y="7784"/>
                  </a:cubicBezTo>
                  <a:cubicBezTo>
                    <a:pt x="31941" y="7784"/>
                    <a:pt x="32748" y="7058"/>
                    <a:pt x="32829" y="6130"/>
                  </a:cubicBezTo>
                  <a:cubicBezTo>
                    <a:pt x="32909" y="5525"/>
                    <a:pt x="32990" y="4880"/>
                    <a:pt x="32990" y="4235"/>
                  </a:cubicBezTo>
                  <a:cubicBezTo>
                    <a:pt x="32950" y="3590"/>
                    <a:pt x="33353" y="2985"/>
                    <a:pt x="33958" y="2743"/>
                  </a:cubicBezTo>
                  <a:cubicBezTo>
                    <a:pt x="34522" y="2460"/>
                    <a:pt x="35168" y="2259"/>
                    <a:pt x="35531" y="1694"/>
                  </a:cubicBezTo>
                  <a:cubicBezTo>
                    <a:pt x="35611" y="1493"/>
                    <a:pt x="35611" y="1251"/>
                    <a:pt x="35571" y="1049"/>
                  </a:cubicBezTo>
                  <a:cubicBezTo>
                    <a:pt x="35531" y="928"/>
                    <a:pt x="35329" y="847"/>
                    <a:pt x="35168" y="767"/>
                  </a:cubicBezTo>
                  <a:cubicBezTo>
                    <a:pt x="35083" y="742"/>
                    <a:pt x="35001" y="731"/>
                    <a:pt x="34920" y="731"/>
                  </a:cubicBezTo>
                  <a:cubicBezTo>
                    <a:pt x="34416" y="731"/>
                    <a:pt x="33989" y="1153"/>
                    <a:pt x="33505" y="1153"/>
                  </a:cubicBezTo>
                  <a:cubicBezTo>
                    <a:pt x="33442" y="1153"/>
                    <a:pt x="33378" y="1146"/>
                    <a:pt x="33313" y="1130"/>
                  </a:cubicBezTo>
                  <a:cubicBezTo>
                    <a:pt x="32723" y="1012"/>
                    <a:pt x="32402" y="281"/>
                    <a:pt x="31714" y="281"/>
                  </a:cubicBezTo>
                  <a:cubicBezTo>
                    <a:pt x="31696" y="281"/>
                    <a:pt x="31678" y="282"/>
                    <a:pt x="31659" y="283"/>
                  </a:cubicBezTo>
                  <a:cubicBezTo>
                    <a:pt x="31336" y="283"/>
                    <a:pt x="31014" y="242"/>
                    <a:pt x="30691" y="202"/>
                  </a:cubicBezTo>
                  <a:cubicBezTo>
                    <a:pt x="28433" y="162"/>
                    <a:pt x="26174" y="81"/>
                    <a:pt x="2391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5"/>
            <p:cNvSpPr/>
            <p:nvPr/>
          </p:nvSpPr>
          <p:spPr>
            <a:xfrm>
              <a:off x="4718623" y="2808280"/>
              <a:ext cx="179867" cy="206419"/>
            </a:xfrm>
            <a:custGeom>
              <a:avLst/>
              <a:gdLst/>
              <a:ahLst/>
              <a:cxnLst/>
              <a:rect l="l" t="t" r="r" b="b"/>
              <a:pathLst>
                <a:path w="14278" h="16389" extrusionOk="0">
                  <a:moveTo>
                    <a:pt x="1" y="1"/>
                  </a:moveTo>
                  <a:lnTo>
                    <a:pt x="1" y="11414"/>
                  </a:lnTo>
                  <a:cubicBezTo>
                    <a:pt x="1" y="11414"/>
                    <a:pt x="323" y="14761"/>
                    <a:pt x="4759" y="16011"/>
                  </a:cubicBezTo>
                  <a:cubicBezTo>
                    <a:pt x="5659" y="16273"/>
                    <a:pt x="6548" y="16389"/>
                    <a:pt x="7396" y="16389"/>
                  </a:cubicBezTo>
                  <a:cubicBezTo>
                    <a:pt x="10728" y="16389"/>
                    <a:pt x="13439" y="14602"/>
                    <a:pt x="13793" y="12866"/>
                  </a:cubicBezTo>
                  <a:cubicBezTo>
                    <a:pt x="14277" y="10486"/>
                    <a:pt x="13995" y="525"/>
                    <a:pt x="13954" y="3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65"/>
          <p:cNvGrpSpPr/>
          <p:nvPr/>
        </p:nvGrpSpPr>
        <p:grpSpPr>
          <a:xfrm>
            <a:off x="2563572" y="1752604"/>
            <a:ext cx="1601026" cy="2118550"/>
            <a:chOff x="1264824" y="1905004"/>
            <a:chExt cx="1601026" cy="2118550"/>
          </a:xfrm>
        </p:grpSpPr>
        <p:sp>
          <p:nvSpPr>
            <p:cNvPr id="1846" name="Google Shape;1846;p65"/>
            <p:cNvSpPr/>
            <p:nvPr/>
          </p:nvSpPr>
          <p:spPr>
            <a:xfrm>
              <a:off x="1862378" y="2346660"/>
              <a:ext cx="420072" cy="375269"/>
            </a:xfrm>
            <a:custGeom>
              <a:avLst/>
              <a:gdLst/>
              <a:ahLst/>
              <a:cxnLst/>
              <a:rect l="l" t="t" r="r" b="b"/>
              <a:pathLst>
                <a:path w="13117" h="11718" extrusionOk="0">
                  <a:moveTo>
                    <a:pt x="7147" y="0"/>
                  </a:moveTo>
                  <a:cubicBezTo>
                    <a:pt x="7012" y="0"/>
                    <a:pt x="6881" y="10"/>
                    <a:pt x="6755" y="30"/>
                  </a:cubicBezTo>
                  <a:cubicBezTo>
                    <a:pt x="4817" y="331"/>
                    <a:pt x="1358" y="1701"/>
                    <a:pt x="656" y="5477"/>
                  </a:cubicBezTo>
                  <a:cubicBezTo>
                    <a:pt x="1" y="9020"/>
                    <a:pt x="3937" y="11717"/>
                    <a:pt x="6515" y="11717"/>
                  </a:cubicBezTo>
                  <a:cubicBezTo>
                    <a:pt x="6697" y="11717"/>
                    <a:pt x="6873" y="11704"/>
                    <a:pt x="7039" y="11676"/>
                  </a:cubicBezTo>
                  <a:cubicBezTo>
                    <a:pt x="9545" y="11275"/>
                    <a:pt x="12352" y="10039"/>
                    <a:pt x="12753" y="6380"/>
                  </a:cubicBezTo>
                  <a:cubicBezTo>
                    <a:pt x="13117" y="2921"/>
                    <a:pt x="9480" y="0"/>
                    <a:pt x="71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5"/>
            <p:cNvSpPr/>
            <p:nvPr/>
          </p:nvSpPr>
          <p:spPr>
            <a:xfrm>
              <a:off x="1791891" y="1905004"/>
              <a:ext cx="595569" cy="599956"/>
            </a:xfrm>
            <a:custGeom>
              <a:avLst/>
              <a:gdLst/>
              <a:ahLst/>
              <a:cxnLst/>
              <a:rect l="l" t="t" r="r" b="b"/>
              <a:pathLst>
                <a:path w="18597" h="18734" extrusionOk="0">
                  <a:moveTo>
                    <a:pt x="7805" y="0"/>
                  </a:moveTo>
                  <a:cubicBezTo>
                    <a:pt x="7060" y="0"/>
                    <a:pt x="6259" y="236"/>
                    <a:pt x="5380" y="822"/>
                  </a:cubicBezTo>
                  <a:cubicBezTo>
                    <a:pt x="2741" y="2543"/>
                    <a:pt x="134" y="5868"/>
                    <a:pt x="0" y="9327"/>
                  </a:cubicBezTo>
                  <a:cubicBezTo>
                    <a:pt x="67" y="14005"/>
                    <a:pt x="9157" y="18734"/>
                    <a:pt x="9157" y="18734"/>
                  </a:cubicBezTo>
                  <a:cubicBezTo>
                    <a:pt x="13484" y="17597"/>
                    <a:pt x="18547" y="12134"/>
                    <a:pt x="18580" y="9711"/>
                  </a:cubicBezTo>
                  <a:cubicBezTo>
                    <a:pt x="18597" y="7288"/>
                    <a:pt x="16358" y="2978"/>
                    <a:pt x="15439" y="2075"/>
                  </a:cubicBezTo>
                  <a:cubicBezTo>
                    <a:pt x="14881" y="1538"/>
                    <a:pt x="14261" y="1351"/>
                    <a:pt x="13386" y="1351"/>
                  </a:cubicBezTo>
                  <a:cubicBezTo>
                    <a:pt x="12819" y="1351"/>
                    <a:pt x="12145" y="1429"/>
                    <a:pt x="11312" y="1541"/>
                  </a:cubicBezTo>
                  <a:cubicBezTo>
                    <a:pt x="10230" y="713"/>
                    <a:pt x="9101" y="0"/>
                    <a:pt x="780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5"/>
            <p:cNvSpPr/>
            <p:nvPr/>
          </p:nvSpPr>
          <p:spPr>
            <a:xfrm>
              <a:off x="1264824" y="2653012"/>
              <a:ext cx="605753" cy="950566"/>
            </a:xfrm>
            <a:custGeom>
              <a:avLst/>
              <a:gdLst/>
              <a:ahLst/>
              <a:cxnLst/>
              <a:rect l="l" t="t" r="r" b="b"/>
              <a:pathLst>
                <a:path w="18915" h="29682" extrusionOk="0">
                  <a:moveTo>
                    <a:pt x="14041" y="0"/>
                  </a:moveTo>
                  <a:cubicBezTo>
                    <a:pt x="13236" y="0"/>
                    <a:pt x="12632" y="189"/>
                    <a:pt x="12632" y="189"/>
                  </a:cubicBezTo>
                  <a:cubicBezTo>
                    <a:pt x="12632" y="189"/>
                    <a:pt x="0" y="23163"/>
                    <a:pt x="485" y="25335"/>
                  </a:cubicBezTo>
                  <a:cubicBezTo>
                    <a:pt x="904" y="27280"/>
                    <a:pt x="2234" y="29681"/>
                    <a:pt x="5436" y="29681"/>
                  </a:cubicBezTo>
                  <a:cubicBezTo>
                    <a:pt x="5809" y="29681"/>
                    <a:pt x="6208" y="29649"/>
                    <a:pt x="6634" y="29579"/>
                  </a:cubicBezTo>
                  <a:cubicBezTo>
                    <a:pt x="10694" y="28927"/>
                    <a:pt x="15422" y="14926"/>
                    <a:pt x="16358" y="12854"/>
                  </a:cubicBezTo>
                  <a:cubicBezTo>
                    <a:pt x="17310" y="10765"/>
                    <a:pt x="18914" y="5669"/>
                    <a:pt x="17594" y="2361"/>
                  </a:cubicBezTo>
                  <a:cubicBezTo>
                    <a:pt x="16812" y="400"/>
                    <a:pt x="15213" y="0"/>
                    <a:pt x="140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5"/>
            <p:cNvSpPr/>
            <p:nvPr/>
          </p:nvSpPr>
          <p:spPr>
            <a:xfrm>
              <a:off x="2260641" y="2653012"/>
              <a:ext cx="605208" cy="950566"/>
            </a:xfrm>
            <a:custGeom>
              <a:avLst/>
              <a:gdLst/>
              <a:ahLst/>
              <a:cxnLst/>
              <a:rect l="l" t="t" r="r" b="b"/>
              <a:pathLst>
                <a:path w="18898" h="29682" extrusionOk="0">
                  <a:moveTo>
                    <a:pt x="4873" y="0"/>
                  </a:moveTo>
                  <a:cubicBezTo>
                    <a:pt x="3701" y="0"/>
                    <a:pt x="2102" y="400"/>
                    <a:pt x="1320" y="2361"/>
                  </a:cubicBezTo>
                  <a:cubicBezTo>
                    <a:pt x="0" y="5669"/>
                    <a:pt x="1604" y="10765"/>
                    <a:pt x="2540" y="12854"/>
                  </a:cubicBezTo>
                  <a:cubicBezTo>
                    <a:pt x="3492" y="14926"/>
                    <a:pt x="8221" y="28927"/>
                    <a:pt x="12281" y="29579"/>
                  </a:cubicBezTo>
                  <a:cubicBezTo>
                    <a:pt x="12705" y="29649"/>
                    <a:pt x="13102" y="29681"/>
                    <a:pt x="13474" y="29681"/>
                  </a:cubicBezTo>
                  <a:cubicBezTo>
                    <a:pt x="16667" y="29681"/>
                    <a:pt x="18011" y="27280"/>
                    <a:pt x="18430" y="25335"/>
                  </a:cubicBezTo>
                  <a:cubicBezTo>
                    <a:pt x="18897" y="23163"/>
                    <a:pt x="6282" y="189"/>
                    <a:pt x="6282" y="189"/>
                  </a:cubicBezTo>
                  <a:cubicBezTo>
                    <a:pt x="6282" y="189"/>
                    <a:pt x="5679" y="0"/>
                    <a:pt x="487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5"/>
            <p:cNvSpPr/>
            <p:nvPr/>
          </p:nvSpPr>
          <p:spPr>
            <a:xfrm>
              <a:off x="1578380" y="2585727"/>
              <a:ext cx="1045072" cy="1437826"/>
            </a:xfrm>
            <a:custGeom>
              <a:avLst/>
              <a:gdLst/>
              <a:ahLst/>
              <a:cxnLst/>
              <a:rect l="l" t="t" r="r" b="b"/>
              <a:pathLst>
                <a:path w="32633" h="44897" extrusionOk="0">
                  <a:moveTo>
                    <a:pt x="9675" y="1"/>
                  </a:moveTo>
                  <a:cubicBezTo>
                    <a:pt x="9675" y="1"/>
                    <a:pt x="9174" y="67"/>
                    <a:pt x="8438" y="201"/>
                  </a:cubicBezTo>
                  <a:cubicBezTo>
                    <a:pt x="6684" y="535"/>
                    <a:pt x="3610" y="1237"/>
                    <a:pt x="2841" y="2290"/>
                  </a:cubicBezTo>
                  <a:cubicBezTo>
                    <a:pt x="2156" y="3225"/>
                    <a:pt x="3259" y="10276"/>
                    <a:pt x="4161" y="15406"/>
                  </a:cubicBezTo>
                  <a:cubicBezTo>
                    <a:pt x="4696" y="18447"/>
                    <a:pt x="5180" y="20819"/>
                    <a:pt x="5180" y="20819"/>
                  </a:cubicBezTo>
                  <a:cubicBezTo>
                    <a:pt x="5180" y="20819"/>
                    <a:pt x="3509" y="26333"/>
                    <a:pt x="2106" y="32248"/>
                  </a:cubicBezTo>
                  <a:cubicBezTo>
                    <a:pt x="953" y="37160"/>
                    <a:pt x="1" y="42357"/>
                    <a:pt x="335" y="44896"/>
                  </a:cubicBezTo>
                  <a:lnTo>
                    <a:pt x="32599" y="44896"/>
                  </a:lnTo>
                  <a:cubicBezTo>
                    <a:pt x="32632" y="43827"/>
                    <a:pt x="32566" y="42758"/>
                    <a:pt x="32399" y="41705"/>
                  </a:cubicBezTo>
                  <a:cubicBezTo>
                    <a:pt x="32248" y="40886"/>
                    <a:pt x="30995" y="36609"/>
                    <a:pt x="29658" y="32248"/>
                  </a:cubicBezTo>
                  <a:cubicBezTo>
                    <a:pt x="28322" y="27937"/>
                    <a:pt x="26918" y="23526"/>
                    <a:pt x="26434" y="22256"/>
                  </a:cubicBezTo>
                  <a:cubicBezTo>
                    <a:pt x="26835" y="20201"/>
                    <a:pt x="27152" y="17812"/>
                    <a:pt x="27403" y="15406"/>
                  </a:cubicBezTo>
                  <a:cubicBezTo>
                    <a:pt x="27987" y="9625"/>
                    <a:pt x="28138" y="3844"/>
                    <a:pt x="27971" y="2925"/>
                  </a:cubicBezTo>
                  <a:cubicBezTo>
                    <a:pt x="27720" y="1638"/>
                    <a:pt x="25231" y="1003"/>
                    <a:pt x="24061" y="753"/>
                  </a:cubicBezTo>
                  <a:cubicBezTo>
                    <a:pt x="23493" y="636"/>
                    <a:pt x="22657" y="519"/>
                    <a:pt x="21956" y="418"/>
                  </a:cubicBezTo>
                  <a:cubicBezTo>
                    <a:pt x="21187" y="318"/>
                    <a:pt x="20552" y="235"/>
                    <a:pt x="20552" y="235"/>
                  </a:cubicBezTo>
                  <a:lnTo>
                    <a:pt x="967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5"/>
            <p:cNvSpPr/>
            <p:nvPr/>
          </p:nvSpPr>
          <p:spPr>
            <a:xfrm>
              <a:off x="1848607" y="2585727"/>
              <a:ext cx="432914" cy="294342"/>
            </a:xfrm>
            <a:custGeom>
              <a:avLst/>
              <a:gdLst/>
              <a:ahLst/>
              <a:cxnLst/>
              <a:rect l="l" t="t" r="r" b="b"/>
              <a:pathLst>
                <a:path w="13518" h="9191" extrusionOk="0">
                  <a:moveTo>
                    <a:pt x="1237" y="1"/>
                  </a:moveTo>
                  <a:cubicBezTo>
                    <a:pt x="1237" y="1"/>
                    <a:pt x="736" y="67"/>
                    <a:pt x="0" y="201"/>
                  </a:cubicBezTo>
                  <a:cubicBezTo>
                    <a:pt x="268" y="2089"/>
                    <a:pt x="3325" y="8338"/>
                    <a:pt x="7018" y="9190"/>
                  </a:cubicBezTo>
                  <a:cubicBezTo>
                    <a:pt x="11128" y="7553"/>
                    <a:pt x="13200" y="3192"/>
                    <a:pt x="13518" y="418"/>
                  </a:cubicBezTo>
                  <a:cubicBezTo>
                    <a:pt x="12749" y="301"/>
                    <a:pt x="12114" y="235"/>
                    <a:pt x="12114" y="235"/>
                  </a:cubicBezTo>
                  <a:lnTo>
                    <a:pt x="123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5"/>
            <p:cNvSpPr/>
            <p:nvPr/>
          </p:nvSpPr>
          <p:spPr>
            <a:xfrm>
              <a:off x="2209241" y="2167449"/>
              <a:ext cx="127940" cy="150614"/>
            </a:xfrm>
            <a:custGeom>
              <a:avLst/>
              <a:gdLst/>
              <a:ahLst/>
              <a:cxnLst/>
              <a:rect l="l" t="t" r="r" b="b"/>
              <a:pathLst>
                <a:path w="3995" h="4703" extrusionOk="0">
                  <a:moveTo>
                    <a:pt x="2322" y="1"/>
                  </a:moveTo>
                  <a:cubicBezTo>
                    <a:pt x="1310" y="1"/>
                    <a:pt x="970" y="1633"/>
                    <a:pt x="970" y="1633"/>
                  </a:cubicBezTo>
                  <a:cubicBezTo>
                    <a:pt x="970" y="1633"/>
                    <a:pt x="1" y="3972"/>
                    <a:pt x="1004" y="4574"/>
                  </a:cubicBezTo>
                  <a:cubicBezTo>
                    <a:pt x="1149" y="4663"/>
                    <a:pt x="1276" y="4702"/>
                    <a:pt x="1388" y="4702"/>
                  </a:cubicBezTo>
                  <a:cubicBezTo>
                    <a:pt x="2035" y="4702"/>
                    <a:pt x="2211" y="3390"/>
                    <a:pt x="2908" y="2636"/>
                  </a:cubicBezTo>
                  <a:cubicBezTo>
                    <a:pt x="3443" y="2051"/>
                    <a:pt x="3994" y="497"/>
                    <a:pt x="2674" y="62"/>
                  </a:cubicBezTo>
                  <a:cubicBezTo>
                    <a:pt x="2549" y="20"/>
                    <a:pt x="2431" y="1"/>
                    <a:pt x="23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5"/>
            <p:cNvSpPr/>
            <p:nvPr/>
          </p:nvSpPr>
          <p:spPr>
            <a:xfrm>
              <a:off x="1827215" y="2167449"/>
              <a:ext cx="127908" cy="150614"/>
            </a:xfrm>
            <a:custGeom>
              <a:avLst/>
              <a:gdLst/>
              <a:ahLst/>
              <a:cxnLst/>
              <a:rect l="l" t="t" r="r" b="b"/>
              <a:pathLst>
                <a:path w="3994" h="4703" extrusionOk="0">
                  <a:moveTo>
                    <a:pt x="1673" y="1"/>
                  </a:moveTo>
                  <a:cubicBezTo>
                    <a:pt x="1563" y="1"/>
                    <a:pt x="1446" y="20"/>
                    <a:pt x="1320" y="62"/>
                  </a:cubicBezTo>
                  <a:cubicBezTo>
                    <a:pt x="0" y="497"/>
                    <a:pt x="551" y="2051"/>
                    <a:pt x="1103" y="2636"/>
                  </a:cubicBezTo>
                  <a:cubicBezTo>
                    <a:pt x="1786" y="3390"/>
                    <a:pt x="1960" y="4702"/>
                    <a:pt x="2617" y="4702"/>
                  </a:cubicBezTo>
                  <a:cubicBezTo>
                    <a:pt x="2731" y="4702"/>
                    <a:pt x="2859" y="4663"/>
                    <a:pt x="3008" y="4574"/>
                  </a:cubicBezTo>
                  <a:cubicBezTo>
                    <a:pt x="3993" y="3972"/>
                    <a:pt x="3024" y="1633"/>
                    <a:pt x="3024" y="1633"/>
                  </a:cubicBezTo>
                  <a:cubicBezTo>
                    <a:pt x="3024" y="1633"/>
                    <a:pt x="2684" y="1"/>
                    <a:pt x="16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5"/>
            <p:cNvSpPr/>
            <p:nvPr/>
          </p:nvSpPr>
          <p:spPr>
            <a:xfrm>
              <a:off x="1888190" y="2349767"/>
              <a:ext cx="357495" cy="460199"/>
            </a:xfrm>
            <a:custGeom>
              <a:avLst/>
              <a:gdLst/>
              <a:ahLst/>
              <a:cxnLst/>
              <a:rect l="l" t="t" r="r" b="b"/>
              <a:pathLst>
                <a:path w="11163" h="14370" extrusionOk="0">
                  <a:moveTo>
                    <a:pt x="2875" y="0"/>
                  </a:moveTo>
                  <a:cubicBezTo>
                    <a:pt x="2908" y="84"/>
                    <a:pt x="3710" y="4077"/>
                    <a:pt x="2875" y="5648"/>
                  </a:cubicBezTo>
                  <a:cubicBezTo>
                    <a:pt x="2156" y="6984"/>
                    <a:pt x="1" y="7369"/>
                    <a:pt x="1" y="7369"/>
                  </a:cubicBezTo>
                  <a:cubicBezTo>
                    <a:pt x="1" y="7369"/>
                    <a:pt x="2340" y="13735"/>
                    <a:pt x="5749" y="14369"/>
                  </a:cubicBezTo>
                  <a:cubicBezTo>
                    <a:pt x="8539" y="13233"/>
                    <a:pt x="10360" y="9908"/>
                    <a:pt x="11162" y="7636"/>
                  </a:cubicBezTo>
                  <a:cubicBezTo>
                    <a:pt x="9040" y="7335"/>
                    <a:pt x="8489" y="6316"/>
                    <a:pt x="8372" y="5347"/>
                  </a:cubicBezTo>
                  <a:cubicBezTo>
                    <a:pt x="8288" y="4545"/>
                    <a:pt x="8873" y="217"/>
                    <a:pt x="8873" y="217"/>
                  </a:cubicBezTo>
                  <a:lnTo>
                    <a:pt x="2875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5"/>
            <p:cNvSpPr/>
            <p:nvPr/>
          </p:nvSpPr>
          <p:spPr>
            <a:xfrm>
              <a:off x="1889791" y="2023880"/>
              <a:ext cx="368736" cy="419560"/>
            </a:xfrm>
            <a:custGeom>
              <a:avLst/>
              <a:gdLst/>
              <a:ahLst/>
              <a:cxnLst/>
              <a:rect l="l" t="t" r="r" b="b"/>
              <a:pathLst>
                <a:path w="11514" h="13101" extrusionOk="0">
                  <a:moveTo>
                    <a:pt x="8472" y="1"/>
                  </a:moveTo>
                  <a:cubicBezTo>
                    <a:pt x="7754" y="1154"/>
                    <a:pt x="7069" y="2240"/>
                    <a:pt x="5364" y="2524"/>
                  </a:cubicBezTo>
                  <a:cubicBezTo>
                    <a:pt x="3643" y="2791"/>
                    <a:pt x="3209" y="2574"/>
                    <a:pt x="1672" y="2891"/>
                  </a:cubicBezTo>
                  <a:lnTo>
                    <a:pt x="1605" y="2908"/>
                  </a:lnTo>
                  <a:cubicBezTo>
                    <a:pt x="619" y="3159"/>
                    <a:pt x="1" y="4111"/>
                    <a:pt x="168" y="5097"/>
                  </a:cubicBezTo>
                  <a:cubicBezTo>
                    <a:pt x="452" y="7185"/>
                    <a:pt x="1003" y="9291"/>
                    <a:pt x="1739" y="10444"/>
                  </a:cubicBezTo>
                  <a:cubicBezTo>
                    <a:pt x="3075" y="12582"/>
                    <a:pt x="4947" y="13100"/>
                    <a:pt x="5999" y="13100"/>
                  </a:cubicBezTo>
                  <a:cubicBezTo>
                    <a:pt x="7252" y="13100"/>
                    <a:pt x="10043" y="11713"/>
                    <a:pt x="10761" y="8639"/>
                  </a:cubicBezTo>
                  <a:cubicBezTo>
                    <a:pt x="10945" y="7870"/>
                    <a:pt x="11095" y="7052"/>
                    <a:pt x="11246" y="6250"/>
                  </a:cubicBezTo>
                  <a:cubicBezTo>
                    <a:pt x="11513" y="4629"/>
                    <a:pt x="10828" y="3125"/>
                    <a:pt x="9709" y="1956"/>
                  </a:cubicBezTo>
                  <a:cubicBezTo>
                    <a:pt x="9308" y="1538"/>
                    <a:pt x="8606" y="886"/>
                    <a:pt x="847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5"/>
            <p:cNvSpPr/>
            <p:nvPr/>
          </p:nvSpPr>
          <p:spPr>
            <a:xfrm>
              <a:off x="1994673" y="2191916"/>
              <a:ext cx="35900" cy="35868"/>
            </a:xfrm>
            <a:custGeom>
              <a:avLst/>
              <a:gdLst/>
              <a:ahLst/>
              <a:cxnLst/>
              <a:rect l="l" t="t" r="r" b="b"/>
              <a:pathLst>
                <a:path w="1121" h="1120" extrusionOk="0">
                  <a:moveTo>
                    <a:pt x="552" y="0"/>
                  </a:moveTo>
                  <a:cubicBezTo>
                    <a:pt x="485" y="0"/>
                    <a:pt x="402" y="17"/>
                    <a:pt x="352" y="50"/>
                  </a:cubicBezTo>
                  <a:cubicBezTo>
                    <a:pt x="201" y="100"/>
                    <a:pt x="101" y="217"/>
                    <a:pt x="51" y="368"/>
                  </a:cubicBezTo>
                  <a:cubicBezTo>
                    <a:pt x="18" y="435"/>
                    <a:pt x="1" y="501"/>
                    <a:pt x="1" y="568"/>
                  </a:cubicBezTo>
                  <a:cubicBezTo>
                    <a:pt x="18" y="618"/>
                    <a:pt x="18" y="669"/>
                    <a:pt x="34" y="719"/>
                  </a:cubicBezTo>
                  <a:cubicBezTo>
                    <a:pt x="51" y="802"/>
                    <a:pt x="101" y="886"/>
                    <a:pt x="185" y="953"/>
                  </a:cubicBezTo>
                  <a:lnTo>
                    <a:pt x="302" y="1053"/>
                  </a:lnTo>
                  <a:cubicBezTo>
                    <a:pt x="385" y="1086"/>
                    <a:pt x="485" y="1120"/>
                    <a:pt x="569" y="1120"/>
                  </a:cubicBezTo>
                  <a:cubicBezTo>
                    <a:pt x="870" y="1103"/>
                    <a:pt x="1120" y="852"/>
                    <a:pt x="1120" y="552"/>
                  </a:cubicBezTo>
                  <a:cubicBezTo>
                    <a:pt x="1104" y="501"/>
                    <a:pt x="1104" y="451"/>
                    <a:pt x="1104" y="401"/>
                  </a:cubicBezTo>
                  <a:lnTo>
                    <a:pt x="1087" y="401"/>
                  </a:lnTo>
                  <a:cubicBezTo>
                    <a:pt x="1070" y="318"/>
                    <a:pt x="1020" y="234"/>
                    <a:pt x="953" y="151"/>
                  </a:cubicBezTo>
                  <a:lnTo>
                    <a:pt x="820" y="67"/>
                  </a:lnTo>
                  <a:cubicBezTo>
                    <a:pt x="736" y="17"/>
                    <a:pt x="652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5"/>
            <p:cNvSpPr/>
            <p:nvPr/>
          </p:nvSpPr>
          <p:spPr>
            <a:xfrm>
              <a:off x="2111885" y="2191916"/>
              <a:ext cx="35324" cy="35868"/>
            </a:xfrm>
            <a:custGeom>
              <a:avLst/>
              <a:gdLst/>
              <a:ahLst/>
              <a:cxnLst/>
              <a:rect l="l" t="t" r="r" b="b"/>
              <a:pathLst>
                <a:path w="1103" h="1120" extrusionOk="0">
                  <a:moveTo>
                    <a:pt x="535" y="0"/>
                  </a:moveTo>
                  <a:cubicBezTo>
                    <a:pt x="468" y="0"/>
                    <a:pt x="401" y="17"/>
                    <a:pt x="334" y="50"/>
                  </a:cubicBezTo>
                  <a:cubicBezTo>
                    <a:pt x="134" y="151"/>
                    <a:pt x="0" y="351"/>
                    <a:pt x="0" y="568"/>
                  </a:cubicBezTo>
                  <a:cubicBezTo>
                    <a:pt x="0" y="618"/>
                    <a:pt x="0" y="669"/>
                    <a:pt x="17" y="719"/>
                  </a:cubicBezTo>
                  <a:cubicBezTo>
                    <a:pt x="50" y="802"/>
                    <a:pt x="100" y="886"/>
                    <a:pt x="167" y="953"/>
                  </a:cubicBezTo>
                  <a:lnTo>
                    <a:pt x="284" y="1053"/>
                  </a:lnTo>
                  <a:cubicBezTo>
                    <a:pt x="368" y="1086"/>
                    <a:pt x="468" y="1120"/>
                    <a:pt x="568" y="1120"/>
                  </a:cubicBezTo>
                  <a:cubicBezTo>
                    <a:pt x="785" y="1120"/>
                    <a:pt x="986" y="969"/>
                    <a:pt x="1069" y="752"/>
                  </a:cubicBezTo>
                  <a:cubicBezTo>
                    <a:pt x="1086" y="685"/>
                    <a:pt x="1103" y="618"/>
                    <a:pt x="1103" y="552"/>
                  </a:cubicBezTo>
                  <a:cubicBezTo>
                    <a:pt x="1103" y="501"/>
                    <a:pt x="1086" y="451"/>
                    <a:pt x="1086" y="401"/>
                  </a:cubicBezTo>
                  <a:cubicBezTo>
                    <a:pt x="1053" y="318"/>
                    <a:pt x="1003" y="234"/>
                    <a:pt x="936" y="151"/>
                  </a:cubicBezTo>
                  <a:cubicBezTo>
                    <a:pt x="886" y="134"/>
                    <a:pt x="852" y="100"/>
                    <a:pt x="819" y="67"/>
                  </a:cubicBezTo>
                  <a:cubicBezTo>
                    <a:pt x="735" y="17"/>
                    <a:pt x="635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5"/>
            <p:cNvSpPr/>
            <p:nvPr/>
          </p:nvSpPr>
          <p:spPr>
            <a:xfrm>
              <a:off x="1980230" y="2138402"/>
              <a:ext cx="59438" cy="28919"/>
            </a:xfrm>
            <a:custGeom>
              <a:avLst/>
              <a:gdLst/>
              <a:ahLst/>
              <a:cxnLst/>
              <a:rect l="l" t="t" r="r" b="b"/>
              <a:pathLst>
                <a:path w="1856" h="903" extrusionOk="0">
                  <a:moveTo>
                    <a:pt x="956" y="0"/>
                  </a:moveTo>
                  <a:cubicBezTo>
                    <a:pt x="950" y="0"/>
                    <a:pt x="943" y="0"/>
                    <a:pt x="936" y="0"/>
                  </a:cubicBezTo>
                  <a:cubicBezTo>
                    <a:pt x="285" y="17"/>
                    <a:pt x="1" y="903"/>
                    <a:pt x="1" y="903"/>
                  </a:cubicBezTo>
                  <a:cubicBezTo>
                    <a:pt x="301" y="736"/>
                    <a:pt x="602" y="619"/>
                    <a:pt x="936" y="535"/>
                  </a:cubicBezTo>
                  <a:cubicBezTo>
                    <a:pt x="1032" y="524"/>
                    <a:pt x="1129" y="519"/>
                    <a:pt x="1226" y="519"/>
                  </a:cubicBezTo>
                  <a:cubicBezTo>
                    <a:pt x="1437" y="519"/>
                    <a:pt x="1650" y="545"/>
                    <a:pt x="1855" y="602"/>
                  </a:cubicBezTo>
                  <a:cubicBezTo>
                    <a:pt x="1855" y="602"/>
                    <a:pt x="1449" y="0"/>
                    <a:pt x="95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5"/>
            <p:cNvSpPr/>
            <p:nvPr/>
          </p:nvSpPr>
          <p:spPr>
            <a:xfrm>
              <a:off x="2100644" y="2138402"/>
              <a:ext cx="59951" cy="28919"/>
            </a:xfrm>
            <a:custGeom>
              <a:avLst/>
              <a:gdLst/>
              <a:ahLst/>
              <a:cxnLst/>
              <a:rect l="l" t="t" r="r" b="b"/>
              <a:pathLst>
                <a:path w="1872" h="903" extrusionOk="0">
                  <a:moveTo>
                    <a:pt x="915" y="0"/>
                  </a:moveTo>
                  <a:cubicBezTo>
                    <a:pt x="407" y="0"/>
                    <a:pt x="0" y="602"/>
                    <a:pt x="0" y="602"/>
                  </a:cubicBezTo>
                  <a:cubicBezTo>
                    <a:pt x="204" y="545"/>
                    <a:pt x="417" y="511"/>
                    <a:pt x="631" y="511"/>
                  </a:cubicBezTo>
                  <a:cubicBezTo>
                    <a:pt x="732" y="511"/>
                    <a:pt x="834" y="519"/>
                    <a:pt x="936" y="535"/>
                  </a:cubicBezTo>
                  <a:cubicBezTo>
                    <a:pt x="1253" y="619"/>
                    <a:pt x="1571" y="736"/>
                    <a:pt x="1872" y="903"/>
                  </a:cubicBezTo>
                  <a:cubicBezTo>
                    <a:pt x="1872" y="903"/>
                    <a:pt x="1571" y="17"/>
                    <a:pt x="936" y="0"/>
                  </a:cubicBezTo>
                  <a:cubicBezTo>
                    <a:pt x="929" y="0"/>
                    <a:pt x="922" y="0"/>
                    <a:pt x="9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5"/>
            <p:cNvSpPr/>
            <p:nvPr/>
          </p:nvSpPr>
          <p:spPr>
            <a:xfrm>
              <a:off x="2035345" y="2296253"/>
              <a:ext cx="103313" cy="50407"/>
            </a:xfrm>
            <a:custGeom>
              <a:avLst/>
              <a:gdLst/>
              <a:ahLst/>
              <a:cxnLst/>
              <a:rect l="l" t="t" r="r" b="b"/>
              <a:pathLst>
                <a:path w="3226" h="1574" extrusionOk="0">
                  <a:moveTo>
                    <a:pt x="3225" y="0"/>
                  </a:moveTo>
                  <a:lnTo>
                    <a:pt x="3225" y="0"/>
                  </a:lnTo>
                  <a:cubicBezTo>
                    <a:pt x="3225" y="0"/>
                    <a:pt x="2290" y="568"/>
                    <a:pt x="1371" y="568"/>
                  </a:cubicBezTo>
                  <a:cubicBezTo>
                    <a:pt x="1340" y="570"/>
                    <a:pt x="1310" y="570"/>
                    <a:pt x="1280" y="570"/>
                  </a:cubicBezTo>
                  <a:cubicBezTo>
                    <a:pt x="828" y="570"/>
                    <a:pt x="392" y="454"/>
                    <a:pt x="1" y="234"/>
                  </a:cubicBezTo>
                  <a:lnTo>
                    <a:pt x="1" y="234"/>
                  </a:lnTo>
                  <a:cubicBezTo>
                    <a:pt x="81" y="1004"/>
                    <a:pt x="715" y="1574"/>
                    <a:pt x="1476" y="1574"/>
                  </a:cubicBezTo>
                  <a:cubicBezTo>
                    <a:pt x="1507" y="1574"/>
                    <a:pt x="1539" y="1573"/>
                    <a:pt x="1571" y="1571"/>
                  </a:cubicBezTo>
                  <a:cubicBezTo>
                    <a:pt x="3008" y="1571"/>
                    <a:pt x="3225" y="0"/>
                    <a:pt x="3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5"/>
            <p:cNvSpPr/>
            <p:nvPr/>
          </p:nvSpPr>
          <p:spPr>
            <a:xfrm>
              <a:off x="2045529" y="2145255"/>
              <a:ext cx="39071" cy="132359"/>
            </a:xfrm>
            <a:custGeom>
              <a:avLst/>
              <a:gdLst/>
              <a:ahLst/>
              <a:cxnLst/>
              <a:rect l="l" t="t" r="r" b="b"/>
              <a:pathLst>
                <a:path w="1220" h="4133" extrusionOk="0">
                  <a:moveTo>
                    <a:pt x="684" y="1"/>
                  </a:moveTo>
                  <a:cubicBezTo>
                    <a:pt x="646" y="1"/>
                    <a:pt x="602" y="29"/>
                    <a:pt x="602" y="70"/>
                  </a:cubicBezTo>
                  <a:cubicBezTo>
                    <a:pt x="602" y="588"/>
                    <a:pt x="735" y="1090"/>
                    <a:pt x="719" y="1608"/>
                  </a:cubicBezTo>
                  <a:cubicBezTo>
                    <a:pt x="719" y="2042"/>
                    <a:pt x="618" y="2460"/>
                    <a:pt x="435" y="2861"/>
                  </a:cubicBezTo>
                  <a:cubicBezTo>
                    <a:pt x="301" y="3145"/>
                    <a:pt x="0" y="3412"/>
                    <a:pt x="134" y="3763"/>
                  </a:cubicBezTo>
                  <a:cubicBezTo>
                    <a:pt x="263" y="4048"/>
                    <a:pt x="574" y="4132"/>
                    <a:pt x="870" y="4132"/>
                  </a:cubicBezTo>
                  <a:cubicBezTo>
                    <a:pt x="956" y="4132"/>
                    <a:pt x="1041" y="4125"/>
                    <a:pt x="1120" y="4114"/>
                  </a:cubicBezTo>
                  <a:cubicBezTo>
                    <a:pt x="1220" y="4097"/>
                    <a:pt x="1203" y="3947"/>
                    <a:pt x="1103" y="3930"/>
                  </a:cubicBezTo>
                  <a:cubicBezTo>
                    <a:pt x="1064" y="3930"/>
                    <a:pt x="1024" y="3931"/>
                    <a:pt x="984" y="3931"/>
                  </a:cubicBezTo>
                  <a:cubicBezTo>
                    <a:pt x="782" y="3931"/>
                    <a:pt x="571" y="3919"/>
                    <a:pt x="418" y="3780"/>
                  </a:cubicBezTo>
                  <a:cubicBezTo>
                    <a:pt x="251" y="3613"/>
                    <a:pt x="351" y="3429"/>
                    <a:pt x="468" y="3262"/>
                  </a:cubicBezTo>
                  <a:cubicBezTo>
                    <a:pt x="652" y="2978"/>
                    <a:pt x="785" y="2660"/>
                    <a:pt x="869" y="2326"/>
                  </a:cubicBezTo>
                  <a:cubicBezTo>
                    <a:pt x="936" y="1975"/>
                    <a:pt x="953" y="1624"/>
                    <a:pt x="936" y="1273"/>
                  </a:cubicBezTo>
                  <a:cubicBezTo>
                    <a:pt x="919" y="856"/>
                    <a:pt x="852" y="438"/>
                    <a:pt x="735" y="37"/>
                  </a:cubicBezTo>
                  <a:cubicBezTo>
                    <a:pt x="729" y="11"/>
                    <a:pt x="708" y="1"/>
                    <a:pt x="68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8" name="Google Shape;1878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Asisten Dosen :</a:t>
            </a:r>
            <a:endParaRPr dirty="0"/>
          </a:p>
        </p:txBody>
      </p:sp>
      <p:sp>
        <p:nvSpPr>
          <p:cNvPr id="1879" name="Google Shape;1879;p65"/>
          <p:cNvSpPr/>
          <p:nvPr/>
        </p:nvSpPr>
        <p:spPr>
          <a:xfrm rot="10800000">
            <a:off x="2082498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65"/>
          <p:cNvSpPr/>
          <p:nvPr/>
        </p:nvSpPr>
        <p:spPr>
          <a:xfrm rot="10800000">
            <a:off x="4725603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5"/>
          <p:cNvSpPr txBox="1">
            <a:spLocks noGrp="1"/>
          </p:cNvSpPr>
          <p:nvPr>
            <p:ph type="subTitle" idx="1"/>
          </p:nvPr>
        </p:nvSpPr>
        <p:spPr>
          <a:xfrm>
            <a:off x="5003709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Fibia</a:t>
            </a:r>
            <a:r>
              <a:rPr dirty="0" smtClean="0"/>
              <a:t> </a:t>
            </a:r>
            <a:r>
              <a:rPr dirty="0" err="1" smtClean="0"/>
              <a:t>Sentauri</a:t>
            </a:r>
            <a:r>
              <a:rPr dirty="0" smtClean="0"/>
              <a:t> C.</a:t>
            </a:r>
            <a:endParaRPr dirty="0"/>
          </a:p>
        </p:txBody>
      </p:sp>
      <p:sp>
        <p:nvSpPr>
          <p:cNvPr id="1886" name="Google Shape;1886;p65"/>
          <p:cNvSpPr txBox="1">
            <a:spLocks noGrp="1"/>
          </p:cNvSpPr>
          <p:nvPr>
            <p:ph type="subTitle" idx="5"/>
          </p:nvPr>
        </p:nvSpPr>
        <p:spPr>
          <a:xfrm>
            <a:off x="2360598" y="2958525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Iman</a:t>
            </a:r>
            <a:r>
              <a:rPr dirty="0" smtClean="0"/>
              <a:t> </a:t>
            </a:r>
            <a:r>
              <a:rPr dirty="0" err="1" smtClean="0"/>
              <a:t>Rais</a:t>
            </a:r>
            <a:r>
              <a:rPr dirty="0" smtClean="0"/>
              <a:t> </a:t>
            </a:r>
            <a:r>
              <a:rPr dirty="0" err="1" smtClean="0"/>
              <a:t>Afandy</a:t>
            </a:r>
            <a:endParaRPr dirty="0"/>
          </a:p>
        </p:txBody>
      </p:sp>
      <p:cxnSp>
        <p:nvCxnSpPr>
          <p:cNvPr id="1888" name="Google Shape;1888;p65"/>
          <p:cNvCxnSpPr/>
          <p:nvPr/>
        </p:nvCxnSpPr>
        <p:spPr>
          <a:xfrm>
            <a:off x="-391850" y="2819600"/>
            <a:ext cx="992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" name="Group 66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6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70" name="Picture 6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4553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/>
          <p:nvPr/>
        </p:nvSpPr>
        <p:spPr>
          <a:xfrm>
            <a:off x="791238" y="1324650"/>
            <a:ext cx="2352900" cy="10071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5999863" y="1324550"/>
            <a:ext cx="2352900" cy="100239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7079696" y="2705996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40"/>
          <p:cNvCxnSpPr/>
          <p:nvPr/>
        </p:nvCxnSpPr>
        <p:spPr>
          <a:xfrm>
            <a:off x="7186946" y="2326946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0"/>
          <p:cNvSpPr/>
          <p:nvPr/>
        </p:nvSpPr>
        <p:spPr>
          <a:xfrm>
            <a:off x="1871071" y="2705996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2" name="Google Shape;582;p40"/>
          <p:cNvCxnSpPr/>
          <p:nvPr/>
        </p:nvCxnSpPr>
        <p:spPr>
          <a:xfrm>
            <a:off x="1978321" y="2326946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Confusion Matrix</a:t>
            </a:r>
            <a:endParaRPr dirty="0"/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Training</a:t>
            </a:r>
            <a:endParaRPr dirty="0"/>
          </a:p>
        </p:txBody>
      </p:sp>
      <p:sp>
        <p:nvSpPr>
          <p:cNvPr id="588" name="Google Shape;588;p40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Testing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38" y="2950043"/>
            <a:ext cx="3181350" cy="2193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Google Shape;1185;p49"/>
          <p:cNvSpPr/>
          <p:nvPr/>
        </p:nvSpPr>
        <p:spPr>
          <a:xfrm>
            <a:off x="163276" y="225841"/>
            <a:ext cx="1646835" cy="578473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600" i="1" dirty="0" smtClean="0">
                <a:solidFill>
                  <a:srgbClr val="4AA276"/>
                </a:solidFill>
                <a:latin typeface="Acme" panose="02000706050000020004" pitchFamily="2" charset="0"/>
              </a:rPr>
              <a:t>Decision Tree</a:t>
            </a:r>
            <a:endParaRPr lang="en-US" sz="1600" i="1" dirty="0">
              <a:solidFill>
                <a:srgbClr val="4AA276"/>
              </a:solidFill>
              <a:latin typeface="Acme" panose="0200070605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839" y="3049767"/>
            <a:ext cx="1683463" cy="755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Group 16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8" name="Right Triangle 17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37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2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23" name="Picture 2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633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49"/>
          <p:cNvGrpSpPr/>
          <p:nvPr/>
        </p:nvGrpSpPr>
        <p:grpSpPr>
          <a:xfrm rot="-150418" flipH="1">
            <a:off x="191073" y="1379684"/>
            <a:ext cx="1991567" cy="4780236"/>
            <a:chOff x="2714675" y="237925"/>
            <a:chExt cx="2177825" cy="5227300"/>
          </a:xfrm>
        </p:grpSpPr>
        <p:sp>
          <p:nvSpPr>
            <p:cNvPr id="1196" name="Google Shape;1196;p49"/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185;p49"/>
          <p:cNvSpPr/>
          <p:nvPr/>
        </p:nvSpPr>
        <p:spPr>
          <a:xfrm>
            <a:off x="163276" y="225841"/>
            <a:ext cx="1646835" cy="578473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600" i="1" dirty="0" smtClean="0">
                <a:solidFill>
                  <a:srgbClr val="4AA276"/>
                </a:solidFill>
                <a:latin typeface="Acme" panose="02000706050000020004" pitchFamily="2" charset="0"/>
              </a:rPr>
              <a:t>Naive  Bayes</a:t>
            </a:r>
            <a:endParaRPr lang="en-US" sz="1600" i="1" dirty="0">
              <a:solidFill>
                <a:srgbClr val="4AA276"/>
              </a:solidFill>
              <a:latin typeface="Acme" panose="02000706050000020004" pitchFamily="2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6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62" name="Picture 6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07987"/>
              </p:ext>
            </p:extLst>
          </p:nvPr>
        </p:nvGraphicFramePr>
        <p:xfrm>
          <a:off x="3596676" y="1491920"/>
          <a:ext cx="3109986" cy="609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36662">
                  <a:extLst>
                    <a:ext uri="{9D8B030D-6E8A-4147-A177-3AD203B41FA5}">
                      <a16:colId xmlns:a16="http://schemas.microsoft.com/office/drawing/2014/main" val="465113370"/>
                    </a:ext>
                  </a:extLst>
                </a:gridCol>
                <a:gridCol w="1036662">
                  <a:extLst>
                    <a:ext uri="{9D8B030D-6E8A-4147-A177-3AD203B41FA5}">
                      <a16:colId xmlns:a16="http://schemas.microsoft.com/office/drawing/2014/main" val="222271963"/>
                    </a:ext>
                  </a:extLst>
                </a:gridCol>
                <a:gridCol w="1036662">
                  <a:extLst>
                    <a:ext uri="{9D8B030D-6E8A-4147-A177-3AD203B41FA5}">
                      <a16:colId xmlns:a16="http://schemas.microsoft.com/office/drawing/2014/main" val="1219585488"/>
                    </a:ext>
                  </a:extLst>
                </a:gridCol>
              </a:tblGrid>
              <a:tr h="271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Training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Testing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64011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dirty="0" smtClean="0"/>
                        <a:t>Akurasi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82,15%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77,92%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0880"/>
                  </a:ext>
                </a:extLst>
              </a:tr>
            </a:tbl>
          </a:graphicData>
        </a:graphic>
      </p:graphicFrame>
      <p:sp>
        <p:nvSpPr>
          <p:cNvPr id="66" name="Google Shape;1188;p49"/>
          <p:cNvSpPr txBox="1">
            <a:spLocks/>
          </p:cNvSpPr>
          <p:nvPr/>
        </p:nvSpPr>
        <p:spPr>
          <a:xfrm>
            <a:off x="3390474" y="1031552"/>
            <a:ext cx="352239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id-ID" dirty="0" smtClean="0"/>
              <a:t>Kebaikan Klasifikasi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849542" y="2511003"/>
            <a:ext cx="260425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Akurasi</a:t>
            </a:r>
          </a:p>
          <a:p>
            <a:pPr algn="ctr"/>
            <a:r>
              <a:rPr lang="id-ID" dirty="0" smtClean="0"/>
              <a:t>77,92% pasien </a:t>
            </a:r>
            <a:r>
              <a:rPr lang="id-ID" i="1" dirty="0" smtClean="0"/>
              <a:t>testing </a:t>
            </a:r>
            <a:r>
              <a:rPr lang="id-ID" dirty="0" smtClean="0"/>
              <a:t>benar diprediksi apakah terkena penyakit jantung atau tidak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74" name="Right Triangle 7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38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4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/>
          <p:nvPr/>
        </p:nvSpPr>
        <p:spPr>
          <a:xfrm>
            <a:off x="791238" y="1324650"/>
            <a:ext cx="2352900" cy="10071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5999863" y="1324550"/>
            <a:ext cx="2352900" cy="100239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7079696" y="2705996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40"/>
          <p:cNvCxnSpPr/>
          <p:nvPr/>
        </p:nvCxnSpPr>
        <p:spPr>
          <a:xfrm>
            <a:off x="7186946" y="2326946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0"/>
          <p:cNvSpPr/>
          <p:nvPr/>
        </p:nvSpPr>
        <p:spPr>
          <a:xfrm>
            <a:off x="1871071" y="2705996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2" name="Google Shape;582;p40"/>
          <p:cNvCxnSpPr/>
          <p:nvPr/>
        </p:nvCxnSpPr>
        <p:spPr>
          <a:xfrm>
            <a:off x="1978321" y="2326946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Confusion Matrix</a:t>
            </a:r>
            <a:endParaRPr dirty="0"/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Training</a:t>
            </a:r>
            <a:endParaRPr dirty="0"/>
          </a:p>
        </p:txBody>
      </p:sp>
      <p:sp>
        <p:nvSpPr>
          <p:cNvPr id="588" name="Google Shape;588;p40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Testing</a:t>
            </a:r>
            <a:endParaRPr dirty="0"/>
          </a:p>
        </p:txBody>
      </p:sp>
      <p:grpSp>
        <p:nvGrpSpPr>
          <p:cNvPr id="13" name="Group 12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4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6" name="Picture 15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7" y="2950043"/>
            <a:ext cx="3034307" cy="209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31" y="2920496"/>
            <a:ext cx="3190029" cy="2199441"/>
          </a:xfrm>
          <a:prstGeom prst="rect">
            <a:avLst/>
          </a:prstGeom>
        </p:spPr>
      </p:pic>
      <p:sp>
        <p:nvSpPr>
          <p:cNvPr id="21" name="Google Shape;1185;p49"/>
          <p:cNvSpPr/>
          <p:nvPr/>
        </p:nvSpPr>
        <p:spPr>
          <a:xfrm>
            <a:off x="163276" y="225841"/>
            <a:ext cx="1646835" cy="578473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600" i="1" dirty="0" smtClean="0">
                <a:solidFill>
                  <a:srgbClr val="4AA276"/>
                </a:solidFill>
                <a:latin typeface="Acme" panose="02000706050000020004" pitchFamily="2" charset="0"/>
              </a:rPr>
              <a:t>Naive  Bayes</a:t>
            </a:r>
            <a:endParaRPr lang="en-US" sz="1600" i="1" dirty="0">
              <a:solidFill>
                <a:srgbClr val="4AA276"/>
              </a:solidFill>
              <a:latin typeface="Acme" panose="02000706050000020004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3" name="Right Triangle 2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39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2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Metode</a:t>
            </a:r>
            <a:r>
              <a:rPr dirty="0" smtClean="0"/>
              <a:t> </a:t>
            </a:r>
            <a:r>
              <a:rPr dirty="0" err="1" smtClean="0"/>
              <a:t>Klasifikasi</a:t>
            </a:r>
            <a:r>
              <a:rPr dirty="0" smtClean="0"/>
              <a:t> </a:t>
            </a:r>
            <a:r>
              <a:rPr dirty="0" err="1" smtClean="0"/>
              <a:t>Terbaik</a:t>
            </a:r>
            <a:endParaRPr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62291"/>
              </p:ext>
            </p:extLst>
          </p:nvPr>
        </p:nvGraphicFramePr>
        <p:xfrm>
          <a:off x="2685210" y="1482028"/>
          <a:ext cx="4013046" cy="121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60515">
                  <a:extLst>
                    <a:ext uri="{9D8B030D-6E8A-4147-A177-3AD203B41FA5}">
                      <a16:colId xmlns:a16="http://schemas.microsoft.com/office/drawing/2014/main" val="465113370"/>
                    </a:ext>
                  </a:extLst>
                </a:gridCol>
                <a:gridCol w="1652531">
                  <a:extLst>
                    <a:ext uri="{9D8B030D-6E8A-4147-A177-3AD203B41FA5}">
                      <a16:colId xmlns:a16="http://schemas.microsoft.com/office/drawing/2014/main" val="1219585488"/>
                    </a:ext>
                  </a:extLst>
                </a:gridCol>
              </a:tblGrid>
              <a:tr h="271686">
                <a:tc>
                  <a:txBody>
                    <a:bodyPr/>
                    <a:lstStyle/>
                    <a:p>
                      <a:r>
                        <a:rPr lang="id-ID" dirty="0" smtClean="0"/>
                        <a:t>Metode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Akurasi Testing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64011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b="0" dirty="0" smtClean="0"/>
                        <a:t>Support</a:t>
                      </a:r>
                      <a:r>
                        <a:rPr lang="id-ID" b="0" baseline="0" dirty="0" smtClean="0"/>
                        <a:t> Vector Machine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98,05%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0880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b="0" dirty="0" smtClean="0"/>
                        <a:t>Decision</a:t>
                      </a:r>
                      <a:r>
                        <a:rPr lang="id-ID" b="0" baseline="0" dirty="0" smtClean="0"/>
                        <a:t> Tree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99,03%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83458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b="0" dirty="0" smtClean="0"/>
                        <a:t>Naive</a:t>
                      </a:r>
                      <a:r>
                        <a:rPr lang="id-ID" b="0" baseline="0" dirty="0" smtClean="0"/>
                        <a:t> Bayes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77,92%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1076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783856" y="2095145"/>
            <a:ext cx="914400" cy="29687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698256" y="2243580"/>
            <a:ext cx="40762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02251" y="2089691"/>
            <a:ext cx="1432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rgbClr val="4AA276"/>
                </a:solidFill>
                <a:latin typeface="Pompiere" panose="020B0604020202020204" charset="0"/>
              </a:rPr>
              <a:t>Metode Terbaik</a:t>
            </a:r>
            <a:endParaRPr lang="en-US" b="1" dirty="0">
              <a:solidFill>
                <a:srgbClr val="4AA276"/>
              </a:solidFill>
              <a:latin typeface="Pompiere" panose="020B0604020202020204" charset="0"/>
            </a:endParaRPr>
          </a:p>
        </p:txBody>
      </p:sp>
      <p:grpSp>
        <p:nvGrpSpPr>
          <p:cNvPr id="51" name="Google Shape;1798;p64"/>
          <p:cNvGrpSpPr/>
          <p:nvPr/>
        </p:nvGrpSpPr>
        <p:grpSpPr>
          <a:xfrm>
            <a:off x="-306885" y="429249"/>
            <a:ext cx="2588100" cy="5238775"/>
            <a:chOff x="2507125" y="238100"/>
            <a:chExt cx="2588100" cy="5238775"/>
          </a:xfrm>
        </p:grpSpPr>
        <p:sp>
          <p:nvSpPr>
            <p:cNvPr id="52" name="Google Shape;1799;p64"/>
            <p:cNvSpPr/>
            <p:nvPr/>
          </p:nvSpPr>
          <p:spPr>
            <a:xfrm>
              <a:off x="3798025" y="260400"/>
              <a:ext cx="689850" cy="1216925"/>
            </a:xfrm>
            <a:custGeom>
              <a:avLst/>
              <a:gdLst/>
              <a:ahLst/>
              <a:cxnLst/>
              <a:rect l="l" t="t" r="r" b="b"/>
              <a:pathLst>
                <a:path w="27594" h="48677" extrusionOk="0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00;p64"/>
            <p:cNvSpPr/>
            <p:nvPr/>
          </p:nvSpPr>
          <p:spPr>
            <a:xfrm>
              <a:off x="3780975" y="238100"/>
              <a:ext cx="660825" cy="533125"/>
            </a:xfrm>
            <a:custGeom>
              <a:avLst/>
              <a:gdLst/>
              <a:ahLst/>
              <a:cxnLst/>
              <a:rect l="l" t="t" r="r" b="b"/>
              <a:pathLst>
                <a:path w="26433" h="21325" extrusionOk="0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01;p64"/>
            <p:cNvSpPr/>
            <p:nvPr/>
          </p:nvSpPr>
          <p:spPr>
            <a:xfrm>
              <a:off x="3907225" y="603625"/>
              <a:ext cx="39825" cy="39975"/>
            </a:xfrm>
            <a:custGeom>
              <a:avLst/>
              <a:gdLst/>
              <a:ahLst/>
              <a:cxnLst/>
              <a:rect l="l" t="t" r="r" b="b"/>
              <a:pathLst>
                <a:path w="1593" h="1599" extrusionOk="0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02;p64"/>
            <p:cNvSpPr/>
            <p:nvPr/>
          </p:nvSpPr>
          <p:spPr>
            <a:xfrm>
              <a:off x="3906075" y="736275"/>
              <a:ext cx="81925" cy="39075"/>
            </a:xfrm>
            <a:custGeom>
              <a:avLst/>
              <a:gdLst/>
              <a:ahLst/>
              <a:cxnLst/>
              <a:rect l="l" t="t" r="r" b="b"/>
              <a:pathLst>
                <a:path w="3277" h="1563" extrusionOk="0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03;p64"/>
            <p:cNvSpPr/>
            <p:nvPr/>
          </p:nvSpPr>
          <p:spPr>
            <a:xfrm>
              <a:off x="3903250" y="563400"/>
              <a:ext cx="63700" cy="31300"/>
            </a:xfrm>
            <a:custGeom>
              <a:avLst/>
              <a:gdLst/>
              <a:ahLst/>
              <a:cxnLst/>
              <a:rect l="l" t="t" r="r" b="b"/>
              <a:pathLst>
                <a:path w="2548" h="1252" extrusionOk="0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04;p64"/>
            <p:cNvSpPr/>
            <p:nvPr/>
          </p:nvSpPr>
          <p:spPr>
            <a:xfrm>
              <a:off x="3893000" y="4814350"/>
              <a:ext cx="604550" cy="662525"/>
            </a:xfrm>
            <a:custGeom>
              <a:avLst/>
              <a:gdLst/>
              <a:ahLst/>
              <a:cxnLst/>
              <a:rect l="l" t="t" r="r" b="b"/>
              <a:pathLst>
                <a:path w="24182" h="26501" extrusionOk="0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05;p64"/>
            <p:cNvSpPr/>
            <p:nvPr/>
          </p:nvSpPr>
          <p:spPr>
            <a:xfrm>
              <a:off x="3893000" y="4883725"/>
              <a:ext cx="604550" cy="593150"/>
            </a:xfrm>
            <a:custGeom>
              <a:avLst/>
              <a:gdLst/>
              <a:ahLst/>
              <a:cxnLst/>
              <a:rect l="l" t="t" r="r" b="b"/>
              <a:pathLst>
                <a:path w="24182" h="23726" extrusionOk="0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06;p64"/>
            <p:cNvSpPr/>
            <p:nvPr/>
          </p:nvSpPr>
          <p:spPr>
            <a:xfrm>
              <a:off x="3691125" y="2599875"/>
              <a:ext cx="786525" cy="2416950"/>
            </a:xfrm>
            <a:custGeom>
              <a:avLst/>
              <a:gdLst/>
              <a:ahLst/>
              <a:cxnLst/>
              <a:rect l="l" t="t" r="r" b="b"/>
              <a:pathLst>
                <a:path w="31461" h="96678" extrusionOk="0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07;p64"/>
            <p:cNvSpPr/>
            <p:nvPr/>
          </p:nvSpPr>
          <p:spPr>
            <a:xfrm>
              <a:off x="3896975" y="5165225"/>
              <a:ext cx="747850" cy="311650"/>
            </a:xfrm>
            <a:custGeom>
              <a:avLst/>
              <a:gdLst/>
              <a:ahLst/>
              <a:cxnLst/>
              <a:rect l="l" t="t" r="r" b="b"/>
              <a:pathLst>
                <a:path w="29914" h="12466" extrusionOk="0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08;p64"/>
            <p:cNvSpPr/>
            <p:nvPr/>
          </p:nvSpPr>
          <p:spPr>
            <a:xfrm>
              <a:off x="4108525" y="2488975"/>
              <a:ext cx="606825" cy="2785450"/>
            </a:xfrm>
            <a:custGeom>
              <a:avLst/>
              <a:gdLst/>
              <a:ahLst/>
              <a:cxnLst/>
              <a:rect l="l" t="t" r="r" b="b"/>
              <a:pathLst>
                <a:path w="24273" h="111418" extrusionOk="0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09;p64"/>
            <p:cNvSpPr/>
            <p:nvPr/>
          </p:nvSpPr>
          <p:spPr>
            <a:xfrm>
              <a:off x="3896975" y="5309100"/>
              <a:ext cx="747850" cy="167775"/>
            </a:xfrm>
            <a:custGeom>
              <a:avLst/>
              <a:gdLst/>
              <a:ahLst/>
              <a:cxnLst/>
              <a:rect l="l" t="t" r="r" b="b"/>
              <a:pathLst>
                <a:path w="29914" h="6711" extrusionOk="0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10;p64"/>
            <p:cNvSpPr/>
            <p:nvPr/>
          </p:nvSpPr>
          <p:spPr>
            <a:xfrm>
              <a:off x="4734650" y="1938700"/>
              <a:ext cx="360575" cy="1374225"/>
            </a:xfrm>
            <a:custGeom>
              <a:avLst/>
              <a:gdLst/>
              <a:ahLst/>
              <a:cxnLst/>
              <a:rect l="l" t="t" r="r" b="b"/>
              <a:pathLst>
                <a:path w="14423" h="54969" extrusionOk="0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11;p64"/>
            <p:cNvSpPr/>
            <p:nvPr/>
          </p:nvSpPr>
          <p:spPr>
            <a:xfrm>
              <a:off x="3151425" y="1827975"/>
              <a:ext cx="409500" cy="448500"/>
            </a:xfrm>
            <a:custGeom>
              <a:avLst/>
              <a:gdLst/>
              <a:ahLst/>
              <a:cxnLst/>
              <a:rect l="l" t="t" r="r" b="b"/>
              <a:pathLst>
                <a:path w="16380" h="17940" extrusionOk="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12;p64"/>
            <p:cNvSpPr/>
            <p:nvPr/>
          </p:nvSpPr>
          <p:spPr>
            <a:xfrm>
              <a:off x="3309525" y="1024650"/>
              <a:ext cx="1699825" cy="1956950"/>
            </a:xfrm>
            <a:custGeom>
              <a:avLst/>
              <a:gdLst/>
              <a:ahLst/>
              <a:cxnLst/>
              <a:rect l="l" t="t" r="r" b="b"/>
              <a:pathLst>
                <a:path w="67993" h="78278" extrusionOk="0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13;p64"/>
            <p:cNvSpPr/>
            <p:nvPr/>
          </p:nvSpPr>
          <p:spPr>
            <a:xfrm>
              <a:off x="3811675" y="1538700"/>
              <a:ext cx="265600" cy="256025"/>
            </a:xfrm>
            <a:custGeom>
              <a:avLst/>
              <a:gdLst/>
              <a:ahLst/>
              <a:cxnLst/>
              <a:rect l="l" t="t" r="r" b="b"/>
              <a:pathLst>
                <a:path w="10624" h="10241" extrusionOk="0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14;p64"/>
            <p:cNvSpPr/>
            <p:nvPr/>
          </p:nvSpPr>
          <p:spPr>
            <a:xfrm>
              <a:off x="3916900" y="1494825"/>
              <a:ext cx="68250" cy="377725"/>
            </a:xfrm>
            <a:custGeom>
              <a:avLst/>
              <a:gdLst/>
              <a:ahLst/>
              <a:cxnLst/>
              <a:rect l="l" t="t" r="r" b="b"/>
              <a:pathLst>
                <a:path w="2730" h="15109" extrusionOk="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15;p64"/>
            <p:cNvSpPr/>
            <p:nvPr/>
          </p:nvSpPr>
          <p:spPr>
            <a:xfrm>
              <a:off x="2507125" y="1561150"/>
              <a:ext cx="1023650" cy="1024875"/>
            </a:xfrm>
            <a:custGeom>
              <a:avLst/>
              <a:gdLst/>
              <a:ahLst/>
              <a:cxnLst/>
              <a:rect l="l" t="t" r="r" b="b"/>
              <a:pathLst>
                <a:path w="40946" h="40995" extrusionOk="0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16;p64"/>
            <p:cNvSpPr/>
            <p:nvPr/>
          </p:nvSpPr>
          <p:spPr>
            <a:xfrm>
              <a:off x="2642450" y="1607325"/>
              <a:ext cx="203625" cy="112250"/>
            </a:xfrm>
            <a:custGeom>
              <a:avLst/>
              <a:gdLst/>
              <a:ahLst/>
              <a:cxnLst/>
              <a:rect l="l" t="t" r="r" b="b"/>
              <a:pathLst>
                <a:path w="8145" h="4490" extrusionOk="0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17;p64"/>
            <p:cNvSpPr/>
            <p:nvPr/>
          </p:nvSpPr>
          <p:spPr>
            <a:xfrm>
              <a:off x="2605700" y="1863300"/>
              <a:ext cx="236400" cy="284725"/>
            </a:xfrm>
            <a:custGeom>
              <a:avLst/>
              <a:gdLst/>
              <a:ahLst/>
              <a:cxnLst/>
              <a:rect l="l" t="t" r="r" b="b"/>
              <a:pathLst>
                <a:path w="9456" h="11389" extrusionOk="0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18;p64"/>
            <p:cNvSpPr/>
            <p:nvPr/>
          </p:nvSpPr>
          <p:spPr>
            <a:xfrm>
              <a:off x="2663500" y="1886175"/>
              <a:ext cx="128550" cy="118875"/>
            </a:xfrm>
            <a:custGeom>
              <a:avLst/>
              <a:gdLst/>
              <a:ahLst/>
              <a:cxnLst/>
              <a:rect l="l" t="t" r="r" b="b"/>
              <a:pathLst>
                <a:path w="5142" h="4755" extrusionOk="0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19;p64"/>
            <p:cNvSpPr/>
            <p:nvPr/>
          </p:nvSpPr>
          <p:spPr>
            <a:xfrm>
              <a:off x="2713550" y="1932225"/>
              <a:ext cx="102375" cy="106950"/>
            </a:xfrm>
            <a:custGeom>
              <a:avLst/>
              <a:gdLst/>
              <a:ahLst/>
              <a:cxnLst/>
              <a:rect l="l" t="t" r="r" b="b"/>
              <a:pathLst>
                <a:path w="4095" h="4278" extrusionOk="0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20;p64"/>
            <p:cNvSpPr/>
            <p:nvPr/>
          </p:nvSpPr>
          <p:spPr>
            <a:xfrm>
              <a:off x="2766425" y="1999350"/>
              <a:ext cx="71125" cy="73950"/>
            </a:xfrm>
            <a:custGeom>
              <a:avLst/>
              <a:gdLst/>
              <a:ahLst/>
              <a:cxnLst/>
              <a:rect l="l" t="t" r="r" b="b"/>
              <a:pathLst>
                <a:path w="2845" h="2958" extrusionOk="0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21;p64"/>
            <p:cNvSpPr/>
            <p:nvPr/>
          </p:nvSpPr>
          <p:spPr>
            <a:xfrm>
              <a:off x="3981150" y="1024825"/>
              <a:ext cx="484550" cy="417650"/>
            </a:xfrm>
            <a:custGeom>
              <a:avLst/>
              <a:gdLst/>
              <a:ahLst/>
              <a:cxnLst/>
              <a:rect l="l" t="t" r="r" b="b"/>
              <a:pathLst>
                <a:path w="19382" h="16706" extrusionOk="0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22;p64"/>
            <p:cNvSpPr/>
            <p:nvPr/>
          </p:nvSpPr>
          <p:spPr>
            <a:xfrm>
              <a:off x="4358750" y="989600"/>
              <a:ext cx="488525" cy="977200"/>
            </a:xfrm>
            <a:custGeom>
              <a:avLst/>
              <a:gdLst/>
              <a:ahLst/>
              <a:cxnLst/>
              <a:rect l="l" t="t" r="r" b="b"/>
              <a:pathLst>
                <a:path w="19541" h="39088" extrusionOk="0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23;p64"/>
            <p:cNvSpPr/>
            <p:nvPr/>
          </p:nvSpPr>
          <p:spPr>
            <a:xfrm>
              <a:off x="3576250" y="1031925"/>
              <a:ext cx="469750" cy="825275"/>
            </a:xfrm>
            <a:custGeom>
              <a:avLst/>
              <a:gdLst/>
              <a:ahLst/>
              <a:cxnLst/>
              <a:rect l="l" t="t" r="r" b="b"/>
              <a:pathLst>
                <a:path w="18790" h="33011" extrusionOk="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24;p64"/>
            <p:cNvSpPr/>
            <p:nvPr/>
          </p:nvSpPr>
          <p:spPr>
            <a:xfrm>
              <a:off x="4138100" y="2960425"/>
              <a:ext cx="526075" cy="174500"/>
            </a:xfrm>
            <a:custGeom>
              <a:avLst/>
              <a:gdLst/>
              <a:ahLst/>
              <a:cxnLst/>
              <a:rect l="l" t="t" r="r" b="b"/>
              <a:pathLst>
                <a:path w="21043" h="6980" extrusionOk="0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79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81" name="Picture 80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83" name="Group 8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84" name="Right Triangle 8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4</a:t>
              </a:r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0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0" name="Google Shape;1780;p63"/>
          <p:cNvGrpSpPr/>
          <p:nvPr/>
        </p:nvGrpSpPr>
        <p:grpSpPr>
          <a:xfrm>
            <a:off x="2772125" y="289957"/>
            <a:ext cx="3893582" cy="4990859"/>
            <a:chOff x="2772125" y="289957"/>
            <a:chExt cx="3893582" cy="4990859"/>
          </a:xfrm>
        </p:grpSpPr>
        <p:grpSp>
          <p:nvGrpSpPr>
            <p:cNvPr id="1781" name="Google Shape;1781;p63"/>
            <p:cNvGrpSpPr/>
            <p:nvPr/>
          </p:nvGrpSpPr>
          <p:grpSpPr>
            <a:xfrm>
              <a:off x="2772125" y="289957"/>
              <a:ext cx="3489773" cy="4321192"/>
              <a:chOff x="2772125" y="289957"/>
              <a:chExt cx="3489773" cy="4321192"/>
            </a:xfrm>
          </p:grpSpPr>
          <p:grpSp>
            <p:nvGrpSpPr>
              <p:cNvPr id="1782" name="Google Shape;1782;p63"/>
              <p:cNvGrpSpPr/>
              <p:nvPr/>
            </p:nvGrpSpPr>
            <p:grpSpPr>
              <a:xfrm>
                <a:off x="2772125" y="664600"/>
                <a:ext cx="3489773" cy="3946549"/>
                <a:chOff x="2772125" y="664600"/>
                <a:chExt cx="3489773" cy="3946549"/>
              </a:xfrm>
            </p:grpSpPr>
            <p:sp>
              <p:nvSpPr>
                <p:cNvPr id="1783" name="Google Shape;1783;p63"/>
                <p:cNvSpPr/>
                <p:nvPr/>
              </p:nvSpPr>
              <p:spPr>
                <a:xfrm>
                  <a:off x="2772125" y="664600"/>
                  <a:ext cx="3489773" cy="394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16" h="180827" extrusionOk="0">
                      <a:moveTo>
                        <a:pt x="1790" y="0"/>
                      </a:moveTo>
                      <a:cubicBezTo>
                        <a:pt x="778" y="0"/>
                        <a:pt x="0" y="856"/>
                        <a:pt x="0" y="1868"/>
                      </a:cubicBezTo>
                      <a:lnTo>
                        <a:pt x="0" y="179036"/>
                      </a:lnTo>
                      <a:cubicBezTo>
                        <a:pt x="0" y="180048"/>
                        <a:pt x="778" y="180826"/>
                        <a:pt x="1790" y="180826"/>
                      </a:cubicBezTo>
                      <a:lnTo>
                        <a:pt x="139025" y="180826"/>
                      </a:lnTo>
                      <a:cubicBezTo>
                        <a:pt x="140037" y="180826"/>
                        <a:pt x="140816" y="180048"/>
                        <a:pt x="140816" y="179036"/>
                      </a:cubicBezTo>
                      <a:lnTo>
                        <a:pt x="140816" y="1868"/>
                      </a:lnTo>
                      <a:cubicBezTo>
                        <a:pt x="140816" y="856"/>
                        <a:pt x="140037" y="0"/>
                        <a:pt x="1390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63"/>
                <p:cNvSpPr/>
                <p:nvPr/>
              </p:nvSpPr>
              <p:spPr>
                <a:xfrm>
                  <a:off x="3042180" y="914319"/>
                  <a:ext cx="2949638" cy="3448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21" h="158020" extrusionOk="0">
                      <a:moveTo>
                        <a:pt x="1" y="1"/>
                      </a:moveTo>
                      <a:lnTo>
                        <a:pt x="1" y="158020"/>
                      </a:lnTo>
                      <a:lnTo>
                        <a:pt x="119021" y="158020"/>
                      </a:lnTo>
                      <a:lnTo>
                        <a:pt x="1190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85" name="Google Shape;1785;p63"/>
              <p:cNvSpPr/>
              <p:nvPr/>
            </p:nvSpPr>
            <p:spPr>
              <a:xfrm>
                <a:off x="3746327" y="289957"/>
                <a:ext cx="1541372" cy="488067"/>
              </a:xfrm>
              <a:custGeom>
                <a:avLst/>
                <a:gdLst/>
                <a:ahLst/>
                <a:cxnLst/>
                <a:rect l="l" t="t" r="r" b="b"/>
                <a:pathLst>
                  <a:path w="62196" h="19694" extrusionOk="0">
                    <a:moveTo>
                      <a:pt x="31115" y="3929"/>
                    </a:moveTo>
                    <a:cubicBezTo>
                      <a:pt x="33197" y="3929"/>
                      <a:pt x="35185" y="5547"/>
                      <a:pt x="35185" y="8018"/>
                    </a:cubicBezTo>
                    <a:cubicBezTo>
                      <a:pt x="35185" y="10275"/>
                      <a:pt x="33394" y="12143"/>
                      <a:pt x="31137" y="12143"/>
                    </a:cubicBezTo>
                    <a:cubicBezTo>
                      <a:pt x="27478" y="12143"/>
                      <a:pt x="25610" y="7706"/>
                      <a:pt x="28257" y="5138"/>
                    </a:cubicBezTo>
                    <a:cubicBezTo>
                      <a:pt x="29091" y="4303"/>
                      <a:pt x="30114" y="3929"/>
                      <a:pt x="31115" y="3929"/>
                    </a:cubicBezTo>
                    <a:close/>
                    <a:moveTo>
                      <a:pt x="31137" y="0"/>
                    </a:moveTo>
                    <a:cubicBezTo>
                      <a:pt x="26544" y="0"/>
                      <a:pt x="22808" y="3736"/>
                      <a:pt x="22808" y="8329"/>
                    </a:cubicBezTo>
                    <a:cubicBezTo>
                      <a:pt x="22808" y="8796"/>
                      <a:pt x="22808" y="9185"/>
                      <a:pt x="22886" y="9652"/>
                    </a:cubicBezTo>
                    <a:lnTo>
                      <a:pt x="1557" y="9652"/>
                    </a:lnTo>
                    <a:cubicBezTo>
                      <a:pt x="701" y="9652"/>
                      <a:pt x="0" y="10353"/>
                      <a:pt x="0" y="11209"/>
                    </a:cubicBezTo>
                    <a:lnTo>
                      <a:pt x="0" y="18059"/>
                    </a:lnTo>
                    <a:cubicBezTo>
                      <a:pt x="0" y="18916"/>
                      <a:pt x="701" y="19616"/>
                      <a:pt x="1557" y="19694"/>
                    </a:cubicBezTo>
                    <a:lnTo>
                      <a:pt x="60639" y="19694"/>
                    </a:lnTo>
                    <a:cubicBezTo>
                      <a:pt x="61495" y="19616"/>
                      <a:pt x="62196" y="18916"/>
                      <a:pt x="62196" y="18059"/>
                    </a:cubicBezTo>
                    <a:lnTo>
                      <a:pt x="62196" y="11209"/>
                    </a:lnTo>
                    <a:cubicBezTo>
                      <a:pt x="62196" y="10353"/>
                      <a:pt x="61495" y="9652"/>
                      <a:pt x="60639" y="9652"/>
                    </a:cubicBezTo>
                    <a:lnTo>
                      <a:pt x="39310" y="9652"/>
                    </a:lnTo>
                    <a:cubicBezTo>
                      <a:pt x="39388" y="9185"/>
                      <a:pt x="39388" y="8796"/>
                      <a:pt x="39466" y="8329"/>
                    </a:cubicBezTo>
                    <a:cubicBezTo>
                      <a:pt x="39466" y="3736"/>
                      <a:pt x="35729" y="0"/>
                      <a:pt x="311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6" name="Google Shape;1786;p63"/>
            <p:cNvGrpSpPr/>
            <p:nvPr/>
          </p:nvGrpSpPr>
          <p:grpSpPr>
            <a:xfrm>
              <a:off x="4612307" y="3076644"/>
              <a:ext cx="2053401" cy="2204172"/>
              <a:chOff x="4612307" y="3076644"/>
              <a:chExt cx="2053401" cy="2204172"/>
            </a:xfrm>
          </p:grpSpPr>
          <p:sp>
            <p:nvSpPr>
              <p:cNvPr id="1787" name="Google Shape;1787;p63"/>
              <p:cNvSpPr/>
              <p:nvPr/>
            </p:nvSpPr>
            <p:spPr>
              <a:xfrm rot="1751529">
                <a:off x="5034588" y="3186841"/>
                <a:ext cx="968457" cy="1983779"/>
              </a:xfrm>
              <a:custGeom>
                <a:avLst/>
                <a:gdLst/>
                <a:ahLst/>
                <a:cxnLst/>
                <a:rect l="l" t="t" r="r" b="b"/>
                <a:pathLst>
                  <a:path w="39078" h="80047" extrusionOk="0">
                    <a:moveTo>
                      <a:pt x="33799" y="1"/>
                    </a:moveTo>
                    <a:cubicBezTo>
                      <a:pt x="33120" y="1"/>
                      <a:pt x="32467" y="383"/>
                      <a:pt x="32227" y="1041"/>
                    </a:cubicBezTo>
                    <a:lnTo>
                      <a:pt x="312" y="76314"/>
                    </a:lnTo>
                    <a:cubicBezTo>
                      <a:pt x="1" y="77093"/>
                      <a:pt x="390" y="78105"/>
                      <a:pt x="1246" y="78494"/>
                    </a:cubicBezTo>
                    <a:lnTo>
                      <a:pt x="4671" y="79895"/>
                    </a:lnTo>
                    <a:cubicBezTo>
                      <a:pt x="4897" y="79998"/>
                      <a:pt x="5129" y="80046"/>
                      <a:pt x="5354" y="80046"/>
                    </a:cubicBezTo>
                    <a:cubicBezTo>
                      <a:pt x="5983" y="80046"/>
                      <a:pt x="6564" y="79669"/>
                      <a:pt x="6851" y="79039"/>
                    </a:cubicBezTo>
                    <a:lnTo>
                      <a:pt x="38688" y="3766"/>
                    </a:lnTo>
                    <a:cubicBezTo>
                      <a:pt x="39077" y="2910"/>
                      <a:pt x="38688" y="1976"/>
                      <a:pt x="37832" y="1586"/>
                    </a:cubicBezTo>
                    <a:lnTo>
                      <a:pt x="34407" y="107"/>
                    </a:lnTo>
                    <a:cubicBezTo>
                      <a:pt x="34209" y="35"/>
                      <a:pt x="34003" y="1"/>
                      <a:pt x="337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3"/>
              <p:cNvSpPr/>
              <p:nvPr/>
            </p:nvSpPr>
            <p:spPr>
              <a:xfrm rot="1751529">
                <a:off x="6020815" y="3222050"/>
                <a:ext cx="490028" cy="762637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0773" extrusionOk="0">
                    <a:moveTo>
                      <a:pt x="12539" y="1"/>
                    </a:moveTo>
                    <a:cubicBezTo>
                      <a:pt x="11892" y="1"/>
                      <a:pt x="11284" y="378"/>
                      <a:pt x="11054" y="1008"/>
                    </a:cubicBezTo>
                    <a:lnTo>
                      <a:pt x="390" y="26229"/>
                    </a:lnTo>
                    <a:cubicBezTo>
                      <a:pt x="1" y="27085"/>
                      <a:pt x="390" y="28019"/>
                      <a:pt x="1246" y="28408"/>
                    </a:cubicBezTo>
                    <a:lnTo>
                      <a:pt x="6617" y="30666"/>
                    </a:lnTo>
                    <a:cubicBezTo>
                      <a:pt x="6797" y="30738"/>
                      <a:pt x="6990" y="30772"/>
                      <a:pt x="7183" y="30772"/>
                    </a:cubicBezTo>
                    <a:cubicBezTo>
                      <a:pt x="7826" y="30772"/>
                      <a:pt x="8480" y="30390"/>
                      <a:pt x="8719" y="29732"/>
                    </a:cubicBezTo>
                    <a:lnTo>
                      <a:pt x="19383" y="4589"/>
                    </a:lnTo>
                    <a:cubicBezTo>
                      <a:pt x="19773" y="3732"/>
                      <a:pt x="19383" y="2721"/>
                      <a:pt x="18527" y="2409"/>
                    </a:cubicBezTo>
                    <a:lnTo>
                      <a:pt x="13234" y="152"/>
                    </a:lnTo>
                    <a:cubicBezTo>
                      <a:pt x="13008" y="49"/>
                      <a:pt x="12771" y="1"/>
                      <a:pt x="125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9" name="Google Shape;1789;p63"/>
            <p:cNvSpPr/>
            <p:nvPr/>
          </p:nvSpPr>
          <p:spPr>
            <a:xfrm>
              <a:off x="5050407" y="1130631"/>
              <a:ext cx="478426" cy="478426"/>
            </a:xfrm>
            <a:custGeom>
              <a:avLst/>
              <a:gdLst/>
              <a:ahLst/>
              <a:cxnLst/>
              <a:rect l="l" t="t" r="r" b="b"/>
              <a:pathLst>
                <a:path w="19305" h="19305" extrusionOk="0">
                  <a:moveTo>
                    <a:pt x="7551" y="0"/>
                  </a:moveTo>
                  <a:cubicBezTo>
                    <a:pt x="7084" y="0"/>
                    <a:pt x="6694" y="311"/>
                    <a:pt x="6694" y="778"/>
                  </a:cubicBezTo>
                  <a:lnTo>
                    <a:pt x="6694" y="6694"/>
                  </a:lnTo>
                  <a:lnTo>
                    <a:pt x="778" y="6694"/>
                  </a:lnTo>
                  <a:cubicBezTo>
                    <a:pt x="389" y="6694"/>
                    <a:pt x="0" y="7084"/>
                    <a:pt x="0" y="7551"/>
                  </a:cubicBezTo>
                  <a:lnTo>
                    <a:pt x="0" y="11754"/>
                  </a:lnTo>
                  <a:cubicBezTo>
                    <a:pt x="0" y="12221"/>
                    <a:pt x="389" y="12533"/>
                    <a:pt x="778" y="12533"/>
                  </a:cubicBezTo>
                  <a:lnTo>
                    <a:pt x="6694" y="12533"/>
                  </a:lnTo>
                  <a:lnTo>
                    <a:pt x="6694" y="18449"/>
                  </a:lnTo>
                  <a:cubicBezTo>
                    <a:pt x="6694" y="18916"/>
                    <a:pt x="7084" y="19305"/>
                    <a:pt x="7551" y="19305"/>
                  </a:cubicBezTo>
                  <a:lnTo>
                    <a:pt x="11754" y="19305"/>
                  </a:lnTo>
                  <a:cubicBezTo>
                    <a:pt x="12221" y="19305"/>
                    <a:pt x="12533" y="18916"/>
                    <a:pt x="12533" y="18449"/>
                  </a:cubicBezTo>
                  <a:lnTo>
                    <a:pt x="12533" y="12533"/>
                  </a:lnTo>
                  <a:lnTo>
                    <a:pt x="18449" y="12533"/>
                  </a:lnTo>
                  <a:cubicBezTo>
                    <a:pt x="18916" y="12533"/>
                    <a:pt x="19305" y="12221"/>
                    <a:pt x="19305" y="11754"/>
                  </a:cubicBezTo>
                  <a:lnTo>
                    <a:pt x="19305" y="7551"/>
                  </a:lnTo>
                  <a:cubicBezTo>
                    <a:pt x="19305" y="7084"/>
                    <a:pt x="18916" y="6694"/>
                    <a:pt x="18449" y="6694"/>
                  </a:cubicBezTo>
                  <a:lnTo>
                    <a:pt x="12610" y="6694"/>
                  </a:lnTo>
                  <a:lnTo>
                    <a:pt x="12610" y="778"/>
                  </a:lnTo>
                  <a:cubicBezTo>
                    <a:pt x="12533" y="389"/>
                    <a:pt x="12221" y="0"/>
                    <a:pt x="1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3192200" y="1490958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Kesimpulan</a:t>
            </a:r>
            <a:endParaRPr dirty="0"/>
          </a:p>
        </p:txBody>
      </p:sp>
      <p:sp>
        <p:nvSpPr>
          <p:cNvPr id="1791" name="Google Shape;1791;p63"/>
          <p:cNvSpPr txBox="1">
            <a:spLocks noGrp="1"/>
          </p:cNvSpPr>
          <p:nvPr>
            <p:ph type="subTitle" idx="1"/>
          </p:nvPr>
        </p:nvSpPr>
        <p:spPr>
          <a:xfrm>
            <a:off x="3192200" y="2295108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dirty="0" err="1" smtClean="0"/>
              <a:t>Jumlah</a:t>
            </a:r>
            <a:r>
              <a:rPr dirty="0" smtClean="0"/>
              <a:t> </a:t>
            </a:r>
            <a:r>
              <a:rPr dirty="0" err="1" smtClean="0"/>
              <a:t>pasien</a:t>
            </a:r>
            <a:r>
              <a:rPr dirty="0" smtClean="0"/>
              <a:t> </a:t>
            </a:r>
            <a:r>
              <a:rPr dirty="0" err="1" smtClean="0"/>
              <a:t>dengan</a:t>
            </a:r>
            <a:r>
              <a:rPr dirty="0" smtClean="0"/>
              <a:t> target (</a:t>
            </a:r>
            <a:r>
              <a:rPr dirty="0" err="1" smtClean="0"/>
              <a:t>kelas</a:t>
            </a:r>
            <a:r>
              <a:rPr dirty="0" smtClean="0"/>
              <a:t> </a:t>
            </a:r>
            <a:r>
              <a:rPr dirty="0" err="1" smtClean="0"/>
              <a:t>klasifikasi</a:t>
            </a:r>
            <a:r>
              <a:rPr dirty="0" smtClean="0"/>
              <a:t>) </a:t>
            </a:r>
            <a:r>
              <a:rPr dirty="0" err="1" smtClean="0"/>
              <a:t>menderita</a:t>
            </a:r>
            <a:r>
              <a:rPr dirty="0" smtClean="0"/>
              <a:t> </a:t>
            </a:r>
            <a:r>
              <a:rPr dirty="0" err="1" smtClean="0"/>
              <a:t>penyakit</a:t>
            </a:r>
            <a:r>
              <a:rPr dirty="0" smtClean="0"/>
              <a:t> </a:t>
            </a:r>
            <a:r>
              <a:rPr dirty="0" err="1" smtClean="0"/>
              <a:t>jantung</a:t>
            </a:r>
            <a:r>
              <a:rPr dirty="0" smtClean="0"/>
              <a:t> </a:t>
            </a:r>
            <a:r>
              <a:rPr dirty="0" err="1" smtClean="0"/>
              <a:t>dan</a:t>
            </a:r>
            <a:r>
              <a:rPr dirty="0" smtClean="0"/>
              <a:t> </a:t>
            </a:r>
            <a:r>
              <a:rPr dirty="0" err="1" smtClean="0"/>
              <a:t>tidak</a:t>
            </a:r>
            <a:r>
              <a:rPr dirty="0"/>
              <a:t> </a:t>
            </a:r>
            <a:r>
              <a:rPr dirty="0" err="1" smtClean="0"/>
              <a:t>jauh</a:t>
            </a:r>
            <a:r>
              <a:rPr dirty="0" smtClean="0"/>
              <a:t> </a:t>
            </a:r>
            <a:r>
              <a:rPr dirty="0" err="1" smtClean="0"/>
              <a:t>berbeda</a:t>
            </a:r>
            <a:r>
              <a:rPr dirty="0" smtClean="0"/>
              <a:t>. </a:t>
            </a:r>
            <a:r>
              <a:rPr dirty="0" err="1" smtClean="0"/>
              <a:t>Sehingga</a:t>
            </a:r>
            <a:r>
              <a:rPr dirty="0" smtClean="0"/>
              <a:t>, </a:t>
            </a:r>
            <a:r>
              <a:rPr dirty="0" err="1" smtClean="0"/>
              <a:t>ukuran</a:t>
            </a:r>
            <a:r>
              <a:rPr dirty="0" smtClean="0"/>
              <a:t> </a:t>
            </a:r>
            <a:r>
              <a:rPr dirty="0" err="1" smtClean="0"/>
              <a:t>kebaikan</a:t>
            </a:r>
            <a:r>
              <a:rPr dirty="0" smtClean="0"/>
              <a:t> </a:t>
            </a:r>
            <a:r>
              <a:rPr dirty="0" err="1" smtClean="0"/>
              <a:t>akurasi</a:t>
            </a:r>
            <a:r>
              <a:rPr dirty="0" smtClean="0"/>
              <a:t> </a:t>
            </a:r>
            <a:r>
              <a:rPr dirty="0" err="1" smtClean="0"/>
              <a:t>cukup</a:t>
            </a:r>
            <a:r>
              <a:rPr dirty="0" smtClean="0"/>
              <a:t> </a:t>
            </a:r>
            <a:r>
              <a:rPr dirty="0" err="1" smtClean="0"/>
              <a:t>untuk</a:t>
            </a:r>
            <a:r>
              <a:rPr dirty="0" smtClean="0"/>
              <a:t> </a:t>
            </a:r>
            <a:r>
              <a:rPr dirty="0" err="1" smtClean="0"/>
              <a:t>digunakan</a:t>
            </a:r>
            <a:r>
              <a:rPr dirty="0" smtClean="0"/>
              <a:t> </a:t>
            </a:r>
            <a:r>
              <a:rPr dirty="0" err="1" smtClean="0"/>
              <a:t>dasar</a:t>
            </a:r>
            <a:r>
              <a:rPr dirty="0" smtClean="0"/>
              <a:t> </a:t>
            </a:r>
            <a:r>
              <a:rPr dirty="0" err="1" smtClean="0"/>
              <a:t>pemilihan</a:t>
            </a:r>
            <a:r>
              <a:rPr dirty="0" smtClean="0"/>
              <a:t> </a:t>
            </a:r>
            <a:r>
              <a:rPr dirty="0" err="1" smtClean="0"/>
              <a:t>metode</a:t>
            </a:r>
            <a:r>
              <a:rPr dirty="0" smtClean="0"/>
              <a:t> </a:t>
            </a:r>
            <a:r>
              <a:rPr dirty="0" err="1" smtClean="0"/>
              <a:t>terbaik</a:t>
            </a:r>
            <a:r>
              <a:rPr dirty="0" smtClean="0"/>
              <a:t>. </a:t>
            </a:r>
            <a:r>
              <a:rPr dirty="0" err="1" smtClean="0"/>
              <a:t>Metode</a:t>
            </a:r>
            <a:r>
              <a:rPr dirty="0" smtClean="0"/>
              <a:t> </a:t>
            </a:r>
            <a:r>
              <a:rPr dirty="0" err="1" smtClean="0"/>
              <a:t>terbaik</a:t>
            </a:r>
            <a:r>
              <a:rPr dirty="0" smtClean="0"/>
              <a:t> </a:t>
            </a:r>
            <a:r>
              <a:rPr dirty="0" err="1" smtClean="0"/>
              <a:t>klasifikasi</a:t>
            </a:r>
            <a:r>
              <a:rPr dirty="0" smtClean="0"/>
              <a:t> </a:t>
            </a:r>
            <a:r>
              <a:rPr dirty="0" err="1" smtClean="0"/>
              <a:t>pada</a:t>
            </a:r>
            <a:r>
              <a:rPr dirty="0" smtClean="0"/>
              <a:t> data </a:t>
            </a:r>
            <a:r>
              <a:rPr dirty="0" err="1" smtClean="0"/>
              <a:t>penyakit</a:t>
            </a:r>
            <a:r>
              <a:rPr dirty="0" smtClean="0"/>
              <a:t> </a:t>
            </a:r>
            <a:r>
              <a:rPr dirty="0" err="1" smtClean="0"/>
              <a:t>jantung</a:t>
            </a:r>
            <a:r>
              <a:rPr dirty="0" smtClean="0"/>
              <a:t> </a:t>
            </a:r>
            <a:r>
              <a:rPr dirty="0" err="1" smtClean="0"/>
              <a:t>adalah</a:t>
            </a:r>
            <a:r>
              <a:rPr dirty="0" smtClean="0"/>
              <a:t> decision tree </a:t>
            </a:r>
            <a:r>
              <a:rPr dirty="0" err="1" smtClean="0"/>
              <a:t>dengan</a:t>
            </a:r>
            <a:r>
              <a:rPr dirty="0" smtClean="0"/>
              <a:t> </a:t>
            </a:r>
            <a:r>
              <a:rPr dirty="0" err="1" smtClean="0"/>
              <a:t>akurasi</a:t>
            </a:r>
            <a:r>
              <a:rPr dirty="0" smtClean="0"/>
              <a:t> 99,03% </a:t>
            </a:r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5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7" name="Picture 16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0" name="Right Triangle 19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41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66"/>
          <p:cNvSpPr txBox="1">
            <a:spLocks noGrp="1"/>
          </p:cNvSpPr>
          <p:nvPr>
            <p:ph type="title"/>
          </p:nvPr>
        </p:nvSpPr>
        <p:spPr>
          <a:xfrm>
            <a:off x="5545952" y="1887125"/>
            <a:ext cx="25344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</a:t>
            </a:r>
            <a:r>
              <a:rPr lang="id-ID" dirty="0" smtClean="0"/>
              <a:t>! :)</a:t>
            </a:r>
            <a:endParaRPr dirty="0"/>
          </a:p>
        </p:txBody>
      </p:sp>
      <p:grpSp>
        <p:nvGrpSpPr>
          <p:cNvPr id="1899" name="Google Shape;1899;p66"/>
          <p:cNvGrpSpPr/>
          <p:nvPr/>
        </p:nvGrpSpPr>
        <p:grpSpPr>
          <a:xfrm>
            <a:off x="953600" y="1100975"/>
            <a:ext cx="3727650" cy="5216725"/>
            <a:chOff x="1927175" y="238100"/>
            <a:chExt cx="3727650" cy="5216725"/>
          </a:xfrm>
        </p:grpSpPr>
        <p:sp>
          <p:nvSpPr>
            <p:cNvPr id="1900" name="Google Shape;1900;p66"/>
            <p:cNvSpPr/>
            <p:nvPr/>
          </p:nvSpPr>
          <p:spPr>
            <a:xfrm>
              <a:off x="2522500" y="245075"/>
              <a:ext cx="923075" cy="990725"/>
            </a:xfrm>
            <a:custGeom>
              <a:avLst/>
              <a:gdLst/>
              <a:ahLst/>
              <a:cxnLst/>
              <a:rect l="l" t="t" r="r" b="b"/>
              <a:pathLst>
                <a:path w="36923" h="39629" extrusionOk="0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6"/>
            <p:cNvSpPr/>
            <p:nvPr/>
          </p:nvSpPr>
          <p:spPr>
            <a:xfrm>
              <a:off x="2643325" y="474200"/>
              <a:ext cx="667625" cy="590975"/>
            </a:xfrm>
            <a:custGeom>
              <a:avLst/>
              <a:gdLst/>
              <a:ahLst/>
              <a:cxnLst/>
              <a:rect l="l" t="t" r="r" b="b"/>
              <a:pathLst>
                <a:path w="26705" h="23639" extrusionOk="0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6"/>
            <p:cNvSpPr/>
            <p:nvPr/>
          </p:nvSpPr>
          <p:spPr>
            <a:xfrm>
              <a:off x="1942075" y="1048875"/>
              <a:ext cx="654925" cy="818025"/>
            </a:xfrm>
            <a:custGeom>
              <a:avLst/>
              <a:gdLst/>
              <a:ahLst/>
              <a:cxnLst/>
              <a:rect l="l" t="t" r="r" b="b"/>
              <a:pathLst>
                <a:path w="26197" h="32721" extrusionOk="0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6"/>
            <p:cNvSpPr/>
            <p:nvPr/>
          </p:nvSpPr>
          <p:spPr>
            <a:xfrm>
              <a:off x="3276725" y="1051200"/>
              <a:ext cx="361400" cy="865725"/>
            </a:xfrm>
            <a:custGeom>
              <a:avLst/>
              <a:gdLst/>
              <a:ahLst/>
              <a:cxnLst/>
              <a:rect l="l" t="t" r="r" b="b"/>
              <a:pathLst>
                <a:path w="14456" h="34629" extrusionOk="0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6"/>
            <p:cNvSpPr/>
            <p:nvPr/>
          </p:nvSpPr>
          <p:spPr>
            <a:xfrm>
              <a:off x="3260175" y="5137550"/>
              <a:ext cx="805000" cy="317275"/>
            </a:xfrm>
            <a:custGeom>
              <a:avLst/>
              <a:gdLst/>
              <a:ahLst/>
              <a:cxnLst/>
              <a:rect l="l" t="t" r="r" b="b"/>
              <a:pathLst>
                <a:path w="32200" h="12691" extrusionOk="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6"/>
            <p:cNvSpPr/>
            <p:nvPr/>
          </p:nvSpPr>
          <p:spPr>
            <a:xfrm>
              <a:off x="3282250" y="5284300"/>
              <a:ext cx="782925" cy="170525"/>
            </a:xfrm>
            <a:custGeom>
              <a:avLst/>
              <a:gdLst/>
              <a:ahLst/>
              <a:cxnLst/>
              <a:rect l="l" t="t" r="r" b="b"/>
              <a:pathLst>
                <a:path w="31317" h="6821" extrusionOk="0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6"/>
            <p:cNvSpPr/>
            <p:nvPr/>
          </p:nvSpPr>
          <p:spPr>
            <a:xfrm>
              <a:off x="2942925" y="2502450"/>
              <a:ext cx="727750" cy="2829325"/>
            </a:xfrm>
            <a:custGeom>
              <a:avLst/>
              <a:gdLst/>
              <a:ahLst/>
              <a:cxnLst/>
              <a:rect l="l" t="t" r="r" b="b"/>
              <a:pathLst>
                <a:path w="29110" h="11317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6"/>
            <p:cNvSpPr/>
            <p:nvPr/>
          </p:nvSpPr>
          <p:spPr>
            <a:xfrm>
              <a:off x="2942925" y="2502450"/>
              <a:ext cx="512575" cy="189825"/>
            </a:xfrm>
            <a:custGeom>
              <a:avLst/>
              <a:gdLst/>
              <a:ahLst/>
              <a:cxnLst/>
              <a:rect l="l" t="t" r="r" b="b"/>
              <a:pathLst>
                <a:path w="20503" h="759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6"/>
            <p:cNvSpPr/>
            <p:nvPr/>
          </p:nvSpPr>
          <p:spPr>
            <a:xfrm>
              <a:off x="2112000" y="5137550"/>
              <a:ext cx="772475" cy="317275"/>
            </a:xfrm>
            <a:custGeom>
              <a:avLst/>
              <a:gdLst/>
              <a:ahLst/>
              <a:cxnLst/>
              <a:rect l="l" t="t" r="r" b="b"/>
              <a:pathLst>
                <a:path w="30899" h="12691" extrusionOk="0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6"/>
            <p:cNvSpPr/>
            <p:nvPr/>
          </p:nvSpPr>
          <p:spPr>
            <a:xfrm>
              <a:off x="2112000" y="5284300"/>
              <a:ext cx="766950" cy="170525"/>
            </a:xfrm>
            <a:custGeom>
              <a:avLst/>
              <a:gdLst/>
              <a:ahLst/>
              <a:cxnLst/>
              <a:rect l="l" t="t" r="r" b="b"/>
              <a:pathLst>
                <a:path w="30678" h="6821" extrusionOk="0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6"/>
            <p:cNvSpPr/>
            <p:nvPr/>
          </p:nvSpPr>
          <p:spPr>
            <a:xfrm>
              <a:off x="2411050" y="2502450"/>
              <a:ext cx="560025" cy="2829325"/>
            </a:xfrm>
            <a:custGeom>
              <a:avLst/>
              <a:gdLst/>
              <a:ahLst/>
              <a:cxnLst/>
              <a:rect l="l" t="t" r="r" b="b"/>
              <a:pathLst>
                <a:path w="22401" h="113173" extrusionOk="0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6"/>
            <p:cNvSpPr/>
            <p:nvPr/>
          </p:nvSpPr>
          <p:spPr>
            <a:xfrm>
              <a:off x="2411050" y="2502450"/>
              <a:ext cx="500450" cy="189825"/>
            </a:xfrm>
            <a:custGeom>
              <a:avLst/>
              <a:gdLst/>
              <a:ahLst/>
              <a:cxnLst/>
              <a:rect l="l" t="t" r="r" b="b"/>
              <a:pathLst>
                <a:path w="20018" h="7593" extrusionOk="0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6"/>
            <p:cNvSpPr/>
            <p:nvPr/>
          </p:nvSpPr>
          <p:spPr>
            <a:xfrm>
              <a:off x="2346500" y="974125"/>
              <a:ext cx="1157550" cy="1572475"/>
            </a:xfrm>
            <a:custGeom>
              <a:avLst/>
              <a:gdLst/>
              <a:ahLst/>
              <a:cxnLst/>
              <a:rect l="l" t="t" r="r" b="b"/>
              <a:pathLst>
                <a:path w="46302" h="62899" extrusionOk="0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6"/>
            <p:cNvSpPr/>
            <p:nvPr/>
          </p:nvSpPr>
          <p:spPr>
            <a:xfrm>
              <a:off x="3073675" y="2140500"/>
              <a:ext cx="235625" cy="269800"/>
            </a:xfrm>
            <a:custGeom>
              <a:avLst/>
              <a:gdLst/>
              <a:ahLst/>
              <a:cxnLst/>
              <a:rect l="l" t="t" r="r" b="b"/>
              <a:pathLst>
                <a:path w="9425" h="10792" extrusionOk="0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6"/>
            <p:cNvSpPr/>
            <p:nvPr/>
          </p:nvSpPr>
          <p:spPr>
            <a:xfrm>
              <a:off x="2529675" y="2140500"/>
              <a:ext cx="235050" cy="269800"/>
            </a:xfrm>
            <a:custGeom>
              <a:avLst/>
              <a:gdLst/>
              <a:ahLst/>
              <a:cxnLst/>
              <a:rect l="l" t="t" r="r" b="b"/>
              <a:pathLst>
                <a:path w="9402" h="10792" extrusionOk="0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6"/>
            <p:cNvSpPr/>
            <p:nvPr/>
          </p:nvSpPr>
          <p:spPr>
            <a:xfrm>
              <a:off x="2656575" y="974125"/>
              <a:ext cx="473400" cy="299625"/>
            </a:xfrm>
            <a:custGeom>
              <a:avLst/>
              <a:gdLst/>
              <a:ahLst/>
              <a:cxnLst/>
              <a:rect l="l" t="t" r="r" b="b"/>
              <a:pathLst>
                <a:path w="18936" h="11985" extrusionOk="0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6"/>
            <p:cNvSpPr/>
            <p:nvPr/>
          </p:nvSpPr>
          <p:spPr>
            <a:xfrm>
              <a:off x="3183475" y="1337175"/>
              <a:ext cx="128575" cy="113675"/>
            </a:xfrm>
            <a:custGeom>
              <a:avLst/>
              <a:gdLst/>
              <a:ahLst/>
              <a:cxnLst/>
              <a:rect l="l" t="t" r="r" b="b"/>
              <a:pathLst>
                <a:path w="5143" h="4547" extrusionOk="0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6"/>
            <p:cNvSpPr/>
            <p:nvPr/>
          </p:nvSpPr>
          <p:spPr>
            <a:xfrm>
              <a:off x="3011900" y="1168000"/>
              <a:ext cx="268150" cy="204900"/>
            </a:xfrm>
            <a:custGeom>
              <a:avLst/>
              <a:gdLst/>
              <a:ahLst/>
              <a:cxnLst/>
              <a:rect l="l" t="t" r="r" b="b"/>
              <a:pathLst>
                <a:path w="10726" h="8196" extrusionOk="0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6"/>
            <p:cNvSpPr/>
            <p:nvPr/>
          </p:nvSpPr>
          <p:spPr>
            <a:xfrm>
              <a:off x="3031750" y="1111325"/>
              <a:ext cx="78375" cy="321900"/>
            </a:xfrm>
            <a:custGeom>
              <a:avLst/>
              <a:gdLst/>
              <a:ahLst/>
              <a:cxnLst/>
              <a:rect l="l" t="t" r="r" b="b"/>
              <a:pathLst>
                <a:path w="3135" h="12876" extrusionOk="0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6"/>
            <p:cNvSpPr/>
            <p:nvPr/>
          </p:nvSpPr>
          <p:spPr>
            <a:xfrm>
              <a:off x="3029550" y="1183225"/>
              <a:ext cx="217950" cy="174425"/>
            </a:xfrm>
            <a:custGeom>
              <a:avLst/>
              <a:gdLst/>
              <a:ahLst/>
              <a:cxnLst/>
              <a:rect l="l" t="t" r="r" b="b"/>
              <a:pathLst>
                <a:path w="8718" h="6977" extrusionOk="0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6"/>
            <p:cNvSpPr/>
            <p:nvPr/>
          </p:nvSpPr>
          <p:spPr>
            <a:xfrm>
              <a:off x="3045550" y="1224625"/>
              <a:ext cx="112025" cy="66775"/>
            </a:xfrm>
            <a:custGeom>
              <a:avLst/>
              <a:gdLst/>
              <a:ahLst/>
              <a:cxnLst/>
              <a:rect l="l" t="t" r="r" b="b"/>
              <a:pathLst>
                <a:path w="4481" h="2671" extrusionOk="0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6"/>
            <p:cNvSpPr/>
            <p:nvPr/>
          </p:nvSpPr>
          <p:spPr>
            <a:xfrm>
              <a:off x="3072025" y="1267650"/>
              <a:ext cx="97675" cy="47850"/>
            </a:xfrm>
            <a:custGeom>
              <a:avLst/>
              <a:gdLst/>
              <a:ahLst/>
              <a:cxnLst/>
              <a:rect l="l" t="t" r="r" b="b"/>
              <a:pathLst>
                <a:path w="3907" h="1914" extrusionOk="0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6"/>
            <p:cNvSpPr/>
            <p:nvPr/>
          </p:nvSpPr>
          <p:spPr>
            <a:xfrm>
              <a:off x="3117275" y="1312350"/>
              <a:ext cx="64575" cy="36975"/>
            </a:xfrm>
            <a:custGeom>
              <a:avLst/>
              <a:gdLst/>
              <a:ahLst/>
              <a:cxnLst/>
              <a:rect l="l" t="t" r="r" b="b"/>
              <a:pathLst>
                <a:path w="2583" h="1479" extrusionOk="0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6"/>
            <p:cNvSpPr/>
            <p:nvPr/>
          </p:nvSpPr>
          <p:spPr>
            <a:xfrm>
              <a:off x="3136025" y="1330550"/>
              <a:ext cx="512050" cy="599400"/>
            </a:xfrm>
            <a:custGeom>
              <a:avLst/>
              <a:gdLst/>
              <a:ahLst/>
              <a:cxnLst/>
              <a:rect l="l" t="t" r="r" b="b"/>
              <a:pathLst>
                <a:path w="20482" h="23976" extrusionOk="0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6"/>
            <p:cNvSpPr/>
            <p:nvPr/>
          </p:nvSpPr>
          <p:spPr>
            <a:xfrm>
              <a:off x="2579325" y="1325600"/>
              <a:ext cx="614100" cy="706225"/>
            </a:xfrm>
            <a:custGeom>
              <a:avLst/>
              <a:gdLst/>
              <a:ahLst/>
              <a:cxnLst/>
              <a:rect l="l" t="t" r="r" b="b"/>
              <a:pathLst>
                <a:path w="24564" h="28249" extrusionOk="0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6"/>
            <p:cNvSpPr/>
            <p:nvPr/>
          </p:nvSpPr>
          <p:spPr>
            <a:xfrm>
              <a:off x="2433675" y="1429600"/>
              <a:ext cx="185950" cy="253425"/>
            </a:xfrm>
            <a:custGeom>
              <a:avLst/>
              <a:gdLst/>
              <a:ahLst/>
              <a:cxnLst/>
              <a:rect l="l" t="t" r="r" b="b"/>
              <a:pathLst>
                <a:path w="7438" h="10137" extrusionOk="0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6"/>
            <p:cNvSpPr/>
            <p:nvPr/>
          </p:nvSpPr>
          <p:spPr>
            <a:xfrm>
              <a:off x="2555050" y="1430475"/>
              <a:ext cx="156175" cy="207575"/>
            </a:xfrm>
            <a:custGeom>
              <a:avLst/>
              <a:gdLst/>
              <a:ahLst/>
              <a:cxnLst/>
              <a:rect l="l" t="t" r="r" b="b"/>
              <a:pathLst>
                <a:path w="6247" h="8303" extrusionOk="0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6"/>
            <p:cNvSpPr/>
            <p:nvPr/>
          </p:nvSpPr>
          <p:spPr>
            <a:xfrm>
              <a:off x="2599750" y="1466675"/>
              <a:ext cx="91050" cy="63625"/>
            </a:xfrm>
            <a:custGeom>
              <a:avLst/>
              <a:gdLst/>
              <a:ahLst/>
              <a:cxnLst/>
              <a:rect l="l" t="t" r="r" b="b"/>
              <a:pathLst>
                <a:path w="3642" h="2545" extrusionOk="0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6"/>
            <p:cNvSpPr/>
            <p:nvPr/>
          </p:nvSpPr>
          <p:spPr>
            <a:xfrm>
              <a:off x="2578775" y="1554550"/>
              <a:ext cx="103750" cy="69550"/>
            </a:xfrm>
            <a:custGeom>
              <a:avLst/>
              <a:gdLst/>
              <a:ahLst/>
              <a:cxnLst/>
              <a:rect l="l" t="t" r="r" b="b"/>
              <a:pathLst>
                <a:path w="4150" h="2782" extrusionOk="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6"/>
            <p:cNvSpPr/>
            <p:nvPr/>
          </p:nvSpPr>
          <p:spPr>
            <a:xfrm>
              <a:off x="1927175" y="1550150"/>
              <a:ext cx="599200" cy="366400"/>
            </a:xfrm>
            <a:custGeom>
              <a:avLst/>
              <a:gdLst/>
              <a:ahLst/>
              <a:cxnLst/>
              <a:rect l="l" t="t" r="r" b="b"/>
              <a:pathLst>
                <a:path w="23968" h="14656" extrusionOk="0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6"/>
            <p:cNvSpPr/>
            <p:nvPr/>
          </p:nvSpPr>
          <p:spPr>
            <a:xfrm>
              <a:off x="2610225" y="499425"/>
              <a:ext cx="164450" cy="164500"/>
            </a:xfrm>
            <a:custGeom>
              <a:avLst/>
              <a:gdLst/>
              <a:ahLst/>
              <a:cxnLst/>
              <a:rect l="l" t="t" r="r" b="b"/>
              <a:pathLst>
                <a:path w="6578" h="6580" extrusionOk="0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6"/>
            <p:cNvSpPr/>
            <p:nvPr/>
          </p:nvSpPr>
          <p:spPr>
            <a:xfrm>
              <a:off x="3027900" y="499425"/>
              <a:ext cx="164425" cy="164500"/>
            </a:xfrm>
            <a:custGeom>
              <a:avLst/>
              <a:gdLst/>
              <a:ahLst/>
              <a:cxnLst/>
              <a:rect l="l" t="t" r="r" b="b"/>
              <a:pathLst>
                <a:path w="6577" h="6580" extrusionOk="0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6"/>
            <p:cNvSpPr/>
            <p:nvPr/>
          </p:nvSpPr>
          <p:spPr>
            <a:xfrm>
              <a:off x="2699600" y="745150"/>
              <a:ext cx="391775" cy="473975"/>
            </a:xfrm>
            <a:custGeom>
              <a:avLst/>
              <a:gdLst/>
              <a:ahLst/>
              <a:cxnLst/>
              <a:rect l="l" t="t" r="r" b="b"/>
              <a:pathLst>
                <a:path w="15671" h="18959" extrusionOk="0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6"/>
            <p:cNvSpPr/>
            <p:nvPr/>
          </p:nvSpPr>
          <p:spPr>
            <a:xfrm>
              <a:off x="2701825" y="358950"/>
              <a:ext cx="402775" cy="459625"/>
            </a:xfrm>
            <a:custGeom>
              <a:avLst/>
              <a:gdLst/>
              <a:ahLst/>
              <a:cxnLst/>
              <a:rect l="l" t="t" r="r" b="b"/>
              <a:pathLst>
                <a:path w="16111" h="18385" extrusionOk="0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6"/>
            <p:cNvSpPr/>
            <p:nvPr/>
          </p:nvSpPr>
          <p:spPr>
            <a:xfrm>
              <a:off x="281657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6"/>
            <p:cNvSpPr/>
            <p:nvPr/>
          </p:nvSpPr>
          <p:spPr>
            <a:xfrm>
              <a:off x="294402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6"/>
            <p:cNvSpPr/>
            <p:nvPr/>
          </p:nvSpPr>
          <p:spPr>
            <a:xfrm>
              <a:off x="2800575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6"/>
            <p:cNvSpPr/>
            <p:nvPr/>
          </p:nvSpPr>
          <p:spPr>
            <a:xfrm>
              <a:off x="2932450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6"/>
            <p:cNvSpPr/>
            <p:nvPr/>
          </p:nvSpPr>
          <p:spPr>
            <a:xfrm>
              <a:off x="2860725" y="657425"/>
              <a:ext cx="113125" cy="55300"/>
            </a:xfrm>
            <a:custGeom>
              <a:avLst/>
              <a:gdLst/>
              <a:ahLst/>
              <a:cxnLst/>
              <a:rect l="l" t="t" r="r" b="b"/>
              <a:pathLst>
                <a:path w="4525" h="2212" extrusionOk="0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6"/>
            <p:cNvSpPr/>
            <p:nvPr/>
          </p:nvSpPr>
          <p:spPr>
            <a:xfrm>
              <a:off x="2871750" y="492125"/>
              <a:ext cx="43050" cy="145025"/>
            </a:xfrm>
            <a:custGeom>
              <a:avLst/>
              <a:gdLst/>
              <a:ahLst/>
              <a:cxnLst/>
              <a:rect l="l" t="t" r="r" b="b"/>
              <a:pathLst>
                <a:path w="1722" h="5801" extrusionOk="0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2700150" y="505800"/>
              <a:ext cx="405300" cy="327425"/>
            </a:xfrm>
            <a:custGeom>
              <a:avLst/>
              <a:gdLst/>
              <a:ahLst/>
              <a:cxnLst/>
              <a:rect l="l" t="t" r="r" b="b"/>
              <a:pathLst>
                <a:path w="16212" h="13097" extrusionOk="0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3439475" y="5142500"/>
              <a:ext cx="760875" cy="312325"/>
            </a:xfrm>
            <a:custGeom>
              <a:avLst/>
              <a:gdLst/>
              <a:ahLst/>
              <a:cxnLst/>
              <a:rect l="l" t="t" r="r" b="b"/>
              <a:pathLst>
                <a:path w="30435" h="12493" extrusionOk="0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6"/>
            <p:cNvSpPr/>
            <p:nvPr/>
          </p:nvSpPr>
          <p:spPr>
            <a:xfrm>
              <a:off x="3439475" y="5287075"/>
              <a:ext cx="755350" cy="167750"/>
            </a:xfrm>
            <a:custGeom>
              <a:avLst/>
              <a:gdLst/>
              <a:ahLst/>
              <a:cxnLst/>
              <a:rect l="l" t="t" r="r" b="b"/>
              <a:pathLst>
                <a:path w="30214" h="6710" extrusionOk="0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6"/>
            <p:cNvSpPr/>
            <p:nvPr/>
          </p:nvSpPr>
          <p:spPr>
            <a:xfrm>
              <a:off x="3734100" y="2547675"/>
              <a:ext cx="551225" cy="2785750"/>
            </a:xfrm>
            <a:custGeom>
              <a:avLst/>
              <a:gdLst/>
              <a:ahLst/>
              <a:cxnLst/>
              <a:rect l="l" t="t" r="r" b="b"/>
              <a:pathLst>
                <a:path w="22049" h="111430" extrusionOk="0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6"/>
            <p:cNvSpPr/>
            <p:nvPr/>
          </p:nvSpPr>
          <p:spPr>
            <a:xfrm>
              <a:off x="3734100" y="2547675"/>
              <a:ext cx="493300" cy="186525"/>
            </a:xfrm>
            <a:custGeom>
              <a:avLst/>
              <a:gdLst/>
              <a:ahLst/>
              <a:cxnLst/>
              <a:rect l="l" t="t" r="r" b="b"/>
              <a:pathLst>
                <a:path w="19732" h="7461" extrusionOk="0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6"/>
            <p:cNvSpPr/>
            <p:nvPr/>
          </p:nvSpPr>
          <p:spPr>
            <a:xfrm>
              <a:off x="4570550" y="5142500"/>
              <a:ext cx="792850" cy="312325"/>
            </a:xfrm>
            <a:custGeom>
              <a:avLst/>
              <a:gdLst/>
              <a:ahLst/>
              <a:cxnLst/>
              <a:rect l="l" t="t" r="r" b="b"/>
              <a:pathLst>
                <a:path w="31714" h="12493" extrusionOk="0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6"/>
            <p:cNvSpPr/>
            <p:nvPr/>
          </p:nvSpPr>
          <p:spPr>
            <a:xfrm>
              <a:off x="4592050" y="5287075"/>
              <a:ext cx="771350" cy="167750"/>
            </a:xfrm>
            <a:custGeom>
              <a:avLst/>
              <a:gdLst/>
              <a:ahLst/>
              <a:cxnLst/>
              <a:rect l="l" t="t" r="r" b="b"/>
              <a:pathLst>
                <a:path w="30854" h="6710" extrusionOk="0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6"/>
            <p:cNvSpPr/>
            <p:nvPr/>
          </p:nvSpPr>
          <p:spPr>
            <a:xfrm>
              <a:off x="4257700" y="2547675"/>
              <a:ext cx="717300" cy="2785750"/>
            </a:xfrm>
            <a:custGeom>
              <a:avLst/>
              <a:gdLst/>
              <a:ahLst/>
              <a:cxnLst/>
              <a:rect l="l" t="t" r="r" b="b"/>
              <a:pathLst>
                <a:path w="28692" h="111430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6"/>
            <p:cNvSpPr/>
            <p:nvPr/>
          </p:nvSpPr>
          <p:spPr>
            <a:xfrm>
              <a:off x="4257700" y="2547675"/>
              <a:ext cx="504875" cy="186525"/>
            </a:xfrm>
            <a:custGeom>
              <a:avLst/>
              <a:gdLst/>
              <a:ahLst/>
              <a:cxnLst/>
              <a:rect l="l" t="t" r="r" b="b"/>
              <a:pathLst>
                <a:path w="20195" h="7461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3401975" y="1086600"/>
              <a:ext cx="585950" cy="820775"/>
            </a:xfrm>
            <a:custGeom>
              <a:avLst/>
              <a:gdLst/>
              <a:ahLst/>
              <a:cxnLst/>
              <a:rect l="l" t="t" r="r" b="b"/>
              <a:pathLst>
                <a:path w="23438" h="32831" extrusionOk="0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6"/>
            <p:cNvSpPr/>
            <p:nvPr/>
          </p:nvSpPr>
          <p:spPr>
            <a:xfrm>
              <a:off x="5342925" y="1130400"/>
              <a:ext cx="157325" cy="106825"/>
            </a:xfrm>
            <a:custGeom>
              <a:avLst/>
              <a:gdLst/>
              <a:ahLst/>
              <a:cxnLst/>
              <a:rect l="l" t="t" r="r" b="b"/>
              <a:pathLst>
                <a:path w="6293" h="4273" extrusionOk="0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6"/>
            <p:cNvSpPr/>
            <p:nvPr/>
          </p:nvSpPr>
          <p:spPr>
            <a:xfrm>
              <a:off x="5516875" y="1063900"/>
              <a:ext cx="78275" cy="169675"/>
            </a:xfrm>
            <a:custGeom>
              <a:avLst/>
              <a:gdLst/>
              <a:ahLst/>
              <a:cxnLst/>
              <a:rect l="l" t="t" r="r" b="b"/>
              <a:pathLst>
                <a:path w="3131" h="6787" extrusionOk="0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6"/>
            <p:cNvSpPr/>
            <p:nvPr/>
          </p:nvSpPr>
          <p:spPr>
            <a:xfrm>
              <a:off x="5196775" y="1089475"/>
              <a:ext cx="458050" cy="327725"/>
            </a:xfrm>
            <a:custGeom>
              <a:avLst/>
              <a:gdLst/>
              <a:ahLst/>
              <a:cxnLst/>
              <a:rect l="l" t="t" r="r" b="b"/>
              <a:pathLst>
                <a:path w="18322" h="13109" extrusionOk="0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6"/>
            <p:cNvSpPr/>
            <p:nvPr/>
          </p:nvSpPr>
          <p:spPr>
            <a:xfrm>
              <a:off x="4420125" y="1093700"/>
              <a:ext cx="974725" cy="754850"/>
            </a:xfrm>
            <a:custGeom>
              <a:avLst/>
              <a:gdLst/>
              <a:ahLst/>
              <a:cxnLst/>
              <a:rect l="l" t="t" r="r" b="b"/>
              <a:pathLst>
                <a:path w="38989" h="30194" extrusionOk="0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6"/>
            <p:cNvSpPr/>
            <p:nvPr/>
          </p:nvSpPr>
          <p:spPr>
            <a:xfrm>
              <a:off x="3670650" y="1042000"/>
              <a:ext cx="1140475" cy="1548750"/>
            </a:xfrm>
            <a:custGeom>
              <a:avLst/>
              <a:gdLst/>
              <a:ahLst/>
              <a:cxnLst/>
              <a:rect l="l" t="t" r="r" b="b"/>
              <a:pathLst>
                <a:path w="45619" h="61950" extrusionOk="0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6"/>
            <p:cNvSpPr/>
            <p:nvPr/>
          </p:nvSpPr>
          <p:spPr>
            <a:xfrm>
              <a:off x="438682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6"/>
            <p:cNvSpPr/>
            <p:nvPr/>
          </p:nvSpPr>
          <p:spPr>
            <a:xfrm>
              <a:off x="385107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6"/>
            <p:cNvSpPr/>
            <p:nvPr/>
          </p:nvSpPr>
          <p:spPr>
            <a:xfrm>
              <a:off x="3976325" y="1042000"/>
              <a:ext cx="466250" cy="295200"/>
            </a:xfrm>
            <a:custGeom>
              <a:avLst/>
              <a:gdLst/>
              <a:ahLst/>
              <a:cxnLst/>
              <a:rect l="l" t="t" r="r" b="b"/>
              <a:pathLst>
                <a:path w="18650" h="11808" extrusionOk="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6"/>
            <p:cNvSpPr/>
            <p:nvPr/>
          </p:nvSpPr>
          <p:spPr>
            <a:xfrm>
              <a:off x="3718675" y="2228775"/>
              <a:ext cx="232300" cy="231725"/>
            </a:xfrm>
            <a:custGeom>
              <a:avLst/>
              <a:gdLst/>
              <a:ahLst/>
              <a:cxnLst/>
              <a:rect l="l" t="t" r="r" b="b"/>
              <a:pathLst>
                <a:path w="9292" h="9269" extrusionOk="0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3397550" y="1657575"/>
              <a:ext cx="523625" cy="762700"/>
            </a:xfrm>
            <a:custGeom>
              <a:avLst/>
              <a:gdLst/>
              <a:ahLst/>
              <a:cxnLst/>
              <a:rect l="l" t="t" r="r" b="b"/>
              <a:pathLst>
                <a:path w="20945" h="30508" extrusionOk="0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3982400" y="2327050"/>
              <a:ext cx="158375" cy="142450"/>
            </a:xfrm>
            <a:custGeom>
              <a:avLst/>
              <a:gdLst/>
              <a:ahLst/>
              <a:cxnLst/>
              <a:rect l="l" t="t" r="r" b="b"/>
              <a:pathLst>
                <a:path w="6335" h="5698" extrusionOk="0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3810550" y="2318975"/>
              <a:ext cx="287175" cy="217825"/>
            </a:xfrm>
            <a:custGeom>
              <a:avLst/>
              <a:gdLst/>
              <a:ahLst/>
              <a:cxnLst/>
              <a:rect l="l" t="t" r="r" b="b"/>
              <a:pathLst>
                <a:path w="11487" h="8713" extrusionOk="0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3968050" y="2363950"/>
              <a:ext cx="100450" cy="142750"/>
            </a:xfrm>
            <a:custGeom>
              <a:avLst/>
              <a:gdLst/>
              <a:ahLst/>
              <a:cxnLst/>
              <a:rect l="l" t="t" r="r" b="b"/>
              <a:pathLst>
                <a:path w="4018" h="5710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6"/>
            <p:cNvSpPr/>
            <p:nvPr/>
          </p:nvSpPr>
          <p:spPr>
            <a:xfrm>
              <a:off x="3927225" y="2409200"/>
              <a:ext cx="91600" cy="117000"/>
            </a:xfrm>
            <a:custGeom>
              <a:avLst/>
              <a:gdLst/>
              <a:ahLst/>
              <a:cxnLst/>
              <a:rect l="l" t="t" r="r" b="b"/>
              <a:pathLst>
                <a:path w="3664" h="4680" extrusionOk="0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6"/>
            <p:cNvSpPr/>
            <p:nvPr/>
          </p:nvSpPr>
          <p:spPr>
            <a:xfrm>
              <a:off x="3886400" y="2457200"/>
              <a:ext cx="65125" cy="77825"/>
            </a:xfrm>
            <a:custGeom>
              <a:avLst/>
              <a:gdLst/>
              <a:ahLst/>
              <a:cxnLst/>
              <a:rect l="l" t="t" r="r" b="b"/>
              <a:pathLst>
                <a:path w="2605" h="31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6"/>
            <p:cNvSpPr/>
            <p:nvPr/>
          </p:nvSpPr>
          <p:spPr>
            <a:xfrm>
              <a:off x="3796450" y="238100"/>
              <a:ext cx="850250" cy="748000"/>
            </a:xfrm>
            <a:custGeom>
              <a:avLst/>
              <a:gdLst/>
              <a:ahLst/>
              <a:cxnLst/>
              <a:rect l="l" t="t" r="r" b="b"/>
              <a:pathLst>
                <a:path w="34010" h="29920" extrusionOk="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6"/>
            <p:cNvSpPr/>
            <p:nvPr/>
          </p:nvSpPr>
          <p:spPr>
            <a:xfrm>
              <a:off x="3928875" y="563025"/>
              <a:ext cx="162225" cy="162000"/>
            </a:xfrm>
            <a:custGeom>
              <a:avLst/>
              <a:gdLst/>
              <a:ahLst/>
              <a:cxnLst/>
              <a:rect l="l" t="t" r="r" b="b"/>
              <a:pathLst>
                <a:path w="6489" h="6480" extrusionOk="0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6"/>
            <p:cNvSpPr/>
            <p:nvPr/>
          </p:nvSpPr>
          <p:spPr>
            <a:xfrm>
              <a:off x="4341575" y="574650"/>
              <a:ext cx="162225" cy="162450"/>
            </a:xfrm>
            <a:custGeom>
              <a:avLst/>
              <a:gdLst/>
              <a:ahLst/>
              <a:cxnLst/>
              <a:rect l="l" t="t" r="r" b="b"/>
              <a:pathLst>
                <a:path w="6489" h="6498" extrusionOk="0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6"/>
            <p:cNvSpPr/>
            <p:nvPr/>
          </p:nvSpPr>
          <p:spPr>
            <a:xfrm>
              <a:off x="4018800" y="816875"/>
              <a:ext cx="385150" cy="466800"/>
            </a:xfrm>
            <a:custGeom>
              <a:avLst/>
              <a:gdLst/>
              <a:ahLst/>
              <a:cxnLst/>
              <a:rect l="l" t="t" r="r" b="b"/>
              <a:pathLst>
                <a:path w="15406" h="18672" extrusionOk="0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6"/>
            <p:cNvSpPr/>
            <p:nvPr/>
          </p:nvSpPr>
          <p:spPr>
            <a:xfrm>
              <a:off x="4027075" y="488050"/>
              <a:ext cx="387350" cy="401150"/>
            </a:xfrm>
            <a:custGeom>
              <a:avLst/>
              <a:gdLst/>
              <a:ahLst/>
              <a:cxnLst/>
              <a:rect l="l" t="t" r="r" b="b"/>
              <a:pathLst>
                <a:path w="15494" h="16046" extrusionOk="0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6"/>
            <p:cNvSpPr/>
            <p:nvPr/>
          </p:nvSpPr>
          <p:spPr>
            <a:xfrm>
              <a:off x="4133575" y="607775"/>
              <a:ext cx="38650" cy="38650"/>
            </a:xfrm>
            <a:custGeom>
              <a:avLst/>
              <a:gdLst/>
              <a:ahLst/>
              <a:cxnLst/>
              <a:rect l="l" t="t" r="r" b="b"/>
              <a:pathLst>
                <a:path w="1546" h="1546" extrusionOk="0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6"/>
            <p:cNvSpPr/>
            <p:nvPr/>
          </p:nvSpPr>
          <p:spPr>
            <a:xfrm>
              <a:off x="4266525" y="609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524" h="1524" extrusionOk="0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6"/>
            <p:cNvSpPr/>
            <p:nvPr/>
          </p:nvSpPr>
          <p:spPr>
            <a:xfrm>
              <a:off x="4177150" y="730275"/>
              <a:ext cx="111475" cy="54725"/>
            </a:xfrm>
            <a:custGeom>
              <a:avLst/>
              <a:gdLst/>
              <a:ahLst/>
              <a:cxnLst/>
              <a:rect l="l" t="t" r="r" b="b"/>
              <a:pathLst>
                <a:path w="4459" h="2189" extrusionOk="0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6"/>
            <p:cNvSpPr/>
            <p:nvPr/>
          </p:nvSpPr>
          <p:spPr>
            <a:xfrm>
              <a:off x="4188200" y="567700"/>
              <a:ext cx="41950" cy="142850"/>
            </a:xfrm>
            <a:custGeom>
              <a:avLst/>
              <a:gdLst/>
              <a:ahLst/>
              <a:cxnLst/>
              <a:rect l="l" t="t" r="r" b="b"/>
              <a:pathLst>
                <a:path w="1678" h="5714" extrusionOk="0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6"/>
            <p:cNvSpPr/>
            <p:nvPr/>
          </p:nvSpPr>
          <p:spPr>
            <a:xfrm>
              <a:off x="4017750" y="552600"/>
              <a:ext cx="407725" cy="146900"/>
            </a:xfrm>
            <a:custGeom>
              <a:avLst/>
              <a:gdLst/>
              <a:ahLst/>
              <a:cxnLst/>
              <a:rect l="l" t="t" r="r" b="b"/>
              <a:pathLst>
                <a:path w="16309" h="5876" extrusionOk="0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86" name="Right Triangle 85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4</a:t>
              </a:r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2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89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91" name="Picture 90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>
            <a:spLocks noGrp="1"/>
          </p:cNvSpPr>
          <p:nvPr>
            <p:ph type="title"/>
          </p:nvPr>
        </p:nvSpPr>
        <p:spPr>
          <a:xfrm>
            <a:off x="4422676" y="3419382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Pendahuluan</a:t>
            </a:r>
            <a:endParaRPr dirty="0"/>
          </a:p>
        </p:txBody>
      </p:sp>
      <p:sp>
        <p:nvSpPr>
          <p:cNvPr id="534" name="Google Shape;534;p39"/>
          <p:cNvSpPr txBox="1">
            <a:spLocks noGrp="1"/>
          </p:cNvSpPr>
          <p:nvPr>
            <p:ph type="title" idx="2"/>
          </p:nvPr>
        </p:nvSpPr>
        <p:spPr>
          <a:xfrm>
            <a:off x="4425508" y="2420803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536" name="Google Shape;536;p39"/>
          <p:cNvGrpSpPr/>
          <p:nvPr/>
        </p:nvGrpSpPr>
        <p:grpSpPr>
          <a:xfrm>
            <a:off x="6955526" y="308689"/>
            <a:ext cx="1465547" cy="1458915"/>
            <a:chOff x="7019104" y="3218529"/>
            <a:chExt cx="1577383" cy="1570077"/>
          </a:xfrm>
        </p:grpSpPr>
        <p:sp>
          <p:nvSpPr>
            <p:cNvPr id="537" name="Google Shape;537;p39"/>
            <p:cNvSpPr/>
            <p:nvPr/>
          </p:nvSpPr>
          <p:spPr>
            <a:xfrm>
              <a:off x="7021796" y="3218529"/>
              <a:ext cx="1572576" cy="1570077"/>
            </a:xfrm>
            <a:custGeom>
              <a:avLst/>
              <a:gdLst/>
              <a:ahLst/>
              <a:cxnLst/>
              <a:rect l="l" t="t" r="r" b="b"/>
              <a:pathLst>
                <a:path w="49074" h="48996" extrusionOk="0">
                  <a:moveTo>
                    <a:pt x="37179" y="0"/>
                  </a:moveTo>
                  <a:cubicBezTo>
                    <a:pt x="36884" y="0"/>
                    <a:pt x="36592" y="113"/>
                    <a:pt x="36375" y="339"/>
                  </a:cubicBezTo>
                  <a:lnTo>
                    <a:pt x="451" y="36462"/>
                  </a:lnTo>
                  <a:cubicBezTo>
                    <a:pt x="0" y="36914"/>
                    <a:pt x="0" y="37649"/>
                    <a:pt x="451" y="38100"/>
                  </a:cubicBezTo>
                  <a:lnTo>
                    <a:pt x="11061" y="48660"/>
                  </a:lnTo>
                  <a:cubicBezTo>
                    <a:pt x="11285" y="48883"/>
                    <a:pt x="11578" y="48996"/>
                    <a:pt x="11872" y="48996"/>
                  </a:cubicBezTo>
                  <a:cubicBezTo>
                    <a:pt x="12171" y="48996"/>
                    <a:pt x="12471" y="48879"/>
                    <a:pt x="12699" y="48643"/>
                  </a:cubicBezTo>
                  <a:lnTo>
                    <a:pt x="48622" y="12519"/>
                  </a:lnTo>
                  <a:cubicBezTo>
                    <a:pt x="49073" y="12068"/>
                    <a:pt x="49073" y="11333"/>
                    <a:pt x="48605" y="10882"/>
                  </a:cubicBezTo>
                  <a:lnTo>
                    <a:pt x="37995" y="339"/>
                  </a:lnTo>
                  <a:cubicBezTo>
                    <a:pt x="37770" y="113"/>
                    <a:pt x="37473" y="0"/>
                    <a:pt x="37179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7502054" y="3701671"/>
              <a:ext cx="611483" cy="603536"/>
            </a:xfrm>
            <a:custGeom>
              <a:avLst/>
              <a:gdLst/>
              <a:ahLst/>
              <a:cxnLst/>
              <a:rect l="l" t="t" r="r" b="b"/>
              <a:pathLst>
                <a:path w="19082" h="18834" extrusionOk="0">
                  <a:moveTo>
                    <a:pt x="10929" y="1"/>
                  </a:moveTo>
                  <a:cubicBezTo>
                    <a:pt x="10677" y="1"/>
                    <a:pt x="10436" y="89"/>
                    <a:pt x="10260" y="266"/>
                  </a:cubicBezTo>
                  <a:lnTo>
                    <a:pt x="402" y="10191"/>
                  </a:lnTo>
                  <a:cubicBezTo>
                    <a:pt x="1" y="10575"/>
                    <a:pt x="51" y="11260"/>
                    <a:pt x="519" y="11711"/>
                  </a:cubicBezTo>
                  <a:lnTo>
                    <a:pt x="7302" y="18461"/>
                  </a:lnTo>
                  <a:cubicBezTo>
                    <a:pt x="7548" y="18707"/>
                    <a:pt x="7862" y="18834"/>
                    <a:pt x="8160" y="18834"/>
                  </a:cubicBezTo>
                  <a:cubicBezTo>
                    <a:pt x="8410" y="18834"/>
                    <a:pt x="8648" y="18745"/>
                    <a:pt x="8823" y="18562"/>
                  </a:cubicBezTo>
                  <a:lnTo>
                    <a:pt x="18681" y="8637"/>
                  </a:lnTo>
                  <a:cubicBezTo>
                    <a:pt x="19082" y="8253"/>
                    <a:pt x="19032" y="7568"/>
                    <a:pt x="18581" y="7116"/>
                  </a:cubicBezTo>
                  <a:lnTo>
                    <a:pt x="11780" y="366"/>
                  </a:lnTo>
                  <a:cubicBezTo>
                    <a:pt x="11537" y="123"/>
                    <a:pt x="11225" y="1"/>
                    <a:pt x="109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8131194" y="3500973"/>
              <a:ext cx="61590" cy="58578"/>
            </a:xfrm>
            <a:custGeom>
              <a:avLst/>
              <a:gdLst/>
              <a:ahLst/>
              <a:cxnLst/>
              <a:rect l="l" t="t" r="r" b="b"/>
              <a:pathLst>
                <a:path w="1922" h="1828" extrusionOk="0">
                  <a:moveTo>
                    <a:pt x="928" y="1"/>
                  </a:moveTo>
                  <a:cubicBezTo>
                    <a:pt x="457" y="1"/>
                    <a:pt x="0" y="369"/>
                    <a:pt x="0" y="915"/>
                  </a:cubicBezTo>
                  <a:cubicBezTo>
                    <a:pt x="11" y="1465"/>
                    <a:pt x="453" y="1827"/>
                    <a:pt x="914" y="1827"/>
                  </a:cubicBezTo>
                  <a:cubicBezTo>
                    <a:pt x="1139" y="1827"/>
                    <a:pt x="1368" y="1741"/>
                    <a:pt x="1554" y="1550"/>
                  </a:cubicBezTo>
                  <a:cubicBezTo>
                    <a:pt x="1922" y="1199"/>
                    <a:pt x="1922" y="614"/>
                    <a:pt x="1554" y="263"/>
                  </a:cubicBezTo>
                  <a:cubicBezTo>
                    <a:pt x="1373" y="82"/>
                    <a:pt x="1149" y="1"/>
                    <a:pt x="92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8249696" y="3618771"/>
              <a:ext cx="61430" cy="58450"/>
            </a:xfrm>
            <a:custGeom>
              <a:avLst/>
              <a:gdLst/>
              <a:ahLst/>
              <a:cxnLst/>
              <a:rect l="l" t="t" r="r" b="b"/>
              <a:pathLst>
                <a:path w="1917" h="1824" extrusionOk="0">
                  <a:moveTo>
                    <a:pt x="923" y="1"/>
                  </a:moveTo>
                  <a:cubicBezTo>
                    <a:pt x="453" y="1"/>
                    <a:pt x="0" y="369"/>
                    <a:pt x="12" y="915"/>
                  </a:cubicBezTo>
                  <a:cubicBezTo>
                    <a:pt x="12" y="1457"/>
                    <a:pt x="454" y="1823"/>
                    <a:pt x="922" y="1823"/>
                  </a:cubicBezTo>
                  <a:cubicBezTo>
                    <a:pt x="1146" y="1823"/>
                    <a:pt x="1376" y="1739"/>
                    <a:pt x="1565" y="1550"/>
                  </a:cubicBezTo>
                  <a:cubicBezTo>
                    <a:pt x="1916" y="1199"/>
                    <a:pt x="1916" y="614"/>
                    <a:pt x="1549" y="263"/>
                  </a:cubicBezTo>
                  <a:cubicBezTo>
                    <a:pt x="1367" y="82"/>
                    <a:pt x="1143" y="1"/>
                    <a:pt x="92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8108698" y="3642516"/>
              <a:ext cx="61078" cy="58386"/>
            </a:xfrm>
            <a:custGeom>
              <a:avLst/>
              <a:gdLst/>
              <a:ahLst/>
              <a:cxnLst/>
              <a:rect l="l" t="t" r="r" b="b"/>
              <a:pathLst>
                <a:path w="1906" h="1822" extrusionOk="0">
                  <a:moveTo>
                    <a:pt x="906" y="0"/>
                  </a:moveTo>
                  <a:cubicBezTo>
                    <a:pt x="443" y="0"/>
                    <a:pt x="0" y="367"/>
                    <a:pt x="0" y="909"/>
                  </a:cubicBezTo>
                  <a:cubicBezTo>
                    <a:pt x="0" y="1459"/>
                    <a:pt x="446" y="1821"/>
                    <a:pt x="911" y="1821"/>
                  </a:cubicBezTo>
                  <a:cubicBezTo>
                    <a:pt x="1137" y="1821"/>
                    <a:pt x="1368" y="1735"/>
                    <a:pt x="1554" y="1544"/>
                  </a:cubicBezTo>
                  <a:cubicBezTo>
                    <a:pt x="1905" y="1193"/>
                    <a:pt x="1905" y="625"/>
                    <a:pt x="1538" y="274"/>
                  </a:cubicBezTo>
                  <a:cubicBezTo>
                    <a:pt x="1354" y="84"/>
                    <a:pt x="1127" y="0"/>
                    <a:pt x="9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422807" y="4447486"/>
              <a:ext cx="61623" cy="58322"/>
            </a:xfrm>
            <a:custGeom>
              <a:avLst/>
              <a:gdLst/>
              <a:ahLst/>
              <a:cxnLst/>
              <a:rect l="l" t="t" r="r" b="b"/>
              <a:pathLst>
                <a:path w="1923" h="1820" extrusionOk="0">
                  <a:moveTo>
                    <a:pt x="1004" y="1"/>
                  </a:moveTo>
                  <a:cubicBezTo>
                    <a:pt x="780" y="1"/>
                    <a:pt x="552" y="83"/>
                    <a:pt x="368" y="267"/>
                  </a:cubicBezTo>
                  <a:cubicBezTo>
                    <a:pt x="1" y="618"/>
                    <a:pt x="17" y="1203"/>
                    <a:pt x="368" y="1553"/>
                  </a:cubicBezTo>
                  <a:cubicBezTo>
                    <a:pt x="552" y="1737"/>
                    <a:pt x="779" y="1819"/>
                    <a:pt x="1002" y="1819"/>
                  </a:cubicBezTo>
                  <a:cubicBezTo>
                    <a:pt x="1470" y="1819"/>
                    <a:pt x="1922" y="1456"/>
                    <a:pt x="1922" y="902"/>
                  </a:cubicBezTo>
                  <a:cubicBezTo>
                    <a:pt x="1922" y="360"/>
                    <a:pt x="1472" y="1"/>
                    <a:pt x="100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7304497" y="4329689"/>
              <a:ext cx="61590" cy="58322"/>
            </a:xfrm>
            <a:custGeom>
              <a:avLst/>
              <a:gdLst/>
              <a:ahLst/>
              <a:cxnLst/>
              <a:rect l="l" t="t" r="r" b="b"/>
              <a:pathLst>
                <a:path w="1922" h="1820" extrusionOk="0">
                  <a:moveTo>
                    <a:pt x="1000" y="1"/>
                  </a:moveTo>
                  <a:cubicBezTo>
                    <a:pt x="778" y="1"/>
                    <a:pt x="552" y="83"/>
                    <a:pt x="368" y="267"/>
                  </a:cubicBezTo>
                  <a:cubicBezTo>
                    <a:pt x="0" y="618"/>
                    <a:pt x="0" y="1203"/>
                    <a:pt x="368" y="1554"/>
                  </a:cubicBezTo>
                  <a:cubicBezTo>
                    <a:pt x="551" y="1737"/>
                    <a:pt x="778" y="1819"/>
                    <a:pt x="1001" y="1819"/>
                  </a:cubicBezTo>
                  <a:cubicBezTo>
                    <a:pt x="1469" y="1819"/>
                    <a:pt x="1922" y="1456"/>
                    <a:pt x="1922" y="902"/>
                  </a:cubicBezTo>
                  <a:cubicBezTo>
                    <a:pt x="1910" y="360"/>
                    <a:pt x="1464" y="1"/>
                    <a:pt x="100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7445847" y="4305911"/>
              <a:ext cx="61430" cy="58418"/>
            </a:xfrm>
            <a:custGeom>
              <a:avLst/>
              <a:gdLst/>
              <a:ahLst/>
              <a:cxnLst/>
              <a:rect l="l" t="t" r="r" b="b"/>
              <a:pathLst>
                <a:path w="1917" h="1823" extrusionOk="0">
                  <a:moveTo>
                    <a:pt x="1000" y="0"/>
                  </a:moveTo>
                  <a:cubicBezTo>
                    <a:pt x="778" y="0"/>
                    <a:pt x="552" y="84"/>
                    <a:pt x="368" y="274"/>
                  </a:cubicBezTo>
                  <a:cubicBezTo>
                    <a:pt x="0" y="625"/>
                    <a:pt x="0" y="1210"/>
                    <a:pt x="368" y="1560"/>
                  </a:cubicBezTo>
                  <a:cubicBezTo>
                    <a:pt x="549" y="1742"/>
                    <a:pt x="773" y="1823"/>
                    <a:pt x="993" y="1823"/>
                  </a:cubicBezTo>
                  <a:cubicBezTo>
                    <a:pt x="1463" y="1823"/>
                    <a:pt x="1916" y="1455"/>
                    <a:pt x="1905" y="909"/>
                  </a:cubicBezTo>
                  <a:cubicBezTo>
                    <a:pt x="1905" y="367"/>
                    <a:pt x="1462" y="0"/>
                    <a:pt x="10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19104" y="3220676"/>
              <a:ext cx="1577383" cy="1565334"/>
            </a:xfrm>
            <a:custGeom>
              <a:avLst/>
              <a:gdLst/>
              <a:ahLst/>
              <a:cxnLst/>
              <a:rect l="l" t="t" r="r" b="b"/>
              <a:pathLst>
                <a:path w="49224" h="48848" extrusionOk="0">
                  <a:moveTo>
                    <a:pt x="11822" y="0"/>
                  </a:moveTo>
                  <a:cubicBezTo>
                    <a:pt x="11529" y="0"/>
                    <a:pt x="11237" y="113"/>
                    <a:pt x="11011" y="339"/>
                  </a:cubicBezTo>
                  <a:lnTo>
                    <a:pt x="452" y="10948"/>
                  </a:lnTo>
                  <a:cubicBezTo>
                    <a:pt x="1" y="11416"/>
                    <a:pt x="1" y="12135"/>
                    <a:pt x="452" y="12586"/>
                  </a:cubicBezTo>
                  <a:lnTo>
                    <a:pt x="36592" y="48509"/>
                  </a:lnTo>
                  <a:cubicBezTo>
                    <a:pt x="36818" y="48735"/>
                    <a:pt x="37114" y="48848"/>
                    <a:pt x="37411" y="48848"/>
                  </a:cubicBezTo>
                  <a:cubicBezTo>
                    <a:pt x="37708" y="48848"/>
                    <a:pt x="38004" y="48735"/>
                    <a:pt x="38230" y="48509"/>
                  </a:cubicBezTo>
                  <a:lnTo>
                    <a:pt x="48773" y="37899"/>
                  </a:lnTo>
                  <a:cubicBezTo>
                    <a:pt x="49224" y="37448"/>
                    <a:pt x="49224" y="36713"/>
                    <a:pt x="48773" y="36262"/>
                  </a:cubicBezTo>
                  <a:lnTo>
                    <a:pt x="12632" y="339"/>
                  </a:lnTo>
                  <a:cubicBezTo>
                    <a:pt x="12407" y="113"/>
                    <a:pt x="12114" y="0"/>
                    <a:pt x="11822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7502054" y="3701895"/>
              <a:ext cx="611483" cy="602863"/>
            </a:xfrm>
            <a:custGeom>
              <a:avLst/>
              <a:gdLst/>
              <a:ahLst/>
              <a:cxnLst/>
              <a:rect l="l" t="t" r="r" b="b"/>
              <a:pathLst>
                <a:path w="19082" h="18813" extrusionOk="0">
                  <a:moveTo>
                    <a:pt x="8113" y="1"/>
                  </a:moveTo>
                  <a:cubicBezTo>
                    <a:pt x="7814" y="1"/>
                    <a:pt x="7500" y="128"/>
                    <a:pt x="7252" y="376"/>
                  </a:cubicBezTo>
                  <a:lnTo>
                    <a:pt x="502" y="7160"/>
                  </a:lnTo>
                  <a:cubicBezTo>
                    <a:pt x="51" y="7611"/>
                    <a:pt x="1" y="8296"/>
                    <a:pt x="402" y="8697"/>
                  </a:cubicBezTo>
                  <a:lnTo>
                    <a:pt x="10310" y="18555"/>
                  </a:lnTo>
                  <a:cubicBezTo>
                    <a:pt x="10490" y="18728"/>
                    <a:pt x="10728" y="18813"/>
                    <a:pt x="10977" y="18813"/>
                  </a:cubicBezTo>
                  <a:cubicBezTo>
                    <a:pt x="11280" y="18813"/>
                    <a:pt x="11599" y="18686"/>
                    <a:pt x="11847" y="18438"/>
                  </a:cubicBezTo>
                  <a:lnTo>
                    <a:pt x="18581" y="11654"/>
                  </a:lnTo>
                  <a:cubicBezTo>
                    <a:pt x="19032" y="11203"/>
                    <a:pt x="19082" y="10518"/>
                    <a:pt x="18698" y="10117"/>
                  </a:cubicBezTo>
                  <a:lnTo>
                    <a:pt x="8773" y="259"/>
                  </a:lnTo>
                  <a:cubicBezTo>
                    <a:pt x="8592" y="86"/>
                    <a:pt x="8358" y="1"/>
                    <a:pt x="811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8242005" y="432699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0"/>
                  </a:moveTo>
                  <a:cubicBezTo>
                    <a:pt x="402" y="0"/>
                    <a:pt x="1" y="986"/>
                    <a:pt x="586" y="1554"/>
                  </a:cubicBezTo>
                  <a:cubicBezTo>
                    <a:pt x="761" y="1729"/>
                    <a:pt x="991" y="1817"/>
                    <a:pt x="1221" y="1817"/>
                  </a:cubicBezTo>
                  <a:cubicBezTo>
                    <a:pt x="1450" y="1817"/>
                    <a:pt x="1680" y="1729"/>
                    <a:pt x="1856" y="1554"/>
                  </a:cubicBezTo>
                  <a:cubicBezTo>
                    <a:pt x="2440" y="986"/>
                    <a:pt x="2023" y="0"/>
                    <a:pt x="122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124240" y="4445307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0" y="1"/>
                  </a:moveTo>
                  <a:cubicBezTo>
                    <a:pt x="401" y="1"/>
                    <a:pt x="0" y="987"/>
                    <a:pt x="585" y="1555"/>
                  </a:cubicBezTo>
                  <a:cubicBezTo>
                    <a:pt x="760" y="1730"/>
                    <a:pt x="990" y="1818"/>
                    <a:pt x="1222" y="1818"/>
                  </a:cubicBezTo>
                  <a:cubicBezTo>
                    <a:pt x="1454" y="1818"/>
                    <a:pt x="1688" y="1730"/>
                    <a:pt x="1871" y="1555"/>
                  </a:cubicBezTo>
                  <a:cubicBezTo>
                    <a:pt x="2439" y="987"/>
                    <a:pt x="2022" y="1"/>
                    <a:pt x="12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100655" y="430395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1"/>
                  </a:moveTo>
                  <a:cubicBezTo>
                    <a:pt x="402" y="1"/>
                    <a:pt x="1" y="986"/>
                    <a:pt x="586" y="1555"/>
                  </a:cubicBezTo>
                  <a:cubicBezTo>
                    <a:pt x="761" y="1730"/>
                    <a:pt x="991" y="1818"/>
                    <a:pt x="1221" y="1818"/>
                  </a:cubicBezTo>
                  <a:cubicBezTo>
                    <a:pt x="1450" y="1818"/>
                    <a:pt x="1680" y="1730"/>
                    <a:pt x="1855" y="1555"/>
                  </a:cubicBezTo>
                  <a:cubicBezTo>
                    <a:pt x="2440" y="986"/>
                    <a:pt x="2023" y="1"/>
                    <a:pt x="122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295909" y="3621430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06" y="0"/>
                  </a:moveTo>
                  <a:cubicBezTo>
                    <a:pt x="974" y="0"/>
                    <a:pt x="744" y="88"/>
                    <a:pt x="569" y="264"/>
                  </a:cubicBezTo>
                  <a:cubicBezTo>
                    <a:pt x="1" y="848"/>
                    <a:pt x="402" y="1818"/>
                    <a:pt x="1204" y="1818"/>
                  </a:cubicBezTo>
                  <a:cubicBezTo>
                    <a:pt x="2023" y="1818"/>
                    <a:pt x="2424" y="832"/>
                    <a:pt x="1855" y="264"/>
                  </a:cubicBezTo>
                  <a:cubicBezTo>
                    <a:pt x="1672" y="88"/>
                    <a:pt x="1438" y="0"/>
                    <a:pt x="12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413194" y="3503088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2" y="1"/>
                  </a:moveTo>
                  <a:cubicBezTo>
                    <a:pt x="990" y="1"/>
                    <a:pt x="760" y="89"/>
                    <a:pt x="585" y="264"/>
                  </a:cubicBezTo>
                  <a:cubicBezTo>
                    <a:pt x="0" y="849"/>
                    <a:pt x="418" y="1818"/>
                    <a:pt x="1236" y="1818"/>
                  </a:cubicBezTo>
                  <a:cubicBezTo>
                    <a:pt x="2038" y="1818"/>
                    <a:pt x="2439" y="832"/>
                    <a:pt x="1871" y="264"/>
                  </a:cubicBezTo>
                  <a:cubicBezTo>
                    <a:pt x="1688" y="89"/>
                    <a:pt x="1454" y="1"/>
                    <a:pt x="122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7437259" y="3644439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12" y="1"/>
                  </a:moveTo>
                  <a:cubicBezTo>
                    <a:pt x="978" y="1"/>
                    <a:pt x="744" y="89"/>
                    <a:pt x="569" y="264"/>
                  </a:cubicBezTo>
                  <a:cubicBezTo>
                    <a:pt x="1" y="849"/>
                    <a:pt x="402" y="1818"/>
                    <a:pt x="1221" y="1818"/>
                  </a:cubicBezTo>
                  <a:cubicBezTo>
                    <a:pt x="2023" y="1818"/>
                    <a:pt x="2424" y="832"/>
                    <a:pt x="1856" y="264"/>
                  </a:cubicBezTo>
                  <a:cubicBezTo>
                    <a:pt x="1680" y="89"/>
                    <a:pt x="1446" y="1"/>
                    <a:pt x="121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720000" y="2258601"/>
            <a:ext cx="3481228" cy="2303176"/>
            <a:chOff x="720000" y="2258601"/>
            <a:chExt cx="3481228" cy="2303176"/>
          </a:xfrm>
        </p:grpSpPr>
        <p:grpSp>
          <p:nvGrpSpPr>
            <p:cNvPr id="554" name="Google Shape;554;p39"/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555" name="Google Shape;555;p39"/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avLst/>
                <a:gdLst/>
                <a:ahLst/>
                <a:cxnLst/>
                <a:rect l="l" t="t" r="r" b="b"/>
                <a:pathLst>
                  <a:path w="28628" h="51656" extrusionOk="0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2000" extrusionOk="0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FFFFFF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avLst/>
                <a:gdLst/>
                <a:ahLst/>
                <a:cxnLst/>
                <a:rect l="l" t="t" r="r" b="b"/>
                <a:pathLst>
                  <a:path w="40125" h="38593" extrusionOk="0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22163" extrusionOk="0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rgbClr val="ED30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9"/>
            <p:cNvSpPr/>
            <p:nvPr/>
          </p:nvSpPr>
          <p:spPr>
            <a:xfrm>
              <a:off x="962900" y="2853050"/>
              <a:ext cx="556925" cy="456390"/>
            </a:xfrm>
            <a:custGeom>
              <a:avLst/>
              <a:gdLst/>
              <a:ahLst/>
              <a:cxnLst/>
              <a:rect l="l" t="t" r="r" b="b"/>
              <a:pathLst>
                <a:path w="22175" h="18172" extrusionOk="0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40" name="Group 39"/>
          <p:cNvGrpSpPr/>
          <p:nvPr/>
        </p:nvGrpSpPr>
        <p:grpSpPr>
          <a:xfrm>
            <a:off x="7601164" y="52020"/>
            <a:ext cx="1371386" cy="468517"/>
            <a:chOff x="497770" y="184519"/>
            <a:chExt cx="1508546" cy="501600"/>
          </a:xfrm>
        </p:grpSpPr>
        <p:sp>
          <p:nvSpPr>
            <p:cNvPr id="4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43" name="Picture 4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" name="Right Triangle 1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Pendahuluan</a:t>
            </a:r>
            <a:endParaRPr dirty="0"/>
          </a:p>
        </p:txBody>
      </p:sp>
      <p:grpSp>
        <p:nvGrpSpPr>
          <p:cNvPr id="27" name="Group 26"/>
          <p:cNvGrpSpPr/>
          <p:nvPr/>
        </p:nvGrpSpPr>
        <p:grpSpPr>
          <a:xfrm>
            <a:off x="420742" y="1541056"/>
            <a:ext cx="1631837" cy="1761802"/>
            <a:chOff x="905623" y="2078266"/>
            <a:chExt cx="2298160" cy="2481802"/>
          </a:xfrm>
        </p:grpSpPr>
        <p:grpSp>
          <p:nvGrpSpPr>
            <p:cNvPr id="26" name="Group 25"/>
            <p:cNvGrpSpPr/>
            <p:nvPr/>
          </p:nvGrpSpPr>
          <p:grpSpPr>
            <a:xfrm>
              <a:off x="905623" y="2078266"/>
              <a:ext cx="2298160" cy="2481802"/>
              <a:chOff x="905623" y="2078266"/>
              <a:chExt cx="2298160" cy="2481802"/>
            </a:xfrm>
          </p:grpSpPr>
          <p:pic>
            <p:nvPicPr>
              <p:cNvPr id="73" name="Picture Placeholder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42" r="10042"/>
              <a:stretch>
                <a:fillRect/>
              </a:stretch>
            </p:blipFill>
            <p:spPr>
              <a:xfrm>
                <a:off x="905623" y="2078266"/>
                <a:ext cx="2298160" cy="2088000"/>
              </a:xfrm>
              <a:prstGeom prst="rect">
                <a:avLst/>
              </a:prstGeom>
            </p:spPr>
          </p:pic>
          <p:sp>
            <p:nvSpPr>
              <p:cNvPr id="81" name="Rectangle 80"/>
              <p:cNvSpPr/>
              <p:nvPr/>
            </p:nvSpPr>
            <p:spPr>
              <a:xfrm>
                <a:off x="905623" y="4156521"/>
                <a:ext cx="2298160" cy="108000"/>
              </a:xfrm>
              <a:prstGeom prst="rect">
                <a:avLst/>
              </a:prstGeom>
              <a:solidFill>
                <a:srgbClr val="4A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694703" y="3840068"/>
                <a:ext cx="720000" cy="720000"/>
              </a:xfrm>
              <a:prstGeom prst="ellipse">
                <a:avLst/>
              </a:prstGeom>
              <a:solidFill>
                <a:srgbClr val="4A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4" name="Freeform 99">
              <a:extLst>
                <a:ext uri="{FF2B5EF4-FFF2-40B4-BE49-F238E27FC236}">
                  <a16:creationId xmlns:a16="http://schemas.microsoft.com/office/drawing/2014/main" id="{879A8744-9651-4DA1-98F9-1DF689ACF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1575" y="4007052"/>
              <a:ext cx="326255" cy="408223"/>
            </a:xfrm>
            <a:custGeom>
              <a:avLst/>
              <a:gdLst/>
              <a:ahLst/>
              <a:cxnLst/>
              <a:rect l="l" t="t" r="r" b="b"/>
              <a:pathLst>
                <a:path w="2427821" h="3249943">
                  <a:moveTo>
                    <a:pt x="1783445" y="477276"/>
                  </a:moveTo>
                  <a:cubicBezTo>
                    <a:pt x="1867295" y="479049"/>
                    <a:pt x="1940306" y="495815"/>
                    <a:pt x="1995323" y="528655"/>
                  </a:cubicBezTo>
                  <a:cubicBezTo>
                    <a:pt x="2375187" y="892595"/>
                    <a:pt x="1478983" y="963108"/>
                    <a:pt x="1620010" y="1047270"/>
                  </a:cubicBezTo>
                  <a:cubicBezTo>
                    <a:pt x="1920260" y="1267909"/>
                    <a:pt x="2179568" y="1563610"/>
                    <a:pt x="2275102" y="1879783"/>
                  </a:cubicBezTo>
                  <a:cubicBezTo>
                    <a:pt x="2386559" y="2264195"/>
                    <a:pt x="2620845" y="2969329"/>
                    <a:pt x="2118153" y="3196792"/>
                  </a:cubicBezTo>
                  <a:cubicBezTo>
                    <a:pt x="862559" y="3474297"/>
                    <a:pt x="146052" y="2612212"/>
                    <a:pt x="9574" y="1838839"/>
                  </a:cubicBezTo>
                  <a:cubicBezTo>
                    <a:pt x="-38192" y="1613652"/>
                    <a:pt x="98284" y="1313401"/>
                    <a:pt x="296177" y="1170100"/>
                  </a:cubicBezTo>
                  <a:cubicBezTo>
                    <a:pt x="391711" y="1081390"/>
                    <a:pt x="330296" y="876673"/>
                    <a:pt x="323472" y="671956"/>
                  </a:cubicBezTo>
                  <a:cubicBezTo>
                    <a:pt x="296177" y="474063"/>
                    <a:pt x="760199" y="351234"/>
                    <a:pt x="664666" y="1211043"/>
                  </a:cubicBezTo>
                  <a:cubicBezTo>
                    <a:pt x="853176" y="743465"/>
                    <a:pt x="1420091" y="469595"/>
                    <a:pt x="1783445" y="477276"/>
                  </a:cubicBezTo>
                  <a:close/>
                  <a:moveTo>
                    <a:pt x="1024970" y="33"/>
                  </a:moveTo>
                  <a:cubicBezTo>
                    <a:pt x="1115949" y="3590"/>
                    <a:pt x="1140206" y="286408"/>
                    <a:pt x="1176458" y="269348"/>
                  </a:cubicBezTo>
                  <a:cubicBezTo>
                    <a:pt x="1251521" y="278446"/>
                    <a:pt x="1265168" y="21414"/>
                    <a:pt x="1401646" y="44160"/>
                  </a:cubicBezTo>
                  <a:cubicBezTo>
                    <a:pt x="1469884" y="71456"/>
                    <a:pt x="1374351" y="221581"/>
                    <a:pt x="1360703" y="310292"/>
                  </a:cubicBezTo>
                  <a:lnTo>
                    <a:pt x="1517652" y="453593"/>
                  </a:lnTo>
                  <a:cubicBezTo>
                    <a:pt x="974016" y="540030"/>
                    <a:pt x="901229" y="790238"/>
                    <a:pt x="753379" y="951737"/>
                  </a:cubicBezTo>
                  <a:lnTo>
                    <a:pt x="705610" y="644662"/>
                  </a:lnTo>
                  <a:lnTo>
                    <a:pt x="787497" y="521832"/>
                  </a:lnTo>
                  <a:cubicBezTo>
                    <a:pt x="712435" y="433122"/>
                    <a:pt x="446303" y="364883"/>
                    <a:pt x="562310" y="255701"/>
                  </a:cubicBezTo>
                  <a:cubicBezTo>
                    <a:pt x="739730" y="98751"/>
                    <a:pt x="862560" y="337587"/>
                    <a:pt x="1012685" y="378530"/>
                  </a:cubicBezTo>
                  <a:cubicBezTo>
                    <a:pt x="1010410" y="253426"/>
                    <a:pt x="796596" y="101025"/>
                    <a:pt x="1005861" y="3217"/>
                  </a:cubicBezTo>
                  <a:cubicBezTo>
                    <a:pt x="1012543" y="800"/>
                    <a:pt x="1018905" y="-204"/>
                    <a:pt x="1024970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91301" y="3353556"/>
            <a:ext cx="1890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Penyakit Jantung merupakan salah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satu alasan utama kematian di seluruh dunia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47431" y="3378786"/>
            <a:ext cx="2014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Diagnosis medis penting untuk mengurangi angka kematian akibat penyakit jantung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  <a:p>
            <a:pPr algn="ctr"/>
            <a:endParaRPr lang="id-ID" sz="1600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26788" y="3378096"/>
            <a:ext cx="2028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Klasifikasi dengan metode svm, naive bayes, dan decission tree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  <a:p>
            <a:pPr algn="ctr"/>
            <a:endParaRPr lang="id-ID" sz="1600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569278" y="1541056"/>
            <a:ext cx="1876992" cy="1761802"/>
            <a:chOff x="3593992" y="2078266"/>
            <a:chExt cx="2298160" cy="2481802"/>
          </a:xfrm>
        </p:grpSpPr>
        <p:pic>
          <p:nvPicPr>
            <p:cNvPr id="71" name="Picture Placeholder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1" r="22471"/>
            <a:stretch>
              <a:fillRect/>
            </a:stretch>
          </p:blipFill>
          <p:spPr>
            <a:xfrm>
              <a:off x="3593992" y="2078266"/>
              <a:ext cx="2298160" cy="20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Rectangle 74"/>
            <p:cNvSpPr/>
            <p:nvPr/>
          </p:nvSpPr>
          <p:spPr>
            <a:xfrm>
              <a:off x="3593992" y="4156521"/>
              <a:ext cx="2298160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9" name="Oval 78"/>
            <p:cNvSpPr/>
            <p:nvPr/>
          </p:nvSpPr>
          <p:spPr>
            <a:xfrm>
              <a:off x="4383072" y="3840068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Rectangle 7">
              <a:extLst>
                <a:ext uri="{FF2B5EF4-FFF2-40B4-BE49-F238E27FC236}">
                  <a16:creationId xmlns:a16="http://schemas.microsoft.com/office/drawing/2014/main" id="{84693C49-05C6-4CD0-A900-4B843CF3016D}"/>
                </a:ext>
              </a:extLst>
            </p:cNvPr>
            <p:cNvSpPr/>
            <p:nvPr/>
          </p:nvSpPr>
          <p:spPr>
            <a:xfrm rot="18900000">
              <a:off x="4667342" y="3965190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20371" y="1507845"/>
            <a:ext cx="1687912" cy="1854251"/>
            <a:chOff x="6279412" y="2078266"/>
            <a:chExt cx="2304058" cy="2481802"/>
          </a:xfrm>
        </p:grpSpPr>
        <p:pic>
          <p:nvPicPr>
            <p:cNvPr id="74" name="Picture Placeholder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7" r="13277"/>
            <a:stretch>
              <a:fillRect/>
            </a:stretch>
          </p:blipFill>
          <p:spPr>
            <a:xfrm>
              <a:off x="6282361" y="2078266"/>
              <a:ext cx="2298160" cy="20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Rectangle 75"/>
            <p:cNvSpPr/>
            <p:nvPr/>
          </p:nvSpPr>
          <p:spPr>
            <a:xfrm>
              <a:off x="6279412" y="4156521"/>
              <a:ext cx="2304058" cy="108000"/>
            </a:xfrm>
            <a:prstGeom prst="rect">
              <a:avLst/>
            </a:prstGeom>
            <a:solidFill>
              <a:srgbClr val="4AA2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8" name="Oval 77"/>
            <p:cNvSpPr/>
            <p:nvPr/>
          </p:nvSpPr>
          <p:spPr>
            <a:xfrm>
              <a:off x="7071441" y="3840068"/>
              <a:ext cx="720000" cy="720000"/>
            </a:xfrm>
            <a:prstGeom prst="ellipse">
              <a:avLst/>
            </a:prstGeom>
            <a:solidFill>
              <a:srgbClr val="4AA2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9" name="Freeform 108">
              <a:extLst>
                <a:ext uri="{FF2B5EF4-FFF2-40B4-BE49-F238E27FC236}">
                  <a16:creationId xmlns:a16="http://schemas.microsoft.com/office/drawing/2014/main" id="{6A02011B-41CE-4E20-9214-001F7D847E12}"/>
                </a:ext>
              </a:extLst>
            </p:cNvPr>
            <p:cNvSpPr/>
            <p:nvPr/>
          </p:nvSpPr>
          <p:spPr>
            <a:xfrm>
              <a:off x="7180512" y="3888989"/>
              <a:ext cx="501857" cy="554554"/>
            </a:xfrm>
            <a:custGeom>
              <a:avLst/>
              <a:gdLst/>
              <a:ahLst/>
              <a:cxnLst/>
              <a:rect l="l" t="t" r="r" b="b"/>
              <a:pathLst>
                <a:path w="341005" h="376812">
                  <a:moveTo>
                    <a:pt x="179590" y="105941"/>
                  </a:moveTo>
                  <a:cubicBezTo>
                    <a:pt x="189466" y="103284"/>
                    <a:pt x="200229" y="106383"/>
                    <a:pt x="207502" y="113978"/>
                  </a:cubicBezTo>
                  <a:lnTo>
                    <a:pt x="205155" y="116193"/>
                  </a:lnTo>
                  <a:cubicBezTo>
                    <a:pt x="198727" y="109493"/>
                    <a:pt x="189244" y="106732"/>
                    <a:pt x="180543" y="109027"/>
                  </a:cubicBezTo>
                  <a:cubicBezTo>
                    <a:pt x="171284" y="111470"/>
                    <a:pt x="164597" y="119184"/>
                    <a:pt x="163491" y="128699"/>
                  </a:cubicBezTo>
                  <a:lnTo>
                    <a:pt x="160301" y="128192"/>
                  </a:lnTo>
                  <a:cubicBezTo>
                    <a:pt x="160626" y="125509"/>
                    <a:pt x="161343" y="122953"/>
                    <a:pt x="162397" y="120583"/>
                  </a:cubicBezTo>
                  <a:cubicBezTo>
                    <a:pt x="163188" y="118806"/>
                    <a:pt x="164168" y="117134"/>
                    <a:pt x="165317" y="115593"/>
                  </a:cubicBezTo>
                  <a:close/>
                  <a:moveTo>
                    <a:pt x="184774" y="76800"/>
                  </a:moveTo>
                  <a:cubicBezTo>
                    <a:pt x="189722" y="75892"/>
                    <a:pt x="194950" y="76276"/>
                    <a:pt x="199898" y="78055"/>
                  </a:cubicBezTo>
                  <a:lnTo>
                    <a:pt x="198784" y="81085"/>
                  </a:lnTo>
                  <a:cubicBezTo>
                    <a:pt x="190044" y="77951"/>
                    <a:pt x="180324" y="79705"/>
                    <a:pt x="173557" y="85636"/>
                  </a:cubicBezTo>
                  <a:cubicBezTo>
                    <a:pt x="166357" y="91948"/>
                    <a:pt x="163808" y="101834"/>
                    <a:pt x="167057" y="110845"/>
                  </a:cubicBezTo>
                  <a:lnTo>
                    <a:pt x="163976" y="111813"/>
                  </a:lnTo>
                  <a:cubicBezTo>
                    <a:pt x="161264" y="104174"/>
                    <a:pt x="162206" y="95982"/>
                    <a:pt x="166259" y="89343"/>
                  </a:cubicBezTo>
                  <a:lnTo>
                    <a:pt x="171329" y="83298"/>
                  </a:lnTo>
                  <a:cubicBezTo>
                    <a:pt x="175158" y="79908"/>
                    <a:pt x="179826" y="77708"/>
                    <a:pt x="184774" y="76800"/>
                  </a:cubicBezTo>
                  <a:close/>
                  <a:moveTo>
                    <a:pt x="179076" y="24908"/>
                  </a:moveTo>
                  <a:cubicBezTo>
                    <a:pt x="173882" y="25821"/>
                    <a:pt x="169065" y="28595"/>
                    <a:pt x="165693" y="33023"/>
                  </a:cubicBezTo>
                  <a:lnTo>
                    <a:pt x="165081" y="32645"/>
                  </a:lnTo>
                  <a:lnTo>
                    <a:pt x="164343" y="33841"/>
                  </a:lnTo>
                  <a:lnTo>
                    <a:pt x="159156" y="28989"/>
                  </a:lnTo>
                  <a:cubicBezTo>
                    <a:pt x="147650" y="21890"/>
                    <a:pt x="132568" y="25462"/>
                    <a:pt x="125468" y="36968"/>
                  </a:cubicBezTo>
                  <a:cubicBezTo>
                    <a:pt x="125028" y="37682"/>
                    <a:pt x="124628" y="38410"/>
                    <a:pt x="124607" y="39302"/>
                  </a:cubicBezTo>
                  <a:cubicBezTo>
                    <a:pt x="121192" y="53871"/>
                    <a:pt x="126621" y="67918"/>
                    <a:pt x="137512" y="72288"/>
                  </a:cubicBezTo>
                  <a:lnTo>
                    <a:pt x="136408" y="75373"/>
                  </a:lnTo>
                  <a:cubicBezTo>
                    <a:pt x="125065" y="70889"/>
                    <a:pt x="118824" y="57470"/>
                    <a:pt x="120792" y="42874"/>
                  </a:cubicBezTo>
                  <a:cubicBezTo>
                    <a:pt x="110219" y="38045"/>
                    <a:pt x="97555" y="41998"/>
                    <a:pt x="91229" y="52250"/>
                  </a:cubicBezTo>
                  <a:cubicBezTo>
                    <a:pt x="86215" y="60377"/>
                    <a:pt x="87164" y="68019"/>
                    <a:pt x="90995" y="75559"/>
                  </a:cubicBezTo>
                  <a:cubicBezTo>
                    <a:pt x="88405" y="77546"/>
                    <a:pt x="86197" y="80074"/>
                    <a:pt x="84391" y="83001"/>
                  </a:cubicBezTo>
                  <a:cubicBezTo>
                    <a:pt x="75261" y="97799"/>
                    <a:pt x="79855" y="117197"/>
                    <a:pt x="94653" y="126328"/>
                  </a:cubicBezTo>
                  <a:cubicBezTo>
                    <a:pt x="99603" y="129383"/>
                    <a:pt x="105068" y="130901"/>
                    <a:pt x="110449" y="130283"/>
                  </a:cubicBezTo>
                  <a:cubicBezTo>
                    <a:pt x="111461" y="121556"/>
                    <a:pt x="114239" y="112980"/>
                    <a:pt x="118788" y="105103"/>
                  </a:cubicBezTo>
                  <a:lnTo>
                    <a:pt x="122060" y="106993"/>
                  </a:lnTo>
                  <a:cubicBezTo>
                    <a:pt x="117549" y="114804"/>
                    <a:pt x="114885" y="123345"/>
                    <a:pt x="114602" y="132066"/>
                  </a:cubicBezTo>
                  <a:cubicBezTo>
                    <a:pt x="118189" y="142541"/>
                    <a:pt x="127538" y="149533"/>
                    <a:pt x="138054" y="150704"/>
                  </a:cubicBezTo>
                  <a:lnTo>
                    <a:pt x="138622" y="157584"/>
                  </a:lnTo>
                  <a:cubicBezTo>
                    <a:pt x="141809" y="168599"/>
                    <a:pt x="152592" y="175355"/>
                    <a:pt x="163536" y="173320"/>
                  </a:cubicBezTo>
                  <a:lnTo>
                    <a:pt x="163736" y="174011"/>
                  </a:lnTo>
                  <a:lnTo>
                    <a:pt x="165086" y="173621"/>
                  </a:lnTo>
                  <a:lnTo>
                    <a:pt x="165671" y="180699"/>
                  </a:lnTo>
                  <a:cubicBezTo>
                    <a:pt x="169429" y="193686"/>
                    <a:pt x="183003" y="201168"/>
                    <a:pt x="195990" y="197411"/>
                  </a:cubicBezTo>
                  <a:cubicBezTo>
                    <a:pt x="196796" y="197178"/>
                    <a:pt x="197581" y="196907"/>
                    <a:pt x="198196" y="196260"/>
                  </a:cubicBezTo>
                  <a:cubicBezTo>
                    <a:pt x="209934" y="188156"/>
                    <a:pt x="215400" y="175007"/>
                    <a:pt x="211155" y="164763"/>
                  </a:cubicBezTo>
                  <a:cubicBezTo>
                    <a:pt x="205121" y="170199"/>
                    <a:pt x="196738" y="172687"/>
                    <a:pt x="188343" y="171472"/>
                  </a:cubicBezTo>
                  <a:lnTo>
                    <a:pt x="188829" y="168281"/>
                  </a:lnTo>
                  <a:cubicBezTo>
                    <a:pt x="198020" y="169602"/>
                    <a:pt x="207192" y="165939"/>
                    <a:pt x="212635" y="158774"/>
                  </a:cubicBezTo>
                  <a:cubicBezTo>
                    <a:pt x="218427" y="151149"/>
                    <a:pt x="218946" y="140953"/>
                    <a:pt x="213960" y="132774"/>
                  </a:cubicBezTo>
                  <a:lnTo>
                    <a:pt x="216785" y="131210"/>
                  </a:lnTo>
                  <a:cubicBezTo>
                    <a:pt x="222366" y="140465"/>
                    <a:pt x="221779" y="151983"/>
                    <a:pt x="215286" y="160619"/>
                  </a:cubicBezTo>
                  <a:lnTo>
                    <a:pt x="213805" y="162105"/>
                  </a:lnTo>
                  <a:cubicBezTo>
                    <a:pt x="218946" y="172938"/>
                    <a:pt x="214526" y="186813"/>
                    <a:pt x="203421" y="196175"/>
                  </a:cubicBezTo>
                  <a:cubicBezTo>
                    <a:pt x="208012" y="206854"/>
                    <a:pt x="220050" y="212429"/>
                    <a:pt x="231622" y="209082"/>
                  </a:cubicBezTo>
                  <a:cubicBezTo>
                    <a:pt x="239377" y="206838"/>
                    <a:pt x="243741" y="201989"/>
                    <a:pt x="246092" y="195539"/>
                  </a:cubicBezTo>
                  <a:cubicBezTo>
                    <a:pt x="255042" y="199507"/>
                    <a:pt x="265290" y="198199"/>
                    <a:pt x="272958" y="192601"/>
                  </a:cubicBezTo>
                  <a:lnTo>
                    <a:pt x="276795" y="193971"/>
                  </a:lnTo>
                  <a:cubicBezTo>
                    <a:pt x="289009" y="194016"/>
                    <a:pt x="298363" y="193248"/>
                    <a:pt x="304258" y="183694"/>
                  </a:cubicBezTo>
                  <a:cubicBezTo>
                    <a:pt x="309343" y="175453"/>
                    <a:pt x="308953" y="165378"/>
                    <a:pt x="303795" y="157923"/>
                  </a:cubicBezTo>
                  <a:cubicBezTo>
                    <a:pt x="298315" y="164420"/>
                    <a:pt x="291041" y="168177"/>
                    <a:pt x="283702" y="168174"/>
                  </a:cubicBezTo>
                  <a:lnTo>
                    <a:pt x="283555" y="164527"/>
                  </a:lnTo>
                  <a:cubicBezTo>
                    <a:pt x="293404" y="164978"/>
                    <a:pt x="303289" y="157339"/>
                    <a:pt x="308110" y="145450"/>
                  </a:cubicBezTo>
                  <a:cubicBezTo>
                    <a:pt x="311022" y="136198"/>
                    <a:pt x="308752" y="126109"/>
                    <a:pt x="302169" y="119023"/>
                  </a:cubicBezTo>
                  <a:cubicBezTo>
                    <a:pt x="296249" y="127191"/>
                    <a:pt x="286098" y="131525"/>
                    <a:pt x="275782" y="130309"/>
                  </a:cubicBezTo>
                  <a:lnTo>
                    <a:pt x="276183" y="127106"/>
                  </a:lnTo>
                  <a:cubicBezTo>
                    <a:pt x="285405" y="128184"/>
                    <a:pt x="294478" y="124281"/>
                    <a:pt x="299730" y="116974"/>
                  </a:cubicBezTo>
                  <a:lnTo>
                    <a:pt x="300207" y="116045"/>
                  </a:lnTo>
                  <a:cubicBezTo>
                    <a:pt x="300079" y="107222"/>
                    <a:pt x="295342" y="98867"/>
                    <a:pt x="287259" y="93880"/>
                  </a:cubicBezTo>
                  <a:cubicBezTo>
                    <a:pt x="284295" y="92051"/>
                    <a:pt x="281129" y="90828"/>
                    <a:pt x="277855" y="90561"/>
                  </a:cubicBezTo>
                  <a:cubicBezTo>
                    <a:pt x="271916" y="104194"/>
                    <a:pt x="259881" y="112708"/>
                    <a:pt x="248172" y="111695"/>
                  </a:cubicBezTo>
                  <a:cubicBezTo>
                    <a:pt x="248002" y="114741"/>
                    <a:pt x="246936" y="117719"/>
                    <a:pt x="245089" y="120348"/>
                  </a:cubicBezTo>
                  <a:cubicBezTo>
                    <a:pt x="241307" y="125729"/>
                    <a:pt x="234825" y="128827"/>
                    <a:pt x="228007" y="128511"/>
                  </a:cubicBezTo>
                  <a:lnTo>
                    <a:pt x="228158" y="125380"/>
                  </a:lnTo>
                  <a:cubicBezTo>
                    <a:pt x="233848" y="125642"/>
                    <a:pt x="239262" y="123097"/>
                    <a:pt x="242439" y="118667"/>
                  </a:cubicBezTo>
                  <a:cubicBezTo>
                    <a:pt x="244071" y="116391"/>
                    <a:pt x="244987" y="113796"/>
                    <a:pt x="245116" y="111152"/>
                  </a:cubicBezTo>
                  <a:lnTo>
                    <a:pt x="243716" y="110904"/>
                  </a:lnTo>
                  <a:lnTo>
                    <a:pt x="244539" y="108155"/>
                  </a:lnTo>
                  <a:cubicBezTo>
                    <a:pt x="244792" y="106166"/>
                    <a:pt x="244131" y="104285"/>
                    <a:pt x="243078" y="102544"/>
                  </a:cubicBezTo>
                  <a:cubicBezTo>
                    <a:pt x="240257" y="97875"/>
                    <a:pt x="235048" y="94922"/>
                    <a:pt x="229344" y="94755"/>
                  </a:cubicBezTo>
                  <a:lnTo>
                    <a:pt x="229436" y="91621"/>
                  </a:lnTo>
                  <a:cubicBezTo>
                    <a:pt x="236268" y="91821"/>
                    <a:pt x="242499" y="95409"/>
                    <a:pt x="245850" y="101072"/>
                  </a:cubicBezTo>
                  <a:cubicBezTo>
                    <a:pt x="247129" y="103235"/>
                    <a:pt x="247915" y="105575"/>
                    <a:pt x="248037" y="107973"/>
                  </a:cubicBezTo>
                  <a:cubicBezTo>
                    <a:pt x="258268" y="109553"/>
                    <a:pt x="268981" y="102051"/>
                    <a:pt x="274232" y="89778"/>
                  </a:cubicBezTo>
                  <a:cubicBezTo>
                    <a:pt x="278708" y="77339"/>
                    <a:pt x="274020" y="63056"/>
                    <a:pt x="262316" y="55834"/>
                  </a:cubicBezTo>
                  <a:cubicBezTo>
                    <a:pt x="257734" y="53007"/>
                    <a:pt x="252666" y="51626"/>
                    <a:pt x="247691" y="52231"/>
                  </a:cubicBezTo>
                  <a:cubicBezTo>
                    <a:pt x="248705" y="60913"/>
                    <a:pt x="245967" y="69020"/>
                    <a:pt x="239739" y="74185"/>
                  </a:cubicBezTo>
                  <a:lnTo>
                    <a:pt x="237649" y="71664"/>
                  </a:lnTo>
                  <a:cubicBezTo>
                    <a:pt x="244579" y="65918"/>
                    <a:pt x="246481" y="55888"/>
                    <a:pt x="243151" y="45920"/>
                  </a:cubicBezTo>
                  <a:cubicBezTo>
                    <a:pt x="241194" y="40124"/>
                    <a:pt x="237183" y="35004"/>
                    <a:pt x="231542" y="31523"/>
                  </a:cubicBezTo>
                  <a:cubicBezTo>
                    <a:pt x="221392" y="25261"/>
                    <a:pt x="208864" y="26095"/>
                    <a:pt x="199763" y="32668"/>
                  </a:cubicBezTo>
                  <a:lnTo>
                    <a:pt x="194721" y="27952"/>
                  </a:lnTo>
                  <a:cubicBezTo>
                    <a:pt x="189842" y="24941"/>
                    <a:pt x="184271" y="23995"/>
                    <a:pt x="179076" y="24908"/>
                  </a:cubicBezTo>
                  <a:close/>
                  <a:moveTo>
                    <a:pt x="190632" y="62"/>
                  </a:moveTo>
                  <a:cubicBezTo>
                    <a:pt x="300121" y="2329"/>
                    <a:pt x="391248" y="125645"/>
                    <a:pt x="309641" y="225160"/>
                  </a:cubicBezTo>
                  <a:cubicBezTo>
                    <a:pt x="282892" y="251229"/>
                    <a:pt x="279266" y="288859"/>
                    <a:pt x="302841" y="374772"/>
                  </a:cubicBezTo>
                  <a:lnTo>
                    <a:pt x="121266" y="376812"/>
                  </a:lnTo>
                  <a:lnTo>
                    <a:pt x="109025" y="322355"/>
                  </a:lnTo>
                  <a:cubicBezTo>
                    <a:pt x="76580" y="333165"/>
                    <a:pt x="40716" y="329924"/>
                    <a:pt x="28778" y="318327"/>
                  </a:cubicBezTo>
                  <a:cubicBezTo>
                    <a:pt x="22923" y="311868"/>
                    <a:pt x="25422" y="291738"/>
                    <a:pt x="32859" y="276164"/>
                  </a:cubicBezTo>
                  <a:cubicBezTo>
                    <a:pt x="35235" y="270344"/>
                    <a:pt x="23179" y="268321"/>
                    <a:pt x="20618" y="259843"/>
                  </a:cubicBezTo>
                  <a:cubicBezTo>
                    <a:pt x="19440" y="251965"/>
                    <a:pt x="27377" y="251682"/>
                    <a:pt x="30757" y="247602"/>
                  </a:cubicBezTo>
                  <a:lnTo>
                    <a:pt x="18516" y="238938"/>
                  </a:lnTo>
                  <a:cubicBezTo>
                    <a:pt x="12669" y="232923"/>
                    <a:pt x="25811" y="221592"/>
                    <a:pt x="29458" y="212919"/>
                  </a:cubicBezTo>
                  <a:cubicBezTo>
                    <a:pt x="16679" y="208924"/>
                    <a:pt x="7006" y="203466"/>
                    <a:pt x="307" y="196983"/>
                  </a:cubicBezTo>
                  <a:cubicBezTo>
                    <a:pt x="-2572" y="186228"/>
                    <a:pt x="15339" y="171234"/>
                    <a:pt x="31089" y="151672"/>
                  </a:cubicBezTo>
                  <a:cubicBezTo>
                    <a:pt x="47602" y="132201"/>
                    <a:pt x="33821" y="117353"/>
                    <a:pt x="46470" y="75544"/>
                  </a:cubicBezTo>
                  <a:cubicBezTo>
                    <a:pt x="66559" y="23813"/>
                    <a:pt x="114124" y="-1423"/>
                    <a:pt x="190632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82383" y="1462722"/>
            <a:ext cx="1974979" cy="1899374"/>
            <a:chOff x="8967782" y="2078266"/>
            <a:chExt cx="2304058" cy="2481802"/>
          </a:xfrm>
        </p:grpSpPr>
        <p:pic>
          <p:nvPicPr>
            <p:cNvPr id="72" name="Picture Placeholder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73" r="18973"/>
            <a:stretch>
              <a:fillRect/>
            </a:stretch>
          </p:blipFill>
          <p:spPr>
            <a:xfrm>
              <a:off x="8970731" y="2078266"/>
              <a:ext cx="2298160" cy="20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Rectangle 76"/>
            <p:cNvSpPr/>
            <p:nvPr/>
          </p:nvSpPr>
          <p:spPr>
            <a:xfrm>
              <a:off x="8967782" y="4156521"/>
              <a:ext cx="2304058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0" name="Oval 79"/>
            <p:cNvSpPr/>
            <p:nvPr/>
          </p:nvSpPr>
          <p:spPr>
            <a:xfrm>
              <a:off x="9799815" y="3840068"/>
              <a:ext cx="634211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0" name="Rounded Rectangle 51">
              <a:extLst>
                <a:ext uri="{FF2B5EF4-FFF2-40B4-BE49-F238E27FC236}">
                  <a16:creationId xmlns:a16="http://schemas.microsoft.com/office/drawing/2014/main" id="{B83253D3-E181-4488-9CD9-39D21527F719}"/>
                </a:ext>
              </a:extLst>
            </p:cNvPr>
            <p:cNvSpPr/>
            <p:nvPr/>
          </p:nvSpPr>
          <p:spPr>
            <a:xfrm rot="16200000" flipH="1">
              <a:off x="9849028" y="3948287"/>
              <a:ext cx="541566" cy="51002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660658" y="3393273"/>
            <a:ext cx="2007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Mengklasifikasikan penyakit ini akan menyederhanakan proses diagnosis untuk meminimalkan angka kematian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684205" y="6265248"/>
            <a:ext cx="34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bg2"/>
                </a:solidFill>
                <a:latin typeface="Acme" panose="02000706050000020004" pitchFamily="2" charset="0"/>
              </a:rPr>
              <a:t>1</a:t>
            </a:r>
            <a:endParaRPr lang="id-ID" sz="2400" dirty="0">
              <a:solidFill>
                <a:schemeClr val="bg2"/>
              </a:solidFill>
              <a:latin typeface="Acme" panose="02000706050000020004" pitchFamily="2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7635454" y="244278"/>
            <a:ext cx="1508546" cy="501600"/>
            <a:chOff x="497770" y="184519"/>
            <a:chExt cx="1508546" cy="501600"/>
          </a:xfrm>
        </p:grpSpPr>
        <p:sp>
          <p:nvSpPr>
            <p:cNvPr id="103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5" name="Picture 104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34" name="Group 3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35" name="Right Triangle 34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2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5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4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Metode Praktikum</a:t>
            </a:r>
            <a:endParaRPr sz="3500" dirty="0"/>
          </a:p>
        </p:txBody>
      </p:sp>
      <p:sp>
        <p:nvSpPr>
          <p:cNvPr id="1442" name="Google Shape;1442;p54"/>
          <p:cNvSpPr txBox="1">
            <a:spLocks noGrp="1"/>
          </p:cNvSpPr>
          <p:nvPr>
            <p:ph type="title" idx="2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 dirty="0" smtClean="0"/>
              <a:t>0</a:t>
            </a:r>
            <a:r>
              <a:rPr lang="id-ID" dirty="0"/>
              <a:t>2</a:t>
            </a:r>
            <a:endParaRPr sz="7100" dirty="0"/>
          </a:p>
        </p:txBody>
      </p:sp>
      <p:grpSp>
        <p:nvGrpSpPr>
          <p:cNvPr id="1443" name="Google Shape;1443;p54"/>
          <p:cNvGrpSpPr/>
          <p:nvPr/>
        </p:nvGrpSpPr>
        <p:grpSpPr>
          <a:xfrm>
            <a:off x="2932026" y="395221"/>
            <a:ext cx="231893" cy="489545"/>
            <a:chOff x="2932026" y="395221"/>
            <a:chExt cx="231893" cy="489545"/>
          </a:xfrm>
        </p:grpSpPr>
        <p:sp>
          <p:nvSpPr>
            <p:cNvPr id="1444" name="Google Shape;1444;p54"/>
            <p:cNvSpPr/>
            <p:nvPr/>
          </p:nvSpPr>
          <p:spPr>
            <a:xfrm rot="5400000">
              <a:off x="2925345" y="401902"/>
              <a:ext cx="245255" cy="23189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4"/>
            <p:cNvSpPr/>
            <p:nvPr/>
          </p:nvSpPr>
          <p:spPr>
            <a:xfrm rot="5400000">
              <a:off x="2925802" y="646648"/>
              <a:ext cx="244342" cy="23189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54"/>
          <p:cNvGrpSpPr/>
          <p:nvPr/>
        </p:nvGrpSpPr>
        <p:grpSpPr>
          <a:xfrm>
            <a:off x="2506945" y="395226"/>
            <a:ext cx="388326" cy="538025"/>
            <a:chOff x="2506945" y="395226"/>
            <a:chExt cx="388326" cy="538025"/>
          </a:xfrm>
        </p:grpSpPr>
        <p:sp>
          <p:nvSpPr>
            <p:cNvPr id="1447" name="Google Shape;1447;p54"/>
            <p:cNvSpPr/>
            <p:nvPr/>
          </p:nvSpPr>
          <p:spPr>
            <a:xfrm rot="4160716">
              <a:off x="2535966" y="434790"/>
              <a:ext cx="244408" cy="231096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4"/>
            <p:cNvSpPr/>
            <p:nvPr/>
          </p:nvSpPr>
          <p:spPr>
            <a:xfrm rot="4160716">
              <a:off x="2622459" y="663018"/>
              <a:ext cx="243497" cy="231096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54"/>
          <p:cNvGrpSpPr/>
          <p:nvPr/>
        </p:nvGrpSpPr>
        <p:grpSpPr>
          <a:xfrm>
            <a:off x="6481204" y="4412964"/>
            <a:ext cx="410722" cy="569061"/>
            <a:chOff x="6481204" y="4412964"/>
            <a:chExt cx="410722" cy="569061"/>
          </a:xfrm>
        </p:grpSpPr>
        <p:sp>
          <p:nvSpPr>
            <p:cNvPr id="1450" name="Google Shape;1450;p54"/>
            <p:cNvSpPr/>
            <p:nvPr/>
          </p:nvSpPr>
          <p:spPr>
            <a:xfrm rot="-6639112">
              <a:off x="6602729" y="4695751"/>
              <a:ext cx="258506" cy="244429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4"/>
            <p:cNvSpPr/>
            <p:nvPr/>
          </p:nvSpPr>
          <p:spPr>
            <a:xfrm rot="-6639112">
              <a:off x="6512206" y="4454358"/>
              <a:ext cx="257543" cy="244429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54"/>
          <p:cNvGrpSpPr/>
          <p:nvPr/>
        </p:nvGrpSpPr>
        <p:grpSpPr>
          <a:xfrm>
            <a:off x="6694243" y="4219579"/>
            <a:ext cx="570977" cy="440695"/>
            <a:chOff x="6694243" y="4219579"/>
            <a:chExt cx="570977" cy="440695"/>
          </a:xfrm>
        </p:grpSpPr>
        <p:sp>
          <p:nvSpPr>
            <p:cNvPr id="1453" name="Google Shape;1453;p54"/>
            <p:cNvSpPr/>
            <p:nvPr/>
          </p:nvSpPr>
          <p:spPr>
            <a:xfrm rot="-9289757">
              <a:off x="6966995" y="4372469"/>
              <a:ext cx="258518" cy="24443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4"/>
            <p:cNvSpPr/>
            <p:nvPr/>
          </p:nvSpPr>
          <p:spPr>
            <a:xfrm rot="-9289757">
              <a:off x="6733996" y="4262745"/>
              <a:ext cx="257555" cy="24443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54"/>
          <p:cNvGrpSpPr/>
          <p:nvPr/>
        </p:nvGrpSpPr>
        <p:grpSpPr>
          <a:xfrm rot="1013266">
            <a:off x="1046784" y="338991"/>
            <a:ext cx="1179735" cy="1807012"/>
            <a:chOff x="3497592" y="2204323"/>
            <a:chExt cx="1069299" cy="1637857"/>
          </a:xfrm>
        </p:grpSpPr>
        <p:sp>
          <p:nvSpPr>
            <p:cNvPr id="1468" name="Google Shape;1468;p54"/>
            <p:cNvSpPr/>
            <p:nvPr/>
          </p:nvSpPr>
          <p:spPr>
            <a:xfrm>
              <a:off x="3497592" y="2204323"/>
              <a:ext cx="1069299" cy="1637857"/>
            </a:xfrm>
            <a:custGeom>
              <a:avLst/>
              <a:gdLst/>
              <a:ahLst/>
              <a:cxnLst/>
              <a:rect l="l" t="t" r="r" b="b"/>
              <a:pathLst>
                <a:path w="69946" h="107137" extrusionOk="0">
                  <a:moveTo>
                    <a:pt x="2421" y="1"/>
                  </a:moveTo>
                  <a:cubicBezTo>
                    <a:pt x="1533" y="1"/>
                    <a:pt x="726" y="727"/>
                    <a:pt x="726" y="1695"/>
                  </a:cubicBezTo>
                  <a:lnTo>
                    <a:pt x="0" y="104959"/>
                  </a:lnTo>
                  <a:cubicBezTo>
                    <a:pt x="0" y="105927"/>
                    <a:pt x="726" y="106653"/>
                    <a:pt x="1694" y="106653"/>
                  </a:cubicBezTo>
                  <a:lnTo>
                    <a:pt x="67525" y="107137"/>
                  </a:lnTo>
                  <a:cubicBezTo>
                    <a:pt x="68493" y="107137"/>
                    <a:pt x="69300" y="106330"/>
                    <a:pt x="69300" y="105443"/>
                  </a:cubicBezTo>
                  <a:lnTo>
                    <a:pt x="69945" y="2179"/>
                  </a:lnTo>
                  <a:cubicBezTo>
                    <a:pt x="69945" y="1211"/>
                    <a:pt x="69219" y="485"/>
                    <a:pt x="68251" y="404"/>
                  </a:cubicBezTo>
                  <a:lnTo>
                    <a:pt x="2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3497592" y="2204323"/>
              <a:ext cx="1069299" cy="1637857"/>
            </a:xfrm>
            <a:custGeom>
              <a:avLst/>
              <a:gdLst/>
              <a:ahLst/>
              <a:cxnLst/>
              <a:rect l="l" t="t" r="r" b="b"/>
              <a:pathLst>
                <a:path w="69946" h="107137" extrusionOk="0">
                  <a:moveTo>
                    <a:pt x="2421" y="1"/>
                  </a:moveTo>
                  <a:cubicBezTo>
                    <a:pt x="1533" y="1"/>
                    <a:pt x="726" y="727"/>
                    <a:pt x="726" y="1695"/>
                  </a:cubicBezTo>
                  <a:lnTo>
                    <a:pt x="0" y="104959"/>
                  </a:lnTo>
                  <a:cubicBezTo>
                    <a:pt x="0" y="105927"/>
                    <a:pt x="726" y="106653"/>
                    <a:pt x="1694" y="106653"/>
                  </a:cubicBezTo>
                  <a:lnTo>
                    <a:pt x="67525" y="107137"/>
                  </a:lnTo>
                  <a:cubicBezTo>
                    <a:pt x="68493" y="107137"/>
                    <a:pt x="69300" y="106330"/>
                    <a:pt x="69300" y="105443"/>
                  </a:cubicBezTo>
                  <a:lnTo>
                    <a:pt x="69945" y="2179"/>
                  </a:lnTo>
                  <a:cubicBezTo>
                    <a:pt x="69945" y="1211"/>
                    <a:pt x="69219" y="485"/>
                    <a:pt x="68251" y="404"/>
                  </a:cubicBezTo>
                  <a:lnTo>
                    <a:pt x="2421" y="1"/>
                  </a:ln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3594958" y="2383462"/>
              <a:ext cx="411998" cy="373153"/>
            </a:xfrm>
            <a:custGeom>
              <a:avLst/>
              <a:gdLst/>
              <a:ahLst/>
              <a:cxnLst/>
              <a:rect l="l" t="t" r="r" b="b"/>
              <a:pathLst>
                <a:path w="26950" h="24409" extrusionOk="0">
                  <a:moveTo>
                    <a:pt x="21383" y="1"/>
                  </a:moveTo>
                  <a:cubicBezTo>
                    <a:pt x="20072" y="1"/>
                    <a:pt x="18761" y="505"/>
                    <a:pt x="17753" y="1514"/>
                  </a:cubicBezTo>
                  <a:lnTo>
                    <a:pt x="3716" y="15551"/>
                  </a:lnTo>
                  <a:cubicBezTo>
                    <a:pt x="0" y="19267"/>
                    <a:pt x="3415" y="24408"/>
                    <a:pt x="7355" y="24408"/>
                  </a:cubicBezTo>
                  <a:cubicBezTo>
                    <a:pt x="8548" y="24408"/>
                    <a:pt x="9789" y="23937"/>
                    <a:pt x="10896" y="22812"/>
                  </a:cubicBezTo>
                  <a:lnTo>
                    <a:pt x="25014" y="8774"/>
                  </a:lnTo>
                  <a:cubicBezTo>
                    <a:pt x="26950" y="6757"/>
                    <a:pt x="26950" y="3530"/>
                    <a:pt x="25014" y="1514"/>
                  </a:cubicBezTo>
                  <a:cubicBezTo>
                    <a:pt x="24005" y="505"/>
                    <a:pt x="22694" y="1"/>
                    <a:pt x="2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4031538" y="2383462"/>
              <a:ext cx="413252" cy="373153"/>
            </a:xfrm>
            <a:custGeom>
              <a:avLst/>
              <a:gdLst/>
              <a:ahLst/>
              <a:cxnLst/>
              <a:rect l="l" t="t" r="r" b="b"/>
              <a:pathLst>
                <a:path w="27032" h="24409" extrusionOk="0">
                  <a:moveTo>
                    <a:pt x="21384" y="1"/>
                  </a:moveTo>
                  <a:cubicBezTo>
                    <a:pt x="20073" y="1"/>
                    <a:pt x="18762" y="505"/>
                    <a:pt x="17754" y="1514"/>
                  </a:cubicBezTo>
                  <a:lnTo>
                    <a:pt x="3716" y="15551"/>
                  </a:lnTo>
                  <a:cubicBezTo>
                    <a:pt x="1" y="19267"/>
                    <a:pt x="3415" y="24408"/>
                    <a:pt x="7392" y="24408"/>
                  </a:cubicBezTo>
                  <a:cubicBezTo>
                    <a:pt x="8597" y="24408"/>
                    <a:pt x="9852" y="23937"/>
                    <a:pt x="10977" y="22812"/>
                  </a:cubicBezTo>
                  <a:lnTo>
                    <a:pt x="25015" y="8774"/>
                  </a:lnTo>
                  <a:cubicBezTo>
                    <a:pt x="27031" y="6757"/>
                    <a:pt x="27031" y="3530"/>
                    <a:pt x="25015" y="1514"/>
                  </a:cubicBezTo>
                  <a:cubicBezTo>
                    <a:pt x="24006" y="505"/>
                    <a:pt x="22695" y="1"/>
                    <a:pt x="21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3594958" y="2837332"/>
              <a:ext cx="411998" cy="373137"/>
            </a:xfrm>
            <a:custGeom>
              <a:avLst/>
              <a:gdLst/>
              <a:ahLst/>
              <a:cxnLst/>
              <a:rect l="l" t="t" r="r" b="b"/>
              <a:pathLst>
                <a:path w="26950" h="24408" extrusionOk="0">
                  <a:moveTo>
                    <a:pt x="21353" y="0"/>
                  </a:moveTo>
                  <a:cubicBezTo>
                    <a:pt x="20032" y="0"/>
                    <a:pt x="18721" y="504"/>
                    <a:pt x="17753" y="1513"/>
                  </a:cubicBezTo>
                  <a:lnTo>
                    <a:pt x="3716" y="15550"/>
                  </a:lnTo>
                  <a:cubicBezTo>
                    <a:pt x="0" y="19266"/>
                    <a:pt x="3415" y="24407"/>
                    <a:pt x="7355" y="24407"/>
                  </a:cubicBezTo>
                  <a:cubicBezTo>
                    <a:pt x="8548" y="24407"/>
                    <a:pt x="9789" y="23936"/>
                    <a:pt x="10896" y="22811"/>
                  </a:cubicBezTo>
                  <a:lnTo>
                    <a:pt x="25014" y="8774"/>
                  </a:lnTo>
                  <a:cubicBezTo>
                    <a:pt x="26950" y="6757"/>
                    <a:pt x="26950" y="3530"/>
                    <a:pt x="25014" y="1513"/>
                  </a:cubicBezTo>
                  <a:cubicBezTo>
                    <a:pt x="24005" y="504"/>
                    <a:pt x="22674" y="0"/>
                    <a:pt x="2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4"/>
            <p:cNvSpPr/>
            <p:nvPr/>
          </p:nvSpPr>
          <p:spPr>
            <a:xfrm>
              <a:off x="4031538" y="2837332"/>
              <a:ext cx="413252" cy="373137"/>
            </a:xfrm>
            <a:custGeom>
              <a:avLst/>
              <a:gdLst/>
              <a:ahLst/>
              <a:cxnLst/>
              <a:rect l="l" t="t" r="r" b="b"/>
              <a:pathLst>
                <a:path w="27032" h="24408" extrusionOk="0">
                  <a:moveTo>
                    <a:pt x="21384" y="0"/>
                  </a:moveTo>
                  <a:cubicBezTo>
                    <a:pt x="20073" y="0"/>
                    <a:pt x="18762" y="504"/>
                    <a:pt x="17754" y="1513"/>
                  </a:cubicBezTo>
                  <a:lnTo>
                    <a:pt x="3716" y="15550"/>
                  </a:lnTo>
                  <a:cubicBezTo>
                    <a:pt x="1" y="19266"/>
                    <a:pt x="3415" y="24407"/>
                    <a:pt x="7392" y="24407"/>
                  </a:cubicBezTo>
                  <a:cubicBezTo>
                    <a:pt x="8597" y="24407"/>
                    <a:pt x="9852" y="23936"/>
                    <a:pt x="10977" y="22811"/>
                  </a:cubicBezTo>
                  <a:lnTo>
                    <a:pt x="25015" y="8774"/>
                  </a:lnTo>
                  <a:cubicBezTo>
                    <a:pt x="27031" y="6757"/>
                    <a:pt x="27031" y="3530"/>
                    <a:pt x="25015" y="1513"/>
                  </a:cubicBezTo>
                  <a:cubicBezTo>
                    <a:pt x="24006" y="504"/>
                    <a:pt x="22695" y="0"/>
                    <a:pt x="21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4"/>
            <p:cNvSpPr/>
            <p:nvPr/>
          </p:nvSpPr>
          <p:spPr>
            <a:xfrm>
              <a:off x="3595738" y="3291188"/>
              <a:ext cx="411218" cy="372128"/>
            </a:xfrm>
            <a:custGeom>
              <a:avLst/>
              <a:gdLst/>
              <a:ahLst/>
              <a:cxnLst/>
              <a:rect l="l" t="t" r="r" b="b"/>
              <a:pathLst>
                <a:path w="26899" h="24342" extrusionOk="0">
                  <a:moveTo>
                    <a:pt x="21302" y="1"/>
                  </a:moveTo>
                  <a:cubicBezTo>
                    <a:pt x="19981" y="1"/>
                    <a:pt x="18670" y="505"/>
                    <a:pt x="17702" y="1513"/>
                  </a:cubicBezTo>
                  <a:lnTo>
                    <a:pt x="3665" y="15551"/>
                  </a:lnTo>
                  <a:cubicBezTo>
                    <a:pt x="1" y="19277"/>
                    <a:pt x="3412" y="24341"/>
                    <a:pt x="7348" y="24341"/>
                  </a:cubicBezTo>
                  <a:cubicBezTo>
                    <a:pt x="8525" y="24341"/>
                    <a:pt x="9749" y="23889"/>
                    <a:pt x="10845" y="22811"/>
                  </a:cubicBezTo>
                  <a:lnTo>
                    <a:pt x="24963" y="8774"/>
                  </a:lnTo>
                  <a:cubicBezTo>
                    <a:pt x="26899" y="6757"/>
                    <a:pt x="26899" y="3530"/>
                    <a:pt x="24963" y="1513"/>
                  </a:cubicBezTo>
                  <a:cubicBezTo>
                    <a:pt x="23954" y="505"/>
                    <a:pt x="22623" y="1"/>
                    <a:pt x="2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4033281" y="3291188"/>
              <a:ext cx="411509" cy="372128"/>
            </a:xfrm>
            <a:custGeom>
              <a:avLst/>
              <a:gdLst/>
              <a:ahLst/>
              <a:cxnLst/>
              <a:rect l="l" t="t" r="r" b="b"/>
              <a:pathLst>
                <a:path w="26918" h="24342" extrusionOk="0">
                  <a:moveTo>
                    <a:pt x="21270" y="1"/>
                  </a:moveTo>
                  <a:cubicBezTo>
                    <a:pt x="19959" y="1"/>
                    <a:pt x="18648" y="505"/>
                    <a:pt x="17640" y="1513"/>
                  </a:cubicBezTo>
                  <a:lnTo>
                    <a:pt x="3602" y="15551"/>
                  </a:lnTo>
                  <a:cubicBezTo>
                    <a:pt x="1" y="19277"/>
                    <a:pt x="3378" y="24341"/>
                    <a:pt x="7332" y="24341"/>
                  </a:cubicBezTo>
                  <a:cubicBezTo>
                    <a:pt x="8515" y="24341"/>
                    <a:pt x="9749" y="23889"/>
                    <a:pt x="10863" y="22811"/>
                  </a:cubicBezTo>
                  <a:lnTo>
                    <a:pt x="24901" y="8774"/>
                  </a:lnTo>
                  <a:cubicBezTo>
                    <a:pt x="26917" y="6757"/>
                    <a:pt x="26917" y="3530"/>
                    <a:pt x="24901" y="1513"/>
                  </a:cubicBezTo>
                  <a:cubicBezTo>
                    <a:pt x="23892" y="505"/>
                    <a:pt x="22581" y="1"/>
                    <a:pt x="2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39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41" name="Picture 40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43" name="Group 4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44" name="Right Triangle 4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3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1456" name="Google Shape;1456;p54"/>
          <p:cNvGrpSpPr/>
          <p:nvPr/>
        </p:nvGrpSpPr>
        <p:grpSpPr>
          <a:xfrm>
            <a:off x="7471785" y="2871076"/>
            <a:ext cx="1159343" cy="2437042"/>
            <a:chOff x="5107060" y="1410076"/>
            <a:chExt cx="1159343" cy="2437042"/>
          </a:xfrm>
        </p:grpSpPr>
        <p:sp>
          <p:nvSpPr>
            <p:cNvPr id="1457" name="Google Shape;1457;p54"/>
            <p:cNvSpPr/>
            <p:nvPr/>
          </p:nvSpPr>
          <p:spPr>
            <a:xfrm>
              <a:off x="5107060" y="1410076"/>
              <a:ext cx="1159343" cy="2437042"/>
            </a:xfrm>
            <a:custGeom>
              <a:avLst/>
              <a:gdLst/>
              <a:ahLst/>
              <a:cxnLst/>
              <a:rect l="l" t="t" r="r" b="b"/>
              <a:pathLst>
                <a:path w="75836" h="159414" extrusionOk="0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5107060" y="1410076"/>
              <a:ext cx="1159343" cy="2437042"/>
            </a:xfrm>
            <a:custGeom>
              <a:avLst/>
              <a:gdLst/>
              <a:ahLst/>
              <a:cxnLst/>
              <a:rect l="l" t="t" r="r" b="b"/>
              <a:pathLst>
                <a:path w="75836" h="159414" extrusionOk="0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5750862" y="1675788"/>
              <a:ext cx="358905" cy="306560"/>
            </a:xfrm>
            <a:custGeom>
              <a:avLst/>
              <a:gdLst/>
              <a:ahLst/>
              <a:cxnLst/>
              <a:rect l="l" t="t" r="r" b="b"/>
              <a:pathLst>
                <a:path w="23477" h="20053" extrusionOk="0">
                  <a:moveTo>
                    <a:pt x="13381" y="1"/>
                  </a:moveTo>
                  <a:cubicBezTo>
                    <a:pt x="10918" y="1"/>
                    <a:pt x="8409" y="914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5187228" y="1675788"/>
              <a:ext cx="358920" cy="306560"/>
            </a:xfrm>
            <a:custGeom>
              <a:avLst/>
              <a:gdLst/>
              <a:ahLst/>
              <a:cxnLst/>
              <a:rect l="l" t="t" r="r" b="b"/>
              <a:pathLst>
                <a:path w="23478" h="20053" extrusionOk="0">
                  <a:moveTo>
                    <a:pt x="13356" y="1"/>
                  </a:moveTo>
                  <a:cubicBezTo>
                    <a:pt x="10882" y="1"/>
                    <a:pt x="8355" y="914"/>
                    <a:pt x="6293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5750862" y="2212976"/>
              <a:ext cx="358905" cy="307095"/>
            </a:xfrm>
            <a:custGeom>
              <a:avLst/>
              <a:gdLst/>
              <a:ahLst/>
              <a:cxnLst/>
              <a:rect l="l" t="t" r="r" b="b"/>
              <a:pathLst>
                <a:path w="23477" h="20088" extrusionOk="0">
                  <a:moveTo>
                    <a:pt x="13383" y="0"/>
                  </a:moveTo>
                  <a:cubicBezTo>
                    <a:pt x="10919" y="0"/>
                    <a:pt x="8410" y="922"/>
                    <a:pt x="6373" y="2985"/>
                  </a:cubicBezTo>
                  <a:cubicBezTo>
                    <a:pt x="0" y="9277"/>
                    <a:pt x="4518" y="20088"/>
                    <a:pt x="13392" y="20088"/>
                  </a:cubicBezTo>
                  <a:cubicBezTo>
                    <a:pt x="18959" y="20088"/>
                    <a:pt x="23476" y="15570"/>
                    <a:pt x="23476" y="10084"/>
                  </a:cubicBezTo>
                  <a:cubicBezTo>
                    <a:pt x="23476" y="4027"/>
                    <a:pt x="18531" y="0"/>
                    <a:pt x="13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5187228" y="2212976"/>
              <a:ext cx="358920" cy="307095"/>
            </a:xfrm>
            <a:custGeom>
              <a:avLst/>
              <a:gdLst/>
              <a:ahLst/>
              <a:cxnLst/>
              <a:rect l="l" t="t" r="r" b="b"/>
              <a:pathLst>
                <a:path w="23478" h="20088" extrusionOk="0">
                  <a:moveTo>
                    <a:pt x="13358" y="0"/>
                  </a:moveTo>
                  <a:cubicBezTo>
                    <a:pt x="10883" y="0"/>
                    <a:pt x="8356" y="922"/>
                    <a:pt x="6293" y="2985"/>
                  </a:cubicBezTo>
                  <a:cubicBezTo>
                    <a:pt x="1" y="9277"/>
                    <a:pt x="4518" y="20088"/>
                    <a:pt x="13393" y="20088"/>
                  </a:cubicBezTo>
                  <a:cubicBezTo>
                    <a:pt x="18959" y="20088"/>
                    <a:pt x="23477" y="15570"/>
                    <a:pt x="23477" y="10084"/>
                  </a:cubicBezTo>
                  <a:cubicBezTo>
                    <a:pt x="23477" y="4027"/>
                    <a:pt x="18531" y="0"/>
                    <a:pt x="1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5750862" y="2750270"/>
              <a:ext cx="358905" cy="307523"/>
            </a:xfrm>
            <a:custGeom>
              <a:avLst/>
              <a:gdLst/>
              <a:ahLst/>
              <a:cxnLst/>
              <a:rect l="l" t="t" r="r" b="b"/>
              <a:pathLst>
                <a:path w="23477" h="20116" extrusionOk="0">
                  <a:moveTo>
                    <a:pt x="13345" y="1"/>
                  </a:moveTo>
                  <a:cubicBezTo>
                    <a:pt x="10894" y="1"/>
                    <a:pt x="8400" y="906"/>
                    <a:pt x="6373" y="2932"/>
                  </a:cubicBezTo>
                  <a:cubicBezTo>
                    <a:pt x="0" y="9305"/>
                    <a:pt x="4518" y="20116"/>
                    <a:pt x="13392" y="20116"/>
                  </a:cubicBezTo>
                  <a:cubicBezTo>
                    <a:pt x="18959" y="20116"/>
                    <a:pt x="23476" y="15598"/>
                    <a:pt x="23476" y="10032"/>
                  </a:cubicBezTo>
                  <a:cubicBezTo>
                    <a:pt x="23476" y="4015"/>
                    <a:pt x="18507" y="1"/>
                    <a:pt x="13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4"/>
            <p:cNvSpPr/>
            <p:nvPr/>
          </p:nvSpPr>
          <p:spPr>
            <a:xfrm>
              <a:off x="5187228" y="2750270"/>
              <a:ext cx="358920" cy="307523"/>
            </a:xfrm>
            <a:custGeom>
              <a:avLst/>
              <a:gdLst/>
              <a:ahLst/>
              <a:cxnLst/>
              <a:rect l="l" t="t" r="r" b="b"/>
              <a:pathLst>
                <a:path w="23478" h="20116" extrusionOk="0">
                  <a:moveTo>
                    <a:pt x="13321" y="1"/>
                  </a:moveTo>
                  <a:cubicBezTo>
                    <a:pt x="10858" y="1"/>
                    <a:pt x="8345" y="906"/>
                    <a:pt x="6293" y="2932"/>
                  </a:cubicBezTo>
                  <a:cubicBezTo>
                    <a:pt x="1" y="9305"/>
                    <a:pt x="4518" y="20116"/>
                    <a:pt x="13393" y="20116"/>
                  </a:cubicBezTo>
                  <a:cubicBezTo>
                    <a:pt x="18959" y="20116"/>
                    <a:pt x="23477" y="15598"/>
                    <a:pt x="23477" y="10032"/>
                  </a:cubicBezTo>
                  <a:cubicBezTo>
                    <a:pt x="23477" y="4015"/>
                    <a:pt x="18508" y="1"/>
                    <a:pt x="13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4"/>
            <p:cNvSpPr/>
            <p:nvPr/>
          </p:nvSpPr>
          <p:spPr>
            <a:xfrm>
              <a:off x="5750862" y="3287733"/>
              <a:ext cx="358905" cy="306560"/>
            </a:xfrm>
            <a:custGeom>
              <a:avLst/>
              <a:gdLst/>
              <a:ahLst/>
              <a:cxnLst/>
              <a:rect l="l" t="t" r="r" b="b"/>
              <a:pathLst>
                <a:path w="23477" h="20053" extrusionOk="0">
                  <a:moveTo>
                    <a:pt x="13381" y="1"/>
                  </a:moveTo>
                  <a:cubicBezTo>
                    <a:pt x="10918" y="1"/>
                    <a:pt x="8409" y="913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5187228" y="3287733"/>
              <a:ext cx="358920" cy="306560"/>
            </a:xfrm>
            <a:custGeom>
              <a:avLst/>
              <a:gdLst/>
              <a:ahLst/>
              <a:cxnLst/>
              <a:rect l="l" t="t" r="r" b="b"/>
              <a:pathLst>
                <a:path w="23478" h="20053" extrusionOk="0">
                  <a:moveTo>
                    <a:pt x="13381" y="1"/>
                  </a:moveTo>
                  <a:cubicBezTo>
                    <a:pt x="10919" y="1"/>
                    <a:pt x="8410" y="913"/>
                    <a:pt x="6374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Langkah Praktikum</a:t>
            </a:r>
            <a:endParaRPr dirty="0"/>
          </a:p>
        </p:txBody>
      </p:sp>
      <p:sp>
        <p:nvSpPr>
          <p:cNvPr id="1759" name="Google Shape;1759;p62"/>
          <p:cNvSpPr txBox="1">
            <a:spLocks noGrp="1"/>
          </p:cNvSpPr>
          <p:nvPr>
            <p:ph type="subTitle" idx="1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Langkah</a:t>
            </a:r>
            <a:r>
              <a:rPr lang="en" dirty="0" smtClean="0"/>
              <a:t> </a:t>
            </a:r>
            <a:r>
              <a:rPr lang="en" dirty="0"/>
              <a:t>1</a:t>
            </a:r>
            <a:endParaRPr dirty="0"/>
          </a:p>
        </p:txBody>
      </p:sp>
      <p:sp>
        <p:nvSpPr>
          <p:cNvPr id="1760" name="Google Shape;1760;p62"/>
          <p:cNvSpPr txBox="1">
            <a:spLocks noGrp="1"/>
          </p:cNvSpPr>
          <p:nvPr>
            <p:ph type="subTitle" idx="2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Merumuskan masalah dan tujuan praktikum</a:t>
            </a:r>
            <a:endParaRPr lang="en-US" dirty="0"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1761" name="Google Shape;1761;p62"/>
          <p:cNvSpPr txBox="1">
            <a:spLocks noGrp="1"/>
          </p:cNvSpPr>
          <p:nvPr>
            <p:ph type="subTitle" idx="3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Langkah</a:t>
            </a:r>
            <a:r>
              <a:rPr lang="en" dirty="0" smtClean="0"/>
              <a:t> </a:t>
            </a:r>
            <a:r>
              <a:rPr lang="en" dirty="0"/>
              <a:t>2</a:t>
            </a:r>
            <a:endParaRPr dirty="0"/>
          </a:p>
        </p:txBody>
      </p:sp>
      <p:sp>
        <p:nvSpPr>
          <p:cNvPr id="1762" name="Google Shape;1762;p62"/>
          <p:cNvSpPr txBox="1">
            <a:spLocks noGrp="1"/>
          </p:cNvSpPr>
          <p:nvPr>
            <p:ph type="subTitle" idx="4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Memperoleh</a:t>
            </a:r>
            <a:r>
              <a:rPr dirty="0" smtClean="0"/>
              <a:t> data </a:t>
            </a:r>
            <a:r>
              <a:rPr dirty="0" err="1" smtClean="0"/>
              <a:t>sekunder</a:t>
            </a:r>
            <a:r>
              <a:rPr dirty="0" smtClean="0"/>
              <a:t> </a:t>
            </a:r>
            <a:r>
              <a:rPr dirty="0" err="1" smtClean="0"/>
              <a:t>dari</a:t>
            </a:r>
            <a:r>
              <a:rPr dirty="0" smtClean="0"/>
              <a:t> </a:t>
            </a:r>
            <a:r>
              <a:rPr i="1" dirty="0" smtClean="0"/>
              <a:t>website </a:t>
            </a:r>
            <a:r>
              <a:rPr i="1" dirty="0" err="1" smtClean="0"/>
              <a:t>Kaggle</a:t>
            </a:r>
            <a:r>
              <a:rPr i="1" dirty="0" smtClean="0"/>
              <a:t> </a:t>
            </a:r>
            <a:r>
              <a:rPr dirty="0" err="1" smtClean="0"/>
              <a:t>dan</a:t>
            </a:r>
            <a:r>
              <a:rPr dirty="0" smtClean="0"/>
              <a:t> </a:t>
            </a:r>
            <a:r>
              <a:rPr dirty="0" err="1" smtClean="0"/>
              <a:t>memahami</a:t>
            </a:r>
            <a:r>
              <a:rPr dirty="0" smtClean="0"/>
              <a:t> variab</a:t>
            </a:r>
            <a:r>
              <a:rPr lang="en-US" dirty="0" smtClean="0"/>
              <a:t>le</a:t>
            </a:r>
            <a:r>
              <a:rPr dirty="0" smtClean="0"/>
              <a:t> </a:t>
            </a:r>
            <a:r>
              <a:rPr dirty="0" err="1" smtClean="0"/>
              <a:t>dari</a:t>
            </a:r>
            <a:r>
              <a:rPr dirty="0" smtClean="0"/>
              <a:t> set data</a:t>
            </a:r>
            <a:endParaRPr dirty="0"/>
          </a:p>
        </p:txBody>
      </p:sp>
      <p:sp>
        <p:nvSpPr>
          <p:cNvPr id="1763" name="Google Shape;1763;p62"/>
          <p:cNvSpPr txBox="1">
            <a:spLocks noGrp="1"/>
          </p:cNvSpPr>
          <p:nvPr>
            <p:ph type="subTitle" idx="5"/>
          </p:nvPr>
        </p:nvSpPr>
        <p:spPr>
          <a:xfrm>
            <a:off x="4291302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Langkah</a:t>
            </a:r>
            <a:r>
              <a:rPr lang="en" dirty="0" smtClean="0"/>
              <a:t> </a:t>
            </a:r>
            <a:r>
              <a:rPr lang="en" dirty="0"/>
              <a:t>3</a:t>
            </a:r>
            <a:endParaRPr dirty="0"/>
          </a:p>
        </p:txBody>
      </p:sp>
      <p:sp>
        <p:nvSpPr>
          <p:cNvPr id="1764" name="Google Shape;1764;p62"/>
          <p:cNvSpPr txBox="1">
            <a:spLocks noGrp="1"/>
          </p:cNvSpPr>
          <p:nvPr>
            <p:ph type="subTitle" idx="6"/>
          </p:nvPr>
        </p:nvSpPr>
        <p:spPr>
          <a:xfrm>
            <a:off x="4291302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i="1" dirty="0" smtClean="0"/>
              <a:t>Preprocessing </a:t>
            </a:r>
            <a:r>
              <a:rPr dirty="0" err="1" smtClean="0"/>
              <a:t>dan</a:t>
            </a:r>
            <a:r>
              <a:rPr dirty="0" smtClean="0"/>
              <a:t> </a:t>
            </a:r>
            <a:r>
              <a:rPr dirty="0" err="1" smtClean="0"/>
              <a:t>Visualisasi</a:t>
            </a:r>
            <a:r>
              <a:rPr dirty="0" smtClean="0"/>
              <a:t> Data</a:t>
            </a:r>
            <a:endParaRPr i="1" dirty="0"/>
          </a:p>
        </p:txBody>
      </p:sp>
      <p:sp>
        <p:nvSpPr>
          <p:cNvPr id="1765" name="Google Shape;1765;p62"/>
          <p:cNvSpPr txBox="1">
            <a:spLocks noGrp="1"/>
          </p:cNvSpPr>
          <p:nvPr>
            <p:ph type="subTitle" idx="7"/>
          </p:nvPr>
        </p:nvSpPr>
        <p:spPr>
          <a:xfrm>
            <a:off x="5765057" y="3333911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Langkah</a:t>
            </a:r>
            <a:r>
              <a:rPr lang="en" dirty="0" smtClean="0"/>
              <a:t> </a:t>
            </a:r>
            <a:r>
              <a:rPr lang="en" dirty="0"/>
              <a:t>4</a:t>
            </a:r>
            <a:endParaRPr dirty="0"/>
          </a:p>
        </p:txBody>
      </p:sp>
      <p:sp>
        <p:nvSpPr>
          <p:cNvPr id="1766" name="Google Shape;1766;p62"/>
          <p:cNvSpPr txBox="1">
            <a:spLocks noGrp="1"/>
          </p:cNvSpPr>
          <p:nvPr>
            <p:ph type="subTitle" idx="8"/>
          </p:nvPr>
        </p:nvSpPr>
        <p:spPr>
          <a:xfrm>
            <a:off x="5765057" y="3572257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Analisis</a:t>
            </a:r>
            <a:r>
              <a:rPr dirty="0" smtClean="0"/>
              <a:t> </a:t>
            </a:r>
            <a:r>
              <a:rPr dirty="0" err="1" smtClean="0"/>
              <a:t>klasifikasi</a:t>
            </a:r>
            <a:r>
              <a:rPr dirty="0" smtClean="0"/>
              <a:t> </a:t>
            </a:r>
            <a:r>
              <a:rPr dirty="0" err="1" smtClean="0"/>
              <a:t>dengan</a:t>
            </a:r>
            <a:r>
              <a:rPr dirty="0" smtClean="0"/>
              <a:t> </a:t>
            </a:r>
            <a:r>
              <a:rPr i="1" dirty="0" smtClean="0"/>
              <a:t>Support Vector Machine, Decision Tree, </a:t>
            </a:r>
            <a:r>
              <a:rPr dirty="0" err="1" smtClean="0"/>
              <a:t>dan</a:t>
            </a:r>
            <a:r>
              <a:rPr dirty="0" smtClean="0"/>
              <a:t> </a:t>
            </a:r>
            <a:r>
              <a:rPr i="1" dirty="0" smtClean="0"/>
              <a:t>Na</a:t>
            </a:r>
            <a:r>
              <a:rPr lang="en-US" i="1" dirty="0" smtClean="0"/>
              <a:t>ï</a:t>
            </a:r>
            <a:r>
              <a:rPr i="1" dirty="0" smtClean="0"/>
              <a:t>ve Bayes</a:t>
            </a:r>
            <a:endParaRPr dirty="0"/>
          </a:p>
        </p:txBody>
      </p:sp>
      <p:sp>
        <p:nvSpPr>
          <p:cNvPr id="1767" name="Google Shape;1767;p62"/>
          <p:cNvSpPr/>
          <p:nvPr/>
        </p:nvSpPr>
        <p:spPr>
          <a:xfrm>
            <a:off x="-159047" y="1503550"/>
            <a:ext cx="9478382" cy="897715"/>
          </a:xfrm>
          <a:custGeom>
            <a:avLst/>
            <a:gdLst/>
            <a:ahLst/>
            <a:cxnLst/>
            <a:rect l="l" t="t" r="r" b="b"/>
            <a:pathLst>
              <a:path w="285107" h="27003" extrusionOk="0">
                <a:moveTo>
                  <a:pt x="27753" y="0"/>
                </a:moveTo>
                <a:cubicBezTo>
                  <a:pt x="27333" y="0"/>
                  <a:pt x="26997" y="280"/>
                  <a:pt x="26913" y="672"/>
                </a:cubicBezTo>
                <a:lnTo>
                  <a:pt x="22824" y="22374"/>
                </a:lnTo>
                <a:lnTo>
                  <a:pt x="18679" y="6889"/>
                </a:lnTo>
                <a:cubicBezTo>
                  <a:pt x="18567" y="6525"/>
                  <a:pt x="18231" y="6273"/>
                  <a:pt x="17867" y="6273"/>
                </a:cubicBezTo>
                <a:cubicBezTo>
                  <a:pt x="17475" y="6273"/>
                  <a:pt x="17139" y="6525"/>
                  <a:pt x="17055" y="6889"/>
                </a:cubicBezTo>
                <a:lnTo>
                  <a:pt x="13667" y="19042"/>
                </a:lnTo>
                <a:lnTo>
                  <a:pt x="1121" y="19042"/>
                </a:lnTo>
                <a:cubicBezTo>
                  <a:pt x="1" y="19042"/>
                  <a:pt x="1" y="20722"/>
                  <a:pt x="1121" y="20722"/>
                </a:cubicBezTo>
                <a:lnTo>
                  <a:pt x="14283" y="20722"/>
                </a:lnTo>
                <a:cubicBezTo>
                  <a:pt x="14675" y="20722"/>
                  <a:pt x="15011" y="20470"/>
                  <a:pt x="15095" y="20106"/>
                </a:cubicBezTo>
                <a:lnTo>
                  <a:pt x="17839" y="10305"/>
                </a:lnTo>
                <a:lnTo>
                  <a:pt x="22152" y="26379"/>
                </a:lnTo>
                <a:cubicBezTo>
                  <a:pt x="22260" y="26799"/>
                  <a:pt x="22611" y="27003"/>
                  <a:pt x="22964" y="27003"/>
                </a:cubicBezTo>
                <a:cubicBezTo>
                  <a:pt x="23340" y="27003"/>
                  <a:pt x="23717" y="26771"/>
                  <a:pt x="23804" y="26323"/>
                </a:cubicBezTo>
                <a:lnTo>
                  <a:pt x="27725" y="5545"/>
                </a:lnTo>
                <a:lnTo>
                  <a:pt x="31337" y="26295"/>
                </a:lnTo>
                <a:cubicBezTo>
                  <a:pt x="31421" y="26687"/>
                  <a:pt x="31729" y="26967"/>
                  <a:pt x="32093" y="26995"/>
                </a:cubicBezTo>
                <a:lnTo>
                  <a:pt x="32177" y="26995"/>
                </a:lnTo>
                <a:cubicBezTo>
                  <a:pt x="32541" y="26995"/>
                  <a:pt x="32849" y="26771"/>
                  <a:pt x="32961" y="26435"/>
                </a:cubicBezTo>
                <a:lnTo>
                  <a:pt x="36658" y="16214"/>
                </a:lnTo>
                <a:lnTo>
                  <a:pt x="54552" y="16214"/>
                </a:lnTo>
                <a:lnTo>
                  <a:pt x="58221" y="26435"/>
                </a:lnTo>
                <a:cubicBezTo>
                  <a:pt x="58333" y="26771"/>
                  <a:pt x="58669" y="26995"/>
                  <a:pt x="59005" y="26995"/>
                </a:cubicBezTo>
                <a:lnTo>
                  <a:pt x="59089" y="26995"/>
                </a:lnTo>
                <a:cubicBezTo>
                  <a:pt x="59453" y="26967"/>
                  <a:pt x="59789" y="26687"/>
                  <a:pt x="59845" y="26295"/>
                </a:cubicBezTo>
                <a:lnTo>
                  <a:pt x="63485" y="5545"/>
                </a:lnTo>
                <a:lnTo>
                  <a:pt x="67378" y="26323"/>
                </a:lnTo>
                <a:cubicBezTo>
                  <a:pt x="67465" y="26771"/>
                  <a:pt x="67842" y="27003"/>
                  <a:pt x="68218" y="27003"/>
                </a:cubicBezTo>
                <a:cubicBezTo>
                  <a:pt x="68571" y="27003"/>
                  <a:pt x="68922" y="26799"/>
                  <a:pt x="69030" y="26379"/>
                </a:cubicBezTo>
                <a:lnTo>
                  <a:pt x="73343" y="10305"/>
                </a:lnTo>
                <a:lnTo>
                  <a:pt x="76087" y="20106"/>
                </a:lnTo>
                <a:cubicBezTo>
                  <a:pt x="76199" y="20470"/>
                  <a:pt x="76535" y="20722"/>
                  <a:pt x="76899" y="20722"/>
                </a:cubicBezTo>
                <a:lnTo>
                  <a:pt x="90593" y="20722"/>
                </a:lnTo>
                <a:cubicBezTo>
                  <a:pt x="90985" y="20722"/>
                  <a:pt x="91321" y="20470"/>
                  <a:pt x="91405" y="20106"/>
                </a:cubicBezTo>
                <a:lnTo>
                  <a:pt x="94149" y="10305"/>
                </a:lnTo>
                <a:lnTo>
                  <a:pt x="98462" y="26379"/>
                </a:lnTo>
                <a:cubicBezTo>
                  <a:pt x="98570" y="26799"/>
                  <a:pt x="98921" y="27003"/>
                  <a:pt x="99274" y="27003"/>
                </a:cubicBezTo>
                <a:cubicBezTo>
                  <a:pt x="99650" y="27003"/>
                  <a:pt x="100028" y="26771"/>
                  <a:pt x="100114" y="26323"/>
                </a:cubicBezTo>
                <a:lnTo>
                  <a:pt x="104035" y="5545"/>
                </a:lnTo>
                <a:lnTo>
                  <a:pt x="107647" y="26295"/>
                </a:lnTo>
                <a:cubicBezTo>
                  <a:pt x="107731" y="26687"/>
                  <a:pt x="108039" y="26967"/>
                  <a:pt x="108403" y="26995"/>
                </a:cubicBezTo>
                <a:lnTo>
                  <a:pt x="108487" y="26995"/>
                </a:lnTo>
                <a:cubicBezTo>
                  <a:pt x="108851" y="26995"/>
                  <a:pt x="109159" y="26771"/>
                  <a:pt x="109271" y="26435"/>
                </a:cubicBezTo>
                <a:lnTo>
                  <a:pt x="112968" y="16214"/>
                </a:lnTo>
                <a:lnTo>
                  <a:pt x="130862" y="16214"/>
                </a:lnTo>
                <a:lnTo>
                  <a:pt x="134531" y="26435"/>
                </a:lnTo>
                <a:cubicBezTo>
                  <a:pt x="134643" y="26771"/>
                  <a:pt x="134979" y="26995"/>
                  <a:pt x="135315" y="26995"/>
                </a:cubicBezTo>
                <a:lnTo>
                  <a:pt x="135399" y="26995"/>
                </a:lnTo>
                <a:cubicBezTo>
                  <a:pt x="135763" y="26967"/>
                  <a:pt x="136099" y="26687"/>
                  <a:pt x="136155" y="26295"/>
                </a:cubicBezTo>
                <a:lnTo>
                  <a:pt x="139796" y="5545"/>
                </a:lnTo>
                <a:lnTo>
                  <a:pt x="143716" y="26323"/>
                </a:lnTo>
                <a:cubicBezTo>
                  <a:pt x="143788" y="26771"/>
                  <a:pt x="144159" y="27003"/>
                  <a:pt x="144532" y="27003"/>
                </a:cubicBezTo>
                <a:cubicBezTo>
                  <a:pt x="144881" y="27003"/>
                  <a:pt x="145232" y="26799"/>
                  <a:pt x="145340" y="26379"/>
                </a:cubicBezTo>
                <a:lnTo>
                  <a:pt x="149653" y="10305"/>
                </a:lnTo>
                <a:lnTo>
                  <a:pt x="152397" y="20106"/>
                </a:lnTo>
                <a:cubicBezTo>
                  <a:pt x="152509" y="20470"/>
                  <a:pt x="152845" y="20722"/>
                  <a:pt x="153209" y="20722"/>
                </a:cubicBezTo>
                <a:lnTo>
                  <a:pt x="167267" y="20722"/>
                </a:lnTo>
                <a:cubicBezTo>
                  <a:pt x="167631" y="20722"/>
                  <a:pt x="167967" y="20470"/>
                  <a:pt x="168079" y="20106"/>
                </a:cubicBezTo>
                <a:lnTo>
                  <a:pt x="170824" y="10305"/>
                </a:lnTo>
                <a:lnTo>
                  <a:pt x="175136" y="26379"/>
                </a:lnTo>
                <a:cubicBezTo>
                  <a:pt x="175245" y="26799"/>
                  <a:pt x="175596" y="27003"/>
                  <a:pt x="175945" y="27003"/>
                </a:cubicBezTo>
                <a:cubicBezTo>
                  <a:pt x="176318" y="27003"/>
                  <a:pt x="176688" y="26771"/>
                  <a:pt x="176760" y="26323"/>
                </a:cubicBezTo>
                <a:lnTo>
                  <a:pt x="180681" y="5545"/>
                </a:lnTo>
                <a:lnTo>
                  <a:pt x="184321" y="26295"/>
                </a:lnTo>
                <a:cubicBezTo>
                  <a:pt x="184377" y="26687"/>
                  <a:pt x="184686" y="26967"/>
                  <a:pt x="185078" y="26995"/>
                </a:cubicBezTo>
                <a:lnTo>
                  <a:pt x="185134" y="26995"/>
                </a:lnTo>
                <a:cubicBezTo>
                  <a:pt x="185498" y="26995"/>
                  <a:pt x="185806" y="26771"/>
                  <a:pt x="185946" y="26435"/>
                </a:cubicBezTo>
                <a:lnTo>
                  <a:pt x="189614" y="16214"/>
                </a:lnTo>
                <a:lnTo>
                  <a:pt x="207509" y="16214"/>
                </a:lnTo>
                <a:lnTo>
                  <a:pt x="211205" y="26435"/>
                </a:lnTo>
                <a:cubicBezTo>
                  <a:pt x="211317" y="26771"/>
                  <a:pt x="211625" y="26995"/>
                  <a:pt x="211989" y="26995"/>
                </a:cubicBezTo>
                <a:lnTo>
                  <a:pt x="212045" y="26995"/>
                </a:lnTo>
                <a:cubicBezTo>
                  <a:pt x="212437" y="26967"/>
                  <a:pt x="212745" y="26687"/>
                  <a:pt x="212801" y="26295"/>
                </a:cubicBezTo>
                <a:lnTo>
                  <a:pt x="216442" y="5545"/>
                </a:lnTo>
                <a:lnTo>
                  <a:pt x="220362" y="26323"/>
                </a:lnTo>
                <a:cubicBezTo>
                  <a:pt x="220449" y="26771"/>
                  <a:pt x="220819" y="27003"/>
                  <a:pt x="221192" y="27003"/>
                </a:cubicBezTo>
                <a:cubicBezTo>
                  <a:pt x="221541" y="27003"/>
                  <a:pt x="221893" y="26799"/>
                  <a:pt x="222014" y="26379"/>
                </a:cubicBezTo>
                <a:lnTo>
                  <a:pt x="226327" y="10305"/>
                </a:lnTo>
                <a:lnTo>
                  <a:pt x="229071" y="20106"/>
                </a:lnTo>
                <a:cubicBezTo>
                  <a:pt x="229155" y="20470"/>
                  <a:pt x="229491" y="20722"/>
                  <a:pt x="229884" y="20722"/>
                </a:cubicBezTo>
                <a:lnTo>
                  <a:pt x="243913" y="20722"/>
                </a:lnTo>
                <a:cubicBezTo>
                  <a:pt x="244305" y="20722"/>
                  <a:pt x="244642" y="20470"/>
                  <a:pt x="244726" y="20106"/>
                </a:cubicBezTo>
                <a:lnTo>
                  <a:pt x="247470" y="10305"/>
                </a:lnTo>
                <a:lnTo>
                  <a:pt x="251782" y="26379"/>
                </a:lnTo>
                <a:cubicBezTo>
                  <a:pt x="251891" y="26799"/>
                  <a:pt x="252242" y="27003"/>
                  <a:pt x="252594" y="27003"/>
                </a:cubicBezTo>
                <a:cubicBezTo>
                  <a:pt x="252970" y="27003"/>
                  <a:pt x="253348" y="26771"/>
                  <a:pt x="253435" y="26323"/>
                </a:cubicBezTo>
                <a:lnTo>
                  <a:pt x="257355" y="5545"/>
                </a:lnTo>
                <a:lnTo>
                  <a:pt x="260968" y="26295"/>
                </a:lnTo>
                <a:cubicBezTo>
                  <a:pt x="261052" y="26687"/>
                  <a:pt x="261360" y="26967"/>
                  <a:pt x="261724" y="26995"/>
                </a:cubicBezTo>
                <a:lnTo>
                  <a:pt x="261808" y="26995"/>
                </a:lnTo>
                <a:cubicBezTo>
                  <a:pt x="262172" y="26995"/>
                  <a:pt x="262480" y="26771"/>
                  <a:pt x="262592" y="26435"/>
                </a:cubicBezTo>
                <a:lnTo>
                  <a:pt x="266288" y="16214"/>
                </a:lnTo>
                <a:lnTo>
                  <a:pt x="283987" y="16214"/>
                </a:lnTo>
                <a:cubicBezTo>
                  <a:pt x="285107" y="16214"/>
                  <a:pt x="285107" y="14534"/>
                  <a:pt x="283987" y="14534"/>
                </a:cubicBezTo>
                <a:lnTo>
                  <a:pt x="265672" y="14534"/>
                </a:lnTo>
                <a:cubicBezTo>
                  <a:pt x="265336" y="14534"/>
                  <a:pt x="265000" y="14758"/>
                  <a:pt x="264888" y="15094"/>
                </a:cubicBezTo>
                <a:lnTo>
                  <a:pt x="262088" y="22906"/>
                </a:lnTo>
                <a:lnTo>
                  <a:pt x="258195" y="700"/>
                </a:lnTo>
                <a:cubicBezTo>
                  <a:pt x="258139" y="308"/>
                  <a:pt x="257775" y="0"/>
                  <a:pt x="257383" y="0"/>
                </a:cubicBezTo>
                <a:cubicBezTo>
                  <a:pt x="256963" y="0"/>
                  <a:pt x="256627" y="280"/>
                  <a:pt x="256543" y="672"/>
                </a:cubicBezTo>
                <a:lnTo>
                  <a:pt x="252455" y="22374"/>
                </a:lnTo>
                <a:lnTo>
                  <a:pt x="248310" y="6889"/>
                </a:lnTo>
                <a:cubicBezTo>
                  <a:pt x="248198" y="6525"/>
                  <a:pt x="247862" y="6273"/>
                  <a:pt x="247498" y="6273"/>
                </a:cubicBezTo>
                <a:cubicBezTo>
                  <a:pt x="247106" y="6273"/>
                  <a:pt x="246770" y="6525"/>
                  <a:pt x="246686" y="6889"/>
                </a:cubicBezTo>
                <a:lnTo>
                  <a:pt x="243269" y="19042"/>
                </a:lnTo>
                <a:lnTo>
                  <a:pt x="230500" y="19042"/>
                </a:lnTo>
                <a:lnTo>
                  <a:pt x="227111" y="6889"/>
                </a:lnTo>
                <a:cubicBezTo>
                  <a:pt x="226999" y="6525"/>
                  <a:pt x="226691" y="6273"/>
                  <a:pt x="226299" y="6273"/>
                </a:cubicBezTo>
                <a:cubicBezTo>
                  <a:pt x="225907" y="6273"/>
                  <a:pt x="225599" y="6525"/>
                  <a:pt x="225487" y="6889"/>
                </a:cubicBezTo>
                <a:lnTo>
                  <a:pt x="221342" y="22374"/>
                </a:lnTo>
                <a:lnTo>
                  <a:pt x="217254" y="672"/>
                </a:lnTo>
                <a:cubicBezTo>
                  <a:pt x="217170" y="280"/>
                  <a:pt x="216834" y="0"/>
                  <a:pt x="216414" y="0"/>
                </a:cubicBezTo>
                <a:cubicBezTo>
                  <a:pt x="215994" y="0"/>
                  <a:pt x="215658" y="308"/>
                  <a:pt x="215574" y="700"/>
                </a:cubicBezTo>
                <a:lnTo>
                  <a:pt x="211709" y="22906"/>
                </a:lnTo>
                <a:lnTo>
                  <a:pt x="208909" y="15094"/>
                </a:lnTo>
                <a:cubicBezTo>
                  <a:pt x="208769" y="14758"/>
                  <a:pt x="208461" y="14534"/>
                  <a:pt x="208097" y="14534"/>
                </a:cubicBezTo>
                <a:lnTo>
                  <a:pt x="189026" y="14534"/>
                </a:lnTo>
                <a:cubicBezTo>
                  <a:pt x="188662" y="14534"/>
                  <a:pt x="188354" y="14758"/>
                  <a:pt x="188242" y="15094"/>
                </a:cubicBezTo>
                <a:lnTo>
                  <a:pt x="185442" y="22906"/>
                </a:lnTo>
                <a:lnTo>
                  <a:pt x="181549" y="700"/>
                </a:lnTo>
                <a:cubicBezTo>
                  <a:pt x="181465" y="308"/>
                  <a:pt x="181129" y="0"/>
                  <a:pt x="180709" y="0"/>
                </a:cubicBezTo>
                <a:cubicBezTo>
                  <a:pt x="180317" y="0"/>
                  <a:pt x="179953" y="280"/>
                  <a:pt x="179897" y="672"/>
                </a:cubicBezTo>
                <a:lnTo>
                  <a:pt x="175808" y="22374"/>
                </a:lnTo>
                <a:lnTo>
                  <a:pt x="171636" y="6889"/>
                </a:lnTo>
                <a:cubicBezTo>
                  <a:pt x="171552" y="6525"/>
                  <a:pt x="171216" y="6273"/>
                  <a:pt x="170824" y="6273"/>
                </a:cubicBezTo>
                <a:cubicBezTo>
                  <a:pt x="170460" y="6273"/>
                  <a:pt x="170124" y="6525"/>
                  <a:pt x="170012" y="6889"/>
                </a:cubicBezTo>
                <a:lnTo>
                  <a:pt x="166623" y="19042"/>
                </a:lnTo>
                <a:lnTo>
                  <a:pt x="153853" y="19042"/>
                </a:lnTo>
                <a:lnTo>
                  <a:pt x="150465" y="6889"/>
                </a:lnTo>
                <a:cubicBezTo>
                  <a:pt x="150353" y="6525"/>
                  <a:pt x="150017" y="6273"/>
                  <a:pt x="149653" y="6273"/>
                </a:cubicBezTo>
                <a:lnTo>
                  <a:pt x="149625" y="6273"/>
                </a:lnTo>
                <a:cubicBezTo>
                  <a:pt x="149261" y="6273"/>
                  <a:pt x="148925" y="6525"/>
                  <a:pt x="148841" y="6889"/>
                </a:cubicBezTo>
                <a:lnTo>
                  <a:pt x="144668" y="22374"/>
                </a:lnTo>
                <a:lnTo>
                  <a:pt x="140580" y="672"/>
                </a:lnTo>
                <a:cubicBezTo>
                  <a:pt x="140496" y="280"/>
                  <a:pt x="140160" y="0"/>
                  <a:pt x="139768" y="0"/>
                </a:cubicBezTo>
                <a:lnTo>
                  <a:pt x="139740" y="0"/>
                </a:lnTo>
                <a:cubicBezTo>
                  <a:pt x="139348" y="0"/>
                  <a:pt x="138983" y="308"/>
                  <a:pt x="138927" y="700"/>
                </a:cubicBezTo>
                <a:lnTo>
                  <a:pt x="135035" y="22906"/>
                </a:lnTo>
                <a:lnTo>
                  <a:pt x="132235" y="15094"/>
                </a:lnTo>
                <a:cubicBezTo>
                  <a:pt x="132123" y="14758"/>
                  <a:pt x="131786" y="14534"/>
                  <a:pt x="131450" y="14534"/>
                </a:cubicBezTo>
                <a:lnTo>
                  <a:pt x="112352" y="14534"/>
                </a:lnTo>
                <a:cubicBezTo>
                  <a:pt x="112016" y="14534"/>
                  <a:pt x="111680" y="14758"/>
                  <a:pt x="111568" y="15094"/>
                </a:cubicBezTo>
                <a:lnTo>
                  <a:pt x="108767" y="22906"/>
                </a:lnTo>
                <a:lnTo>
                  <a:pt x="104875" y="700"/>
                </a:lnTo>
                <a:cubicBezTo>
                  <a:pt x="104819" y="308"/>
                  <a:pt x="104455" y="0"/>
                  <a:pt x="104063" y="0"/>
                </a:cubicBezTo>
                <a:cubicBezTo>
                  <a:pt x="103643" y="0"/>
                  <a:pt x="103307" y="280"/>
                  <a:pt x="103223" y="672"/>
                </a:cubicBezTo>
                <a:lnTo>
                  <a:pt x="99134" y="22374"/>
                </a:lnTo>
                <a:lnTo>
                  <a:pt x="94990" y="6889"/>
                </a:lnTo>
                <a:cubicBezTo>
                  <a:pt x="94878" y="6525"/>
                  <a:pt x="94542" y="6273"/>
                  <a:pt x="94177" y="6273"/>
                </a:cubicBezTo>
                <a:cubicBezTo>
                  <a:pt x="93785" y="6273"/>
                  <a:pt x="93449" y="6525"/>
                  <a:pt x="93365" y="6889"/>
                </a:cubicBezTo>
                <a:lnTo>
                  <a:pt x="89949" y="19042"/>
                </a:lnTo>
                <a:lnTo>
                  <a:pt x="77543" y="19042"/>
                </a:lnTo>
                <a:lnTo>
                  <a:pt x="74155" y="6889"/>
                </a:lnTo>
                <a:cubicBezTo>
                  <a:pt x="74043" y="6525"/>
                  <a:pt x="73707" y="6273"/>
                  <a:pt x="73343" y="6273"/>
                </a:cubicBezTo>
                <a:lnTo>
                  <a:pt x="73315" y="6273"/>
                </a:lnTo>
                <a:cubicBezTo>
                  <a:pt x="72951" y="6273"/>
                  <a:pt x="72615" y="6525"/>
                  <a:pt x="72531" y="6889"/>
                </a:cubicBezTo>
                <a:lnTo>
                  <a:pt x="68358" y="22374"/>
                </a:lnTo>
                <a:lnTo>
                  <a:pt x="64270" y="672"/>
                </a:lnTo>
                <a:cubicBezTo>
                  <a:pt x="64186" y="280"/>
                  <a:pt x="63849" y="0"/>
                  <a:pt x="63457" y="0"/>
                </a:cubicBezTo>
                <a:lnTo>
                  <a:pt x="63429" y="0"/>
                </a:lnTo>
                <a:cubicBezTo>
                  <a:pt x="63037" y="0"/>
                  <a:pt x="62673" y="308"/>
                  <a:pt x="62617" y="700"/>
                </a:cubicBezTo>
                <a:lnTo>
                  <a:pt x="58725" y="22906"/>
                </a:lnTo>
                <a:lnTo>
                  <a:pt x="55924" y="15094"/>
                </a:lnTo>
                <a:cubicBezTo>
                  <a:pt x="55812" y="14758"/>
                  <a:pt x="55476" y="14534"/>
                  <a:pt x="55140" y="14534"/>
                </a:cubicBezTo>
                <a:lnTo>
                  <a:pt x="36042" y="14534"/>
                </a:lnTo>
                <a:cubicBezTo>
                  <a:pt x="35706" y="14534"/>
                  <a:pt x="35370" y="14758"/>
                  <a:pt x="35258" y="15094"/>
                </a:cubicBezTo>
                <a:lnTo>
                  <a:pt x="32457" y="22906"/>
                </a:lnTo>
                <a:lnTo>
                  <a:pt x="28565" y="700"/>
                </a:lnTo>
                <a:cubicBezTo>
                  <a:pt x="28509" y="308"/>
                  <a:pt x="28145" y="0"/>
                  <a:pt x="27753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8" name="Google Shape;1768;p62"/>
          <p:cNvCxnSpPr/>
          <p:nvPr/>
        </p:nvCxnSpPr>
        <p:spPr>
          <a:xfrm>
            <a:off x="1055438" y="2083375"/>
            <a:ext cx="0" cy="10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9" name="Google Shape;1769;p62"/>
          <p:cNvSpPr/>
          <p:nvPr/>
        </p:nvSpPr>
        <p:spPr>
          <a:xfrm flipH="1">
            <a:off x="996488" y="1957778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0" name="Google Shape;1770;p62"/>
          <p:cNvCxnSpPr/>
          <p:nvPr/>
        </p:nvCxnSpPr>
        <p:spPr>
          <a:xfrm>
            <a:off x="5937257" y="2073486"/>
            <a:ext cx="0" cy="109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1" name="Google Shape;1771;p62"/>
          <p:cNvSpPr/>
          <p:nvPr/>
        </p:nvSpPr>
        <p:spPr>
          <a:xfrm flipH="1">
            <a:off x="5878304" y="1946989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2" name="Google Shape;1772;p62"/>
          <p:cNvCxnSpPr/>
          <p:nvPr/>
        </p:nvCxnSpPr>
        <p:spPr>
          <a:xfrm>
            <a:off x="4457277" y="1862575"/>
            <a:ext cx="0" cy="13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3" name="Google Shape;1773;p62"/>
          <p:cNvSpPr/>
          <p:nvPr/>
        </p:nvSpPr>
        <p:spPr>
          <a:xfrm flipH="1">
            <a:off x="4398324" y="1744678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4" name="Google Shape;1774;p62"/>
          <p:cNvCxnSpPr/>
          <p:nvPr/>
        </p:nvCxnSpPr>
        <p:spPr>
          <a:xfrm>
            <a:off x="2924575" y="1931875"/>
            <a:ext cx="0" cy="124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5" name="Google Shape;1775;p62"/>
          <p:cNvSpPr/>
          <p:nvPr/>
        </p:nvSpPr>
        <p:spPr>
          <a:xfrm flipH="1">
            <a:off x="2865622" y="1811253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763;p62"/>
          <p:cNvSpPr txBox="1">
            <a:spLocks/>
          </p:cNvSpPr>
          <p:nvPr/>
        </p:nvSpPr>
        <p:spPr>
          <a:xfrm>
            <a:off x="7603923" y="3707175"/>
            <a:ext cx="17661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id-ID" dirty="0" smtClean="0"/>
              <a:t>Langkah 5</a:t>
            </a:r>
            <a:endParaRPr lang="id-ID" dirty="0"/>
          </a:p>
        </p:txBody>
      </p:sp>
      <p:sp>
        <p:nvSpPr>
          <p:cNvPr id="21" name="Google Shape;1764;p62"/>
          <p:cNvSpPr txBox="1">
            <a:spLocks/>
          </p:cNvSpPr>
          <p:nvPr/>
        </p:nvSpPr>
        <p:spPr>
          <a:xfrm>
            <a:off x="7603923" y="3945521"/>
            <a:ext cx="1540077" cy="10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id-ID" dirty="0" smtClean="0"/>
              <a:t>Menarik kesimpulan dan saran</a:t>
            </a:r>
            <a:endParaRPr lang="en-US" dirty="0"/>
          </a:p>
        </p:txBody>
      </p:sp>
      <p:cxnSp>
        <p:nvCxnSpPr>
          <p:cNvPr id="22" name="Google Shape;1772;p62"/>
          <p:cNvCxnSpPr/>
          <p:nvPr/>
        </p:nvCxnSpPr>
        <p:spPr>
          <a:xfrm>
            <a:off x="7769898" y="2225050"/>
            <a:ext cx="0" cy="13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773;p62"/>
          <p:cNvSpPr/>
          <p:nvPr/>
        </p:nvSpPr>
        <p:spPr>
          <a:xfrm flipH="1">
            <a:off x="7710945" y="2107153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roup 23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25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27" name="Picture 26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30" name="Right Triangle 29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4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8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</a:t>
            </a:r>
            <a:r>
              <a:rPr lang="id-ID" dirty="0" smtClean="0"/>
              <a:t>ata Praktikum</a:t>
            </a:r>
            <a:endParaRPr dirty="0"/>
          </a:p>
        </p:txBody>
      </p:sp>
      <p:sp>
        <p:nvSpPr>
          <p:cNvPr id="1165" name="Google Shape;1165;p48"/>
          <p:cNvSpPr txBox="1">
            <a:spLocks noGrp="1"/>
          </p:cNvSpPr>
          <p:nvPr>
            <p:ph type="title" idx="2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3</a:t>
            </a:r>
            <a:endParaRPr dirty="0"/>
          </a:p>
        </p:txBody>
      </p:sp>
      <p:grpSp>
        <p:nvGrpSpPr>
          <p:cNvPr id="1167" name="Google Shape;1167;p48"/>
          <p:cNvGrpSpPr/>
          <p:nvPr/>
        </p:nvGrpSpPr>
        <p:grpSpPr>
          <a:xfrm rot="-332614">
            <a:off x="914167" y="503492"/>
            <a:ext cx="1775123" cy="1181146"/>
            <a:chOff x="238125" y="502000"/>
            <a:chExt cx="7027925" cy="4604825"/>
          </a:xfrm>
        </p:grpSpPr>
        <p:sp>
          <p:nvSpPr>
            <p:cNvPr id="1168" name="Google Shape;1168;p48"/>
            <p:cNvSpPr/>
            <p:nvPr/>
          </p:nvSpPr>
          <p:spPr>
            <a:xfrm>
              <a:off x="238125" y="1242100"/>
              <a:ext cx="7027925" cy="3411000"/>
            </a:xfrm>
            <a:custGeom>
              <a:avLst/>
              <a:gdLst/>
              <a:ahLst/>
              <a:cxnLst/>
              <a:rect l="l" t="t" r="r" b="b"/>
              <a:pathLst>
                <a:path w="281117" h="136440" extrusionOk="0">
                  <a:moveTo>
                    <a:pt x="150212" y="23684"/>
                  </a:moveTo>
                  <a:lnTo>
                    <a:pt x="150212" y="47883"/>
                  </a:lnTo>
                  <a:lnTo>
                    <a:pt x="174410" y="47883"/>
                  </a:lnTo>
                  <a:lnTo>
                    <a:pt x="174410" y="67319"/>
                  </a:lnTo>
                  <a:lnTo>
                    <a:pt x="150212" y="67319"/>
                  </a:lnTo>
                  <a:lnTo>
                    <a:pt x="150212" y="91518"/>
                  </a:lnTo>
                  <a:lnTo>
                    <a:pt x="130776" y="91518"/>
                  </a:lnTo>
                  <a:lnTo>
                    <a:pt x="130776" y="67319"/>
                  </a:lnTo>
                  <a:lnTo>
                    <a:pt x="106577" y="67319"/>
                  </a:lnTo>
                  <a:lnTo>
                    <a:pt x="106577" y="47883"/>
                  </a:lnTo>
                  <a:lnTo>
                    <a:pt x="130776" y="47883"/>
                  </a:lnTo>
                  <a:lnTo>
                    <a:pt x="130776" y="23684"/>
                  </a:lnTo>
                  <a:close/>
                  <a:moveTo>
                    <a:pt x="140558" y="1"/>
                  </a:moveTo>
                  <a:cubicBezTo>
                    <a:pt x="109151" y="1"/>
                    <a:pt x="77745" y="3090"/>
                    <a:pt x="46853" y="9268"/>
                  </a:cubicBezTo>
                  <a:cubicBezTo>
                    <a:pt x="45437" y="9397"/>
                    <a:pt x="43892" y="9783"/>
                    <a:pt x="42348" y="10040"/>
                  </a:cubicBezTo>
                  <a:lnTo>
                    <a:pt x="0" y="18793"/>
                  </a:lnTo>
                  <a:lnTo>
                    <a:pt x="25228" y="136439"/>
                  </a:lnTo>
                  <a:lnTo>
                    <a:pt x="30892" y="134509"/>
                  </a:lnTo>
                  <a:cubicBezTo>
                    <a:pt x="79289" y="122023"/>
                    <a:pt x="109924" y="115716"/>
                    <a:pt x="140558" y="115716"/>
                  </a:cubicBezTo>
                  <a:cubicBezTo>
                    <a:pt x="171193" y="115716"/>
                    <a:pt x="201827" y="122023"/>
                    <a:pt x="250224" y="134509"/>
                  </a:cubicBezTo>
                  <a:lnTo>
                    <a:pt x="255888" y="136439"/>
                  </a:lnTo>
                  <a:lnTo>
                    <a:pt x="281116" y="18922"/>
                  </a:lnTo>
                  <a:lnTo>
                    <a:pt x="238769" y="10040"/>
                  </a:lnTo>
                  <a:cubicBezTo>
                    <a:pt x="237224" y="9783"/>
                    <a:pt x="235679" y="9397"/>
                    <a:pt x="234135" y="9268"/>
                  </a:cubicBezTo>
                  <a:cubicBezTo>
                    <a:pt x="203372" y="3090"/>
                    <a:pt x="171965" y="1"/>
                    <a:pt x="140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68825" y="4135000"/>
              <a:ext cx="5766500" cy="971825"/>
            </a:xfrm>
            <a:custGeom>
              <a:avLst/>
              <a:gdLst/>
              <a:ahLst/>
              <a:cxnLst/>
              <a:rect l="l" t="t" r="r" b="b"/>
              <a:pathLst>
                <a:path w="230660" h="38873" extrusionOk="0">
                  <a:moveTo>
                    <a:pt x="115330" y="0"/>
                  </a:moveTo>
                  <a:cubicBezTo>
                    <a:pt x="84696" y="0"/>
                    <a:pt x="54061" y="6307"/>
                    <a:pt x="5664" y="18793"/>
                  </a:cubicBezTo>
                  <a:lnTo>
                    <a:pt x="0" y="20723"/>
                  </a:lnTo>
                  <a:lnTo>
                    <a:pt x="3862" y="38872"/>
                  </a:lnTo>
                  <a:lnTo>
                    <a:pt x="5149" y="38486"/>
                  </a:lnTo>
                  <a:cubicBezTo>
                    <a:pt x="53675" y="25872"/>
                    <a:pt x="84438" y="19436"/>
                    <a:pt x="115330" y="19436"/>
                  </a:cubicBezTo>
                  <a:cubicBezTo>
                    <a:pt x="146093" y="19436"/>
                    <a:pt x="176985" y="25872"/>
                    <a:pt x="225382" y="38486"/>
                  </a:cubicBezTo>
                  <a:lnTo>
                    <a:pt x="226798" y="38872"/>
                  </a:lnTo>
                  <a:lnTo>
                    <a:pt x="230660" y="20723"/>
                  </a:lnTo>
                  <a:lnTo>
                    <a:pt x="224996" y="18793"/>
                  </a:lnTo>
                  <a:cubicBezTo>
                    <a:pt x="176599" y="6307"/>
                    <a:pt x="145965" y="0"/>
                    <a:pt x="11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409425" y="502000"/>
              <a:ext cx="4682075" cy="971825"/>
            </a:xfrm>
            <a:custGeom>
              <a:avLst/>
              <a:gdLst/>
              <a:ahLst/>
              <a:cxnLst/>
              <a:rect l="l" t="t" r="r" b="b"/>
              <a:pathLst>
                <a:path w="187283" h="38873" extrusionOk="0">
                  <a:moveTo>
                    <a:pt x="54963" y="0"/>
                  </a:moveTo>
                  <a:cubicBezTo>
                    <a:pt x="30249" y="0"/>
                    <a:pt x="8239" y="15575"/>
                    <a:pt x="1" y="38872"/>
                  </a:cubicBezTo>
                  <a:cubicBezTo>
                    <a:pt x="30957" y="32758"/>
                    <a:pt x="62332" y="29701"/>
                    <a:pt x="93690" y="29701"/>
                  </a:cubicBezTo>
                  <a:cubicBezTo>
                    <a:pt x="125049" y="29701"/>
                    <a:pt x="156391" y="32758"/>
                    <a:pt x="187283" y="38872"/>
                  </a:cubicBezTo>
                  <a:cubicBezTo>
                    <a:pt x="179045" y="15575"/>
                    <a:pt x="157163" y="0"/>
                    <a:pt x="132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2902550" y="1834200"/>
              <a:ext cx="1695850" cy="1695850"/>
            </a:xfrm>
            <a:custGeom>
              <a:avLst/>
              <a:gdLst/>
              <a:ahLst/>
              <a:cxnLst/>
              <a:rect l="l" t="t" r="r" b="b"/>
              <a:pathLst>
                <a:path w="67834" h="67834" extrusionOk="0">
                  <a:moveTo>
                    <a:pt x="24199" y="0"/>
                  </a:moveTo>
                  <a:lnTo>
                    <a:pt x="24199" y="24199"/>
                  </a:lnTo>
                  <a:lnTo>
                    <a:pt x="0" y="24199"/>
                  </a:lnTo>
                  <a:lnTo>
                    <a:pt x="0" y="43635"/>
                  </a:lnTo>
                  <a:lnTo>
                    <a:pt x="24199" y="43635"/>
                  </a:lnTo>
                  <a:lnTo>
                    <a:pt x="24199" y="67834"/>
                  </a:lnTo>
                  <a:lnTo>
                    <a:pt x="43635" y="67834"/>
                  </a:lnTo>
                  <a:lnTo>
                    <a:pt x="43635" y="43635"/>
                  </a:lnTo>
                  <a:lnTo>
                    <a:pt x="67833" y="43635"/>
                  </a:lnTo>
                  <a:lnTo>
                    <a:pt x="67833" y="24199"/>
                  </a:lnTo>
                  <a:lnTo>
                    <a:pt x="43635" y="24199"/>
                  </a:lnTo>
                  <a:lnTo>
                    <a:pt x="43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6255069" y="3487119"/>
            <a:ext cx="2771973" cy="1336390"/>
            <a:chOff x="752817" y="3135891"/>
            <a:chExt cx="2704892" cy="1303922"/>
          </a:xfrm>
        </p:grpSpPr>
        <p:sp>
          <p:nvSpPr>
            <p:cNvPr id="1173" name="Google Shape;1173;p48"/>
            <p:cNvSpPr/>
            <p:nvPr/>
          </p:nvSpPr>
          <p:spPr>
            <a:xfrm>
              <a:off x="874383" y="3135891"/>
              <a:ext cx="537158" cy="179961"/>
            </a:xfrm>
            <a:custGeom>
              <a:avLst/>
              <a:gdLst/>
              <a:ahLst/>
              <a:cxnLst/>
              <a:rect l="l" t="t" r="r" b="b"/>
              <a:pathLst>
                <a:path w="16760" h="5615" extrusionOk="0">
                  <a:moveTo>
                    <a:pt x="5631" y="0"/>
                  </a:moveTo>
                  <a:cubicBezTo>
                    <a:pt x="2524" y="0"/>
                    <a:pt x="1" y="2506"/>
                    <a:pt x="1" y="5614"/>
                  </a:cubicBezTo>
                  <a:lnTo>
                    <a:pt x="16759" y="5614"/>
                  </a:lnTo>
                  <a:cubicBezTo>
                    <a:pt x="16759" y="2506"/>
                    <a:pt x="14236" y="0"/>
                    <a:pt x="1112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922458" y="3367836"/>
              <a:ext cx="1959345" cy="838845"/>
            </a:xfrm>
            <a:custGeom>
              <a:avLst/>
              <a:gdLst/>
              <a:ahLst/>
              <a:cxnLst/>
              <a:rect l="l" t="t" r="r" b="b"/>
              <a:pathLst>
                <a:path w="61134" h="26173" extrusionOk="0">
                  <a:moveTo>
                    <a:pt x="1206" y="1"/>
                  </a:moveTo>
                  <a:cubicBezTo>
                    <a:pt x="387" y="1"/>
                    <a:pt x="1" y="1255"/>
                    <a:pt x="923" y="1635"/>
                  </a:cubicBezTo>
                  <a:lnTo>
                    <a:pt x="59587" y="26097"/>
                  </a:lnTo>
                  <a:cubicBezTo>
                    <a:pt x="59712" y="26149"/>
                    <a:pt x="59831" y="26173"/>
                    <a:pt x="59942" y="26173"/>
                  </a:cubicBezTo>
                  <a:cubicBezTo>
                    <a:pt x="60752" y="26173"/>
                    <a:pt x="61133" y="24925"/>
                    <a:pt x="60222" y="24543"/>
                  </a:cubicBezTo>
                  <a:lnTo>
                    <a:pt x="1575" y="82"/>
                  </a:lnTo>
                  <a:cubicBezTo>
                    <a:pt x="1445" y="26"/>
                    <a:pt x="1321" y="1"/>
                    <a:pt x="120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327890" y="3367997"/>
              <a:ext cx="1959825" cy="838813"/>
            </a:xfrm>
            <a:custGeom>
              <a:avLst/>
              <a:gdLst/>
              <a:ahLst/>
              <a:cxnLst/>
              <a:rect l="l" t="t" r="r" b="b"/>
              <a:pathLst>
                <a:path w="61149" h="26172" extrusionOk="0">
                  <a:moveTo>
                    <a:pt x="59941" y="1"/>
                  </a:moveTo>
                  <a:cubicBezTo>
                    <a:pt x="59830" y="1"/>
                    <a:pt x="59711" y="24"/>
                    <a:pt x="59586" y="77"/>
                  </a:cubicBezTo>
                  <a:lnTo>
                    <a:pt x="938" y="24538"/>
                  </a:lnTo>
                  <a:cubicBezTo>
                    <a:pt x="0" y="24904"/>
                    <a:pt x="400" y="26172"/>
                    <a:pt x="1212" y="26172"/>
                  </a:cubicBezTo>
                  <a:cubicBezTo>
                    <a:pt x="1325" y="26172"/>
                    <a:pt x="1447" y="26147"/>
                    <a:pt x="1573" y="26092"/>
                  </a:cubicBezTo>
                  <a:lnTo>
                    <a:pt x="60237" y="1630"/>
                  </a:lnTo>
                  <a:cubicBezTo>
                    <a:pt x="61148" y="1248"/>
                    <a:pt x="60754" y="1"/>
                    <a:pt x="5994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752817" y="3310467"/>
              <a:ext cx="2704892" cy="101246"/>
            </a:xfrm>
            <a:custGeom>
              <a:avLst/>
              <a:gdLst/>
              <a:ahLst/>
              <a:cxnLst/>
              <a:rect l="l" t="t" r="r" b="b"/>
              <a:pathLst>
                <a:path w="84396" h="3159" extrusionOk="0">
                  <a:moveTo>
                    <a:pt x="1588" y="0"/>
                  </a:moveTo>
                  <a:cubicBezTo>
                    <a:pt x="719" y="0"/>
                    <a:pt x="1" y="702"/>
                    <a:pt x="1" y="1571"/>
                  </a:cubicBezTo>
                  <a:cubicBezTo>
                    <a:pt x="1" y="2440"/>
                    <a:pt x="719" y="3158"/>
                    <a:pt x="1588" y="3158"/>
                  </a:cubicBezTo>
                  <a:lnTo>
                    <a:pt x="82808" y="3158"/>
                  </a:lnTo>
                  <a:cubicBezTo>
                    <a:pt x="83677" y="3158"/>
                    <a:pt x="84396" y="2440"/>
                    <a:pt x="84379" y="1571"/>
                  </a:cubicBezTo>
                  <a:cubicBezTo>
                    <a:pt x="84396" y="702"/>
                    <a:pt x="83677" y="0"/>
                    <a:pt x="8280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1343499" y="4154408"/>
              <a:ext cx="68042" cy="189063"/>
            </a:xfrm>
            <a:custGeom>
              <a:avLst/>
              <a:gdLst/>
              <a:ahLst/>
              <a:cxnLst/>
              <a:rect l="l" t="t" r="r" b="b"/>
              <a:pathLst>
                <a:path w="2123" h="5899" extrusionOk="0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70" y="5899"/>
                  </a:cubicBezTo>
                  <a:cubicBezTo>
                    <a:pt x="1655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2799017" y="4154408"/>
              <a:ext cx="68042" cy="189063"/>
            </a:xfrm>
            <a:custGeom>
              <a:avLst/>
              <a:gdLst/>
              <a:ahLst/>
              <a:cxnLst/>
              <a:rect l="l" t="t" r="r" b="b"/>
              <a:pathLst>
                <a:path w="2123" h="5899" extrusionOk="0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53" y="5899"/>
                  </a:cubicBezTo>
                  <a:cubicBezTo>
                    <a:pt x="1654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247637" y="4247064"/>
              <a:ext cx="224959" cy="192749"/>
            </a:xfrm>
            <a:custGeom>
              <a:avLst/>
              <a:gdLst/>
              <a:ahLst/>
              <a:cxnLst/>
              <a:rect l="l" t="t" r="r" b="b"/>
              <a:pathLst>
                <a:path w="7019" h="6014" extrusionOk="0">
                  <a:moveTo>
                    <a:pt x="4011" y="0"/>
                  </a:moveTo>
                  <a:cubicBezTo>
                    <a:pt x="1337" y="0"/>
                    <a:pt x="1" y="3242"/>
                    <a:pt x="1889" y="5130"/>
                  </a:cubicBezTo>
                  <a:cubicBezTo>
                    <a:pt x="2505" y="5740"/>
                    <a:pt x="3258" y="6014"/>
                    <a:pt x="3997" y="6014"/>
                  </a:cubicBezTo>
                  <a:cubicBezTo>
                    <a:pt x="5542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2705303" y="4247064"/>
              <a:ext cx="224927" cy="192749"/>
            </a:xfrm>
            <a:custGeom>
              <a:avLst/>
              <a:gdLst/>
              <a:ahLst/>
              <a:cxnLst/>
              <a:rect l="l" t="t" r="r" b="b"/>
              <a:pathLst>
                <a:path w="7018" h="6014" extrusionOk="0">
                  <a:moveTo>
                    <a:pt x="4010" y="0"/>
                  </a:moveTo>
                  <a:cubicBezTo>
                    <a:pt x="1337" y="0"/>
                    <a:pt x="0" y="3242"/>
                    <a:pt x="1888" y="5130"/>
                  </a:cubicBezTo>
                  <a:cubicBezTo>
                    <a:pt x="2504" y="5740"/>
                    <a:pt x="3258" y="6014"/>
                    <a:pt x="3996" y="6014"/>
                  </a:cubicBezTo>
                  <a:cubicBezTo>
                    <a:pt x="5541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18496" y="198372"/>
            <a:ext cx="1508546" cy="501600"/>
            <a:chOff x="497770" y="184519"/>
            <a:chExt cx="1508546" cy="501600"/>
          </a:xfrm>
        </p:grpSpPr>
        <p:sp>
          <p:nvSpPr>
            <p:cNvPr id="2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23" name="Picture 2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6" name="Right Triangle 25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5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1275</Words>
  <Application>Microsoft Office PowerPoint</Application>
  <PresentationFormat>On-screen Show (16:9)</PresentationFormat>
  <Paragraphs>360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Acme</vt:lpstr>
      <vt:lpstr>Hind</vt:lpstr>
      <vt:lpstr>Pompiere</vt:lpstr>
      <vt:lpstr>Tahoma</vt:lpstr>
      <vt:lpstr>맑은 고딕</vt:lpstr>
      <vt:lpstr>Roboto Condensed Light</vt:lpstr>
      <vt:lpstr>Clinical Case 06-2019</vt:lpstr>
      <vt:lpstr>Klasifikasi Penyakit Jantung</vt:lpstr>
      <vt:lpstr>Oleh :</vt:lpstr>
      <vt:lpstr>Dosen :</vt:lpstr>
      <vt:lpstr>Asisten Dosen :</vt:lpstr>
      <vt:lpstr>Pendahuluan</vt:lpstr>
      <vt:lpstr>Pendahuluan</vt:lpstr>
      <vt:lpstr>Metode Praktikum</vt:lpstr>
      <vt:lpstr>Langkah Praktikum</vt:lpstr>
      <vt:lpstr>Data Praktikum</vt:lpstr>
      <vt:lpstr>Sumber Data</vt:lpstr>
      <vt:lpstr>Informasi Data</vt:lpstr>
      <vt:lpstr>Sekilas Data</vt:lpstr>
      <vt:lpstr>Hasil Praktikum</vt:lpstr>
      <vt:lpstr>Preprocessing</vt:lpstr>
      <vt:lpstr>Merubah Nama Variabel</vt:lpstr>
      <vt:lpstr>Merubah Type Variabel</vt:lpstr>
      <vt:lpstr>Deteksi Missing Value</vt:lpstr>
      <vt:lpstr>Deteksi Outlier</vt:lpstr>
      <vt:lpstr>Apakah Outlier Berpengaruh Pada Data Ini?</vt:lpstr>
      <vt:lpstr>Transformasi Data</vt:lpstr>
      <vt:lpstr>Summary Statistics</vt:lpstr>
      <vt:lpstr>Statistika Deskriptif</vt:lpstr>
      <vt:lpstr>Visualisasi Data</vt:lpstr>
      <vt:lpstr>Perbandingan Jumlah Kelas dalam Klasifikasi (target)</vt:lpstr>
      <vt:lpstr>Korelasi Pearson Variabel Numerik</vt:lpstr>
      <vt:lpstr>Korelasi Masing-Masing Variabel dengan Target</vt:lpstr>
      <vt:lpstr>Jumlah Orang dengan Penyakit Jantung dan Tidak Berdasarkan Variabel Kategorik</vt:lpstr>
      <vt:lpstr>Jumlah Orang dengan Penyakit Jantung dan Tidak Berdasarkan Variabel Kategorik (Lanjutan)</vt:lpstr>
      <vt:lpstr>Jumlah Orang dengan Penyakit Jantung dan Tidak Berdasarkan Variabel Kategorik (Lanjutan)</vt:lpstr>
      <vt:lpstr>Jumlah Orang dengan Penyakit Jantung dan Tidak Berdasarkan Variabel Kategorik (Lanjutan)</vt:lpstr>
      <vt:lpstr>Jumlah Orang dengan Penyakit Jantung dan Tidak Berdasarkan Variabel Numerik</vt:lpstr>
      <vt:lpstr>Analisi Klasifikasi</vt:lpstr>
      <vt:lpstr>Analisis Klasifikasi</vt:lpstr>
      <vt:lpstr>Parameter Tunning</vt:lpstr>
      <vt:lpstr>Confusion Matrix</vt:lpstr>
      <vt:lpstr>Parameter Tunning</vt:lpstr>
      <vt:lpstr>Visualisasi Dicision Tree</vt:lpstr>
      <vt:lpstr>Visualisasi Dicision Tree (Zoom)</vt:lpstr>
      <vt:lpstr>Visualisasi Dicision Tree (Zoom)</vt:lpstr>
      <vt:lpstr>Confusion Matrix</vt:lpstr>
      <vt:lpstr>PowerPoint Presentation</vt:lpstr>
      <vt:lpstr>Confusion Matrix</vt:lpstr>
      <vt:lpstr>Metode Klasifikasi Terbaik</vt:lpstr>
      <vt:lpstr>Kesimpulan</vt:lpstr>
      <vt:lpstr>Thanks!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Penyakit Jantung</dc:title>
  <dc:creator>Deara</dc:creator>
  <cp:lastModifiedBy>Windows User</cp:lastModifiedBy>
  <cp:revision>46</cp:revision>
  <dcterms:modified xsi:type="dcterms:W3CDTF">2020-05-22T00:36:09Z</dcterms:modified>
</cp:coreProperties>
</file>