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275D-2D02-482F-98EB-E0DE4AD9C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BF1AA-A983-4041-A4D9-682896720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FCFA-92DC-4B20-8E4C-2B3BCE3F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DF68-F59B-4076-A172-9E95B082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A831-EDFB-4BF8-A146-8D01C4A4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ADF-2B44-41A3-B2D9-9058DB9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F034A-DADE-4246-A856-EB2B2E49E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16BE-D6C0-4C6E-A5D3-7F02B9CC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82DB-3519-462A-B693-77352D61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FA2E-EDD7-4997-AF5B-72D93E6B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9F0C5-8F45-4C82-AEF8-086F5D095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A697-A9DB-4DF0-9AA1-9A1D74CB0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4FB0-445C-475F-8760-45FF5018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23A9-7404-49A0-B77B-8E38EFBD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3932-D685-4D02-8A1F-3E02BF51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E5A6-478C-488E-BDD4-B7266B65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F45F-6557-49DE-9338-432B12B7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C531-8CFB-4ACE-A653-6392B5F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A32F-9A66-46D6-89F4-F226215F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35DC-CAC2-48B0-987D-D9E4B3E1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45D9-0092-4F1C-AF31-B9D900B9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4F174-C23B-4DD0-98CF-4BF98FD14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B3E6-29AE-45F4-A51F-E8D6105E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184F-6BC1-44CF-B218-82681C52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48C6-DCAE-418B-A44A-DF35F22F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C918-FE07-4B3F-A9F7-719E7B10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5F1D-D50C-40FC-9310-FE3777B89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AA1A7-66D4-4261-8038-096E57E17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6BE04-DC6C-44E3-ACDF-37A3A482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133F8-6EF5-4AAC-8B3B-430DEA8A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56FAC-7E8F-4FBA-8726-56DF8A75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39EB-874B-4FD0-8DAC-604F8C3D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DC876-52DE-480B-AA9E-E75A1DF4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01E04-5242-4217-8599-8ACA30A45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076A2-D147-4263-B090-ECF764183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AD4B1-BEBF-466E-A927-70B69B21E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ED57E-A700-4264-A89A-025620D0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553AB-0357-4514-BE27-EA426C0E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437C2-664C-48A6-8ACC-1A1A1797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7C5-CF3B-4D77-8039-A40BC1FE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637E4-4257-4787-B5BA-3851E279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54C7E-0D8F-44E6-A3C7-3D164226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6E745-035A-4E80-9273-F94E0532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2F5AD-42D7-4BF9-90DD-BBAEA7C1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0C37A-E7FF-4330-A107-41969E54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7ED75-ED33-4432-9042-EC7996E6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9F99-AD2F-4BE9-B5BD-ACAB6623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32B6-33C6-40A6-B93A-C06B4817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F14F-383B-4827-B82A-14E5B538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E178-2D6D-49E6-82A6-F464E40B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1AD68-A4AC-4760-8B60-B6A6A7D8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B5DA5-54B6-411D-AB79-E3CD7159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BA34-29EE-4807-B74F-43DE48F8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3A2AA-B16A-4D72-BA90-B801F4C31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017BD-4CFD-47AE-958A-7C3E1A33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6242E-D850-4733-90CE-1ADC3E93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F8AF7-01C5-4482-B571-027814A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C5985-E58C-4B50-8D08-E0DC770D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D8C8B-462F-4A78-9EC7-C373B641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0ABF-69FD-4350-B90D-39230C7D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6FF2-95B0-41E1-BEC1-7B2CEC9B7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C8CB-5B01-4D43-85CD-D0AF329154C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3697-8883-4C49-A3A0-DE1504C27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091D2-4E7D-416F-8B63-AEC6AA335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DE41-9A0A-4F13-B0D1-62B06A4CC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dearbhara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templat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dium.com/keep-productive/how-to-use-trello-as-a-student-df7b2ec2c451" TargetMode="External"/><Relationship Id="rId5" Type="http://schemas.openxmlformats.org/officeDocument/2006/relationships/hyperlink" Target="https://trello.com/b/6uEFAqPW/trello-for-academics-and-instructors" TargetMode="External"/><Relationship Id="rId4" Type="http://schemas.openxmlformats.org/officeDocument/2006/relationships/hyperlink" Target="https://www.slideshare.net/AnneUy3/easy-how-to-use-trello-tutorial-for-beginn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94EB-DF65-4119-8122-8F08DA74C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Idea and </a:t>
            </a:r>
            <a:r>
              <a:rPr lang="en-US"/>
              <a:t>a Tool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FCD08-D06A-4E28-A3C5-DC53046BD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Bharat Bhushan Verma</a:t>
            </a:r>
          </a:p>
          <a:p>
            <a:r>
              <a:rPr lang="en-US" dirty="0">
                <a:hlinkClick r:id="rId2"/>
              </a:rPr>
              <a:t>https://www.linkedin.com/in/dearbharat/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4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9AAE-B0BF-4294-A39C-9644DBD1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Support Vector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52CAE-A2BC-41B3-B954-12201C33D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91" y="1358900"/>
            <a:ext cx="8632018" cy="4830763"/>
          </a:xfrm>
        </p:spPr>
      </p:pic>
    </p:spTree>
    <p:extLst>
      <p:ext uri="{BB962C8B-B14F-4D97-AF65-F5344CB8AC3E}">
        <p14:creationId xmlns:p14="http://schemas.microsoft.com/office/powerpoint/2010/main" val="5649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DEF5-C3B5-4213-8CBE-0DB106E9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Trello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3A90E8-A826-4DDC-BE7C-B418FEA74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Trello Templates</a:t>
            </a:r>
          </a:p>
        </p:txBody>
      </p:sp>
      <p:pic>
        <p:nvPicPr>
          <p:cNvPr id="5" name="Content Placeholder 4">
            <a:hlinkClick r:id="rId2" tooltip="Trello"/>
            <a:extLst>
              <a:ext uri="{FF2B5EF4-FFF2-40B4-BE49-F238E27FC236}">
                <a16:creationId xmlns:a16="http://schemas.microsoft.com/office/drawing/2014/main" id="{033DDAB9-3D9F-4B75-972B-E0701B1C74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C66E7-A8F0-4324-9E91-208C55CD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Trello Examples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EF04A9-255F-4F0C-87CF-DF3F008589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https://www.slideshare.net/AnneUy3/easy-how-to-use-trello-tutorial-for-beginners</a:t>
            </a:r>
            <a:endParaRPr lang="en-US" dirty="0"/>
          </a:p>
          <a:p>
            <a:r>
              <a:rPr lang="en-US" dirty="0">
                <a:hlinkClick r:id="rId5"/>
              </a:rPr>
              <a:t>https://trello.com/b/6uEFAqPW/trello-for-academics-and-instructors</a:t>
            </a:r>
            <a:endParaRPr lang="en-US" dirty="0"/>
          </a:p>
          <a:p>
            <a:r>
              <a:rPr lang="en-US" dirty="0">
                <a:hlinkClick r:id="rId6"/>
              </a:rPr>
              <a:t>https://medium.com/keep-productive/how-to-use-trello-as-a-student-df7b2ec2c451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3FB4E4E0041948A83585ED6FF63BE0" ma:contentTypeVersion="2" ma:contentTypeDescription="Create a new document." ma:contentTypeScope="" ma:versionID="317d4246b5e357fa082ea3d167d09765">
  <xsd:schema xmlns:xsd="http://www.w3.org/2001/XMLSchema" xmlns:xs="http://www.w3.org/2001/XMLSchema" xmlns:p="http://schemas.microsoft.com/office/2006/metadata/properties" xmlns:ns3="51da9f9e-19da-4ac8-a89e-22ad0541b341" targetNamespace="http://schemas.microsoft.com/office/2006/metadata/properties" ma:root="true" ma:fieldsID="3ca209e31b27ee30c86fd9ba049373a1" ns3:_="">
    <xsd:import namespace="51da9f9e-19da-4ac8-a89e-22ad0541b3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a9f9e-19da-4ac8-a89e-22ad0541b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F06DE4-7A2C-45E8-ADD8-65F810FBC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da9f9e-19da-4ac8-a89e-22ad0541b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079AD1-A360-4E1C-B72A-4E024A0BA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B556C-E8D9-451A-87C4-E7F24579D91D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51da9f9e-19da-4ac8-a89e-22ad0541b34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 Idea and a Tool</vt:lpstr>
      <vt:lpstr>Support Vector Machine</vt:lpstr>
      <vt:lpstr>Trello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Idea and a Tool</dc:title>
  <dc:creator>Bharat Bhushan Verma</dc:creator>
  <cp:lastModifiedBy>Bharat Bhushan Verma</cp:lastModifiedBy>
  <cp:revision>1</cp:revision>
  <dcterms:created xsi:type="dcterms:W3CDTF">2022-01-21T17:36:31Z</dcterms:created>
  <dcterms:modified xsi:type="dcterms:W3CDTF">2022-01-21T17:45:00Z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0x010100FE3FB4E4E0041948A83585ED6FF63BE0</vt:lpwstr>
  </property>
</Properties>
</file>