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8B26F-2DA9-4867-B37A-60C50F93F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FC19D6-61FC-4A07-9EB9-555FB2893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12107A-5494-47D0-AB0E-49477C75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18C8-680F-4A6E-BFD1-F9EA2DC2D3A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704586-E20B-4867-9EFA-7CB68AA7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37F93-EEF3-45A1-BAE0-1DC59086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4D9B-57FF-4252-8EB0-33072FF5B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73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BBB8F-C9D4-4338-AC29-BF55507D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BA9283-6B14-4B0B-BE22-CB8891CD8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03E1EB-1235-4CC3-8383-BE826BB0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18C8-680F-4A6E-BFD1-F9EA2DC2D3A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B9D54-A7C0-46A6-A655-06E0F4A67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212582-F35F-49F5-B95F-01E42189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4D9B-57FF-4252-8EB0-33072FF5B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79275B-4B14-41B2-AAA6-89E4681EC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53DB14-AD56-403E-AB9D-A3A1651B9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74E48-55F2-4D90-8163-3AA67819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18C8-680F-4A6E-BFD1-F9EA2DC2D3A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308167-5FFE-4CA7-B3C0-0DC27DE9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4C6B99-94F8-4671-A2DD-89324237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4D9B-57FF-4252-8EB0-33072FF5B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3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97B8C-7811-4A8F-AF72-C36C09F7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4C0905-0F5B-46ED-A320-780642166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8A085E-6329-43A5-B23B-BC960210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18C8-680F-4A6E-BFD1-F9EA2DC2D3A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6BBD9-944B-4593-BDF2-2BA3EB95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E6A9BC-F357-4C45-ABAD-117315E8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4D9B-57FF-4252-8EB0-33072FF5B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47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813E5-A567-493C-8DD9-B38A264F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587F0D-9972-4653-BA19-9C547C5D1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3C766-CA93-40BD-B287-B8E2BAEF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18C8-680F-4A6E-BFD1-F9EA2DC2D3A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C59CD-9450-4071-BEA8-3D0E49F4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F26430-80E0-4EBF-AAEB-5DD8372D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4D9B-57FF-4252-8EB0-33072FF5B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03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D4161-45E3-4CE2-BFE8-5F2A7E19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1F104-3DB4-4D48-B0FA-DBAAF5515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F82239-E1CF-4A4B-BCB6-3F7FA9C84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904A2E-83F6-45E3-BFC9-CDCD7E07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18C8-680F-4A6E-BFD1-F9EA2DC2D3A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AACEAA-5414-4F65-BA06-47A863E4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17F536-A845-4661-B5FD-F1F51967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4D9B-57FF-4252-8EB0-33072FF5B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34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FB957-F719-458A-A0A6-C4E858C7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15963-7B28-4ED5-994E-DF01F39B6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04FDCE-3695-4030-BD5F-0094481AC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4F3EEA-9818-43CF-8753-D9BE0DE3B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0340C5-899F-43D1-8D9B-9DCD8A75F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D738F7-11B7-42A5-9039-A4DFFDE2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18C8-680F-4A6E-BFD1-F9EA2DC2D3A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0997F4-62F2-4A7E-9FE4-3D4E2612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8CBAAA-A021-4743-A5B6-612C375F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4D9B-57FF-4252-8EB0-33072FF5B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00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6F9B0-F44A-4ADD-A3DE-24A99A05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6817D7-F473-45F8-8E18-D1468FC84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18C8-680F-4A6E-BFD1-F9EA2DC2D3A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C5003C-9699-4CFB-B4BF-20515EA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F7EE6-26FD-4E86-A28A-F34D9243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4D9B-57FF-4252-8EB0-33072FF5B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83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870AA9-AE65-4911-A70B-7F6E0286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18C8-680F-4A6E-BFD1-F9EA2DC2D3A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419317-82B6-4631-9993-E2439AF2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774E2-EF30-427C-A24F-BF3C9185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4D9B-57FF-4252-8EB0-33072FF5B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84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EF21D-7971-40DB-9127-D88D9855B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E0837-74DC-4FCE-9840-5878579C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2A0332-7650-43B6-B461-628653661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DE4FE-93FA-4F2A-A5E0-212B3FF1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18C8-680F-4A6E-BFD1-F9EA2DC2D3A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B2A156-1335-4FD8-8C6F-B544A76C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80EB85-E6C4-49B5-84F3-9153CF0F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4D9B-57FF-4252-8EB0-33072FF5B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47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DC4C5-07A8-4B9B-87F9-5076C5657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453F22-1958-4E6F-AEEE-B05585C17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E6E6D9-9B4A-4FE6-9B8D-E93C52411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9D996E-F94C-475D-B689-1CE2065D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18C8-680F-4A6E-BFD1-F9EA2DC2D3A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57A10C-3478-45E6-B59C-11C4CFAE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B822D0-5260-4DB1-BA46-331159C9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4D9B-57FF-4252-8EB0-33072FF5B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56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28F1CE-0920-4244-9C22-268F05FD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40FAF0-C75A-441B-8486-773160EE5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6BB1C-E8BA-4005-BC2C-3AA9440B7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018C8-680F-4A6E-BFD1-F9EA2DC2D3A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577E6C-EED7-43C4-BD06-C5D75DD35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BB01A-27B4-4819-BA6E-34EC71C0A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74D9B-57FF-4252-8EB0-33072FF5B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7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F7DF83-D2A5-4C20-950A-787BE45B1B00}"/>
              </a:ext>
            </a:extLst>
          </p:cNvPr>
          <p:cNvSpPr/>
          <p:nvPr/>
        </p:nvSpPr>
        <p:spPr>
          <a:xfrm>
            <a:off x="167781" y="756057"/>
            <a:ext cx="11677472" cy="5594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B6B7B1-9CF0-4442-8F32-A6B6692F594B}"/>
              </a:ext>
            </a:extLst>
          </p:cNvPr>
          <p:cNvSpPr/>
          <p:nvPr/>
        </p:nvSpPr>
        <p:spPr>
          <a:xfrm>
            <a:off x="167780" y="117446"/>
            <a:ext cx="11677475" cy="486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189832-49EE-4F16-B57B-AE5DDF0ECEC7}"/>
              </a:ext>
            </a:extLst>
          </p:cNvPr>
          <p:cNvSpPr/>
          <p:nvPr/>
        </p:nvSpPr>
        <p:spPr>
          <a:xfrm>
            <a:off x="167780" y="6476301"/>
            <a:ext cx="11786532" cy="2642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E76CAC-4DFE-4F82-BFDB-59B921866805}"/>
              </a:ext>
            </a:extLst>
          </p:cNvPr>
          <p:cNvSpPr txBox="1"/>
          <p:nvPr/>
        </p:nvSpPr>
        <p:spPr>
          <a:xfrm>
            <a:off x="2810312" y="6467912"/>
            <a:ext cx="634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푸터</a:t>
            </a:r>
            <a:r>
              <a:rPr lang="en-US" altLang="ko-KR" sz="1200" dirty="0"/>
              <a:t>(</a:t>
            </a:r>
            <a:r>
              <a:rPr lang="ko-KR" altLang="en-US" sz="1200" dirty="0"/>
              <a:t>데이터 출처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911FC4-0835-4E24-B72B-79B7BBA378F5}"/>
              </a:ext>
            </a:extLst>
          </p:cNvPr>
          <p:cNvSpPr/>
          <p:nvPr/>
        </p:nvSpPr>
        <p:spPr>
          <a:xfrm>
            <a:off x="276837" y="184558"/>
            <a:ext cx="922789" cy="322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EF0509-A8C9-4AB9-87B3-D2625A0DBCE8}"/>
              </a:ext>
            </a:extLst>
          </p:cNvPr>
          <p:cNvSpPr txBox="1"/>
          <p:nvPr/>
        </p:nvSpPr>
        <p:spPr>
          <a:xfrm>
            <a:off x="302004" y="234892"/>
            <a:ext cx="1384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  </a:t>
            </a:r>
            <a:r>
              <a:rPr lang="ko-KR" altLang="en-US" sz="1100" dirty="0"/>
              <a:t>햄스터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9F0466-8C7D-4D09-A0B1-B5B45819CCE2}"/>
              </a:ext>
            </a:extLst>
          </p:cNvPr>
          <p:cNvSpPr txBox="1"/>
          <p:nvPr/>
        </p:nvSpPr>
        <p:spPr>
          <a:xfrm>
            <a:off x="1451295" y="184558"/>
            <a:ext cx="421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산업현장 감전사고 빅데이터 포털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18AF174-B007-4BD4-9A8E-EA4BD8418B8F}"/>
              </a:ext>
            </a:extLst>
          </p:cNvPr>
          <p:cNvSpPr/>
          <p:nvPr/>
        </p:nvSpPr>
        <p:spPr>
          <a:xfrm>
            <a:off x="8275623" y="180200"/>
            <a:ext cx="333124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ACCF07BD-A546-4854-A9B8-A351F598AA0D}"/>
              </a:ext>
            </a:extLst>
          </p:cNvPr>
          <p:cNvSpPr/>
          <p:nvPr/>
        </p:nvSpPr>
        <p:spPr>
          <a:xfrm rot="10800000">
            <a:off x="11101001" y="266736"/>
            <a:ext cx="447143" cy="2263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BBFDD54-3555-4E0C-B6F6-74FB3ED5744B}"/>
              </a:ext>
            </a:extLst>
          </p:cNvPr>
          <p:cNvCxnSpPr/>
          <p:nvPr/>
        </p:nvCxnSpPr>
        <p:spPr>
          <a:xfrm>
            <a:off x="3959604" y="756057"/>
            <a:ext cx="0" cy="5594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F568BF7-921D-4AB6-AC1C-47A968A2EEA2}"/>
              </a:ext>
            </a:extLst>
          </p:cNvPr>
          <p:cNvCxnSpPr/>
          <p:nvPr/>
        </p:nvCxnSpPr>
        <p:spPr>
          <a:xfrm>
            <a:off x="7912221" y="749066"/>
            <a:ext cx="0" cy="5594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4B2CCCB-98E8-4771-9892-1081BFD88F47}"/>
              </a:ext>
            </a:extLst>
          </p:cNvPr>
          <p:cNvCxnSpPr>
            <a:cxnSpLocks/>
          </p:cNvCxnSpPr>
          <p:nvPr/>
        </p:nvCxnSpPr>
        <p:spPr>
          <a:xfrm>
            <a:off x="3959604" y="2508307"/>
            <a:ext cx="7885649" cy="21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D17DCFB-16A4-465F-BCBD-6393127754C5}"/>
              </a:ext>
            </a:extLst>
          </p:cNvPr>
          <p:cNvCxnSpPr>
            <a:cxnSpLocks/>
          </p:cNvCxnSpPr>
          <p:nvPr/>
        </p:nvCxnSpPr>
        <p:spPr>
          <a:xfrm>
            <a:off x="3952613" y="4506287"/>
            <a:ext cx="7885649" cy="21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28585B-4092-4146-9C3A-EB7F6107B7C9}"/>
              </a:ext>
            </a:extLst>
          </p:cNvPr>
          <p:cNvSpPr txBox="1"/>
          <p:nvPr/>
        </p:nvSpPr>
        <p:spPr>
          <a:xfrm>
            <a:off x="1723939" y="3244334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18FF2E-E013-4231-B44F-B1CB776FF7F3}"/>
              </a:ext>
            </a:extLst>
          </p:cNvPr>
          <p:cNvSpPr txBox="1"/>
          <p:nvPr/>
        </p:nvSpPr>
        <p:spPr>
          <a:xfrm>
            <a:off x="8414158" y="166839"/>
            <a:ext cx="220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C7E3D9-E489-4B76-A3F3-694919EC25EF}"/>
              </a:ext>
            </a:extLst>
          </p:cNvPr>
          <p:cNvSpPr txBox="1"/>
          <p:nvPr/>
        </p:nvSpPr>
        <p:spPr>
          <a:xfrm>
            <a:off x="5426084" y="1455276"/>
            <a:ext cx="121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발생요인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D1C084-2701-4E18-9A12-0DA57964CC2C}"/>
              </a:ext>
            </a:extLst>
          </p:cNvPr>
          <p:cNvSpPr txBox="1"/>
          <p:nvPr/>
        </p:nvSpPr>
        <p:spPr>
          <a:xfrm>
            <a:off x="9488239" y="3289445"/>
            <a:ext cx="97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38D2AD-E54A-4D7A-BC6F-61BE2F4632D0}"/>
              </a:ext>
            </a:extLst>
          </p:cNvPr>
          <p:cNvSpPr txBox="1"/>
          <p:nvPr/>
        </p:nvSpPr>
        <p:spPr>
          <a:xfrm>
            <a:off x="5567292" y="3333379"/>
            <a:ext cx="87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요일별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F5844B-5A9C-4E85-83E1-4FC61F44FBDC}"/>
              </a:ext>
            </a:extLst>
          </p:cNvPr>
          <p:cNvSpPr txBox="1"/>
          <p:nvPr/>
        </p:nvSpPr>
        <p:spPr>
          <a:xfrm>
            <a:off x="5467127" y="5248821"/>
            <a:ext cx="114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화상범위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6EA4F3-74A4-4ED9-AFE7-E21E9158819A}"/>
              </a:ext>
            </a:extLst>
          </p:cNvPr>
          <p:cNvSpPr txBox="1"/>
          <p:nvPr/>
        </p:nvSpPr>
        <p:spPr>
          <a:xfrm>
            <a:off x="9253058" y="1455276"/>
            <a:ext cx="133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월 평균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B717EC-9BFA-4273-9288-0906BF2DD9CF}"/>
              </a:ext>
            </a:extLst>
          </p:cNvPr>
          <p:cNvSpPr txBox="1"/>
          <p:nvPr/>
        </p:nvSpPr>
        <p:spPr>
          <a:xfrm>
            <a:off x="9212515" y="4971822"/>
            <a:ext cx="1817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최대 발생 요일</a:t>
            </a:r>
            <a:endParaRPr lang="en-US" altLang="ko-KR" dirty="0"/>
          </a:p>
          <a:p>
            <a:r>
              <a:rPr lang="ko-KR" altLang="en-US" dirty="0"/>
              <a:t>최대 발생 시간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슬라이더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0121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 유</dc:creator>
  <cp:lastModifiedBy>영 유</cp:lastModifiedBy>
  <cp:revision>1</cp:revision>
  <dcterms:created xsi:type="dcterms:W3CDTF">2024-04-03T06:48:30Z</dcterms:created>
  <dcterms:modified xsi:type="dcterms:W3CDTF">2024-04-03T06:48:46Z</dcterms:modified>
</cp:coreProperties>
</file>