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1" r:id="rId13"/>
  </p:sldMasterIdLst>
  <p:notesMasterIdLst>
    <p:notesMasterId r:id="rId15"/>
  </p:notesMasterIdLst>
  <p:sldIdLst>
    <p:sldId id="257" r:id="rId17"/>
    <p:sldId id="256" r:id="rId18"/>
    <p:sldId id="258" r:id="rId19"/>
    <p:sldId id="286" r:id="rId20"/>
    <p:sldId id="262" r:id="rId21"/>
    <p:sldId id="263" r:id="rId22"/>
    <p:sldId id="265" r:id="rId23"/>
    <p:sldId id="273" r:id="rId24"/>
    <p:sldId id="274" r:id="rId25"/>
    <p:sldId id="275" r:id="rId26"/>
    <p:sldId id="277" r:id="rId28"/>
    <p:sldId id="276" r:id="rId29"/>
    <p:sldId id="266" r:id="rId30"/>
    <p:sldId id="267" r:id="rId31"/>
    <p:sldId id="279" r:id="rId32"/>
    <p:sldId id="270" r:id="rId33"/>
    <p:sldId id="280" r:id="rId34"/>
    <p:sldId id="287" r:id="rId35"/>
    <p:sldId id="282" r:id="rId36"/>
    <p:sldId id="283" r:id="rId3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0">
          <p15:clr>
            <a:srgbClr val="A4A3A4"/>
          </p15:clr>
        </p15:guide>
        <p15:guide id="2" pos="2879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72" d="100"/>
          <a:sy n="72" d="100"/>
        </p:scale>
        <p:origin x="654" y="90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26" Type="http://schemas.openxmlformats.org/officeDocument/2006/relationships/slide" Target="slides/slide10.xml"></Relationship><Relationship Id="rId28" Type="http://schemas.openxmlformats.org/officeDocument/2006/relationships/slide" Target="slides/slide11.xml"></Relationship><Relationship Id="rId29" Type="http://schemas.openxmlformats.org/officeDocument/2006/relationships/slide" Target="slides/slide12.xml"></Relationship><Relationship Id="rId30" Type="http://schemas.openxmlformats.org/officeDocument/2006/relationships/slide" Target="slides/slide13.xml"></Relationship><Relationship Id="rId31" Type="http://schemas.openxmlformats.org/officeDocument/2006/relationships/slide" Target="slides/slide14.xml"></Relationship><Relationship Id="rId32" Type="http://schemas.openxmlformats.org/officeDocument/2006/relationships/slide" Target="slides/slide15.xml"></Relationship><Relationship Id="rId33" Type="http://schemas.openxmlformats.org/officeDocument/2006/relationships/slide" Target="slides/slide16.xml"></Relationship><Relationship Id="rId34" Type="http://schemas.openxmlformats.org/officeDocument/2006/relationships/slide" Target="slides/slide17.xml"></Relationship><Relationship Id="rId35" Type="http://schemas.openxmlformats.org/officeDocument/2006/relationships/slide" Target="slides/slide18.xml"></Relationship><Relationship Id="rId36" Type="http://schemas.openxmlformats.org/officeDocument/2006/relationships/slide" Target="slides/slide19.xml"></Relationship><Relationship Id="rId37" Type="http://schemas.openxmlformats.org/officeDocument/2006/relationships/slide" Target="slides/slide20.xml"></Relationship><Relationship Id="rId38" Type="http://schemas.openxmlformats.org/officeDocument/2006/relationships/viewProps" Target="viewProps.xml"></Relationship><Relationship Id="rId3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20D84-8B5D-43E3-926C-6A1FDD357021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FF237-C68E-4E08-899B-43409B694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1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FF237-C68E-4E08-899B-43409B694E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875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21" Type="http://schemas.openxmlformats.org/officeDocument/2006/relationships/image" Target="../media/image36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10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0.xml.rels><?xml version="1.0" encoding="UTF-8"?>
<Relationships xmlns="http://schemas.openxmlformats.org/package/2006/relationships"><Relationship Id="rId8" Type="http://schemas.openxmlformats.org/officeDocument/2006/relationships/image" Target="../media/image45.png"></Relationship><Relationship Id="rId13" Type="http://schemas.openxmlformats.org/officeDocument/2006/relationships/image" Target="../media/image79.JPG"></Relationship><Relationship Id="rId3" Type="http://schemas.openxmlformats.org/officeDocument/2006/relationships/image" Target="../media/image42.png"></Relationship><Relationship Id="rId7" Type="http://schemas.openxmlformats.org/officeDocument/2006/relationships/image" Target="../media/image19.png"></Relationship><Relationship Id="rId12" Type="http://schemas.openxmlformats.org/officeDocument/2006/relationships/image" Target="../media/image78.JPG"></Relationship><Relationship Id="rId2" Type="http://schemas.openxmlformats.org/officeDocument/2006/relationships/notesSlide" Target="../notesSlides/notesSlide10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image" Target="../media/image18.png"></Relationship><Relationship Id="rId11" Type="http://schemas.openxmlformats.org/officeDocument/2006/relationships/image" Target="../media/image10.png"></Relationship><Relationship Id="rId5" Type="http://schemas.openxmlformats.org/officeDocument/2006/relationships/image" Target="../media/image44.png"></Relationship><Relationship Id="rId10" Type="http://schemas.openxmlformats.org/officeDocument/2006/relationships/image" Target="../media/image65.png"></Relationship><Relationship Id="rId4" Type="http://schemas.openxmlformats.org/officeDocument/2006/relationships/image" Target="../media/image43.png"></Relationship><Relationship Id="rId9" Type="http://schemas.openxmlformats.org/officeDocument/2006/relationships/image" Target="../media/image74.png"></Relationship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12" Type="http://schemas.openxmlformats.org/officeDocument/2006/relationships/image" Target="../media/image81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80.JPG"/><Relationship Id="rId5" Type="http://schemas.openxmlformats.org/officeDocument/2006/relationships/image" Target="../media/image18.png"/><Relationship Id="rId10" Type="http://schemas.openxmlformats.org/officeDocument/2006/relationships/image" Target="../media/image10.png"/><Relationship Id="rId4" Type="http://schemas.openxmlformats.org/officeDocument/2006/relationships/image" Target="../media/image44.png"/><Relationship Id="rId9" Type="http://schemas.openxmlformats.org/officeDocument/2006/relationships/image" Target="../media/image6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82.JPG"/><Relationship Id="rId5" Type="http://schemas.openxmlformats.org/officeDocument/2006/relationships/image" Target="../media/image18.png"/><Relationship Id="rId10" Type="http://schemas.openxmlformats.org/officeDocument/2006/relationships/image" Target="../media/image10.png"/><Relationship Id="rId4" Type="http://schemas.openxmlformats.org/officeDocument/2006/relationships/image" Target="../media/image44.png"/><Relationship Id="rId9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0.JPG"/><Relationship Id="rId18" Type="http://schemas.openxmlformats.org/officeDocument/2006/relationships/image" Target="../media/image95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12" Type="http://schemas.openxmlformats.org/officeDocument/2006/relationships/image" Target="../media/image89.JPG"/><Relationship Id="rId17" Type="http://schemas.openxmlformats.org/officeDocument/2006/relationships/image" Target="../media/image94.png"/><Relationship Id="rId2" Type="http://schemas.openxmlformats.org/officeDocument/2006/relationships/image" Target="../media/image42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88.JPG"/><Relationship Id="rId5" Type="http://schemas.openxmlformats.org/officeDocument/2006/relationships/image" Target="../media/image18.png"/><Relationship Id="rId15" Type="http://schemas.openxmlformats.org/officeDocument/2006/relationships/image" Target="../media/image92.png"/><Relationship Id="rId10" Type="http://schemas.openxmlformats.org/officeDocument/2006/relationships/image" Target="../media/image10.png"/><Relationship Id="rId4" Type="http://schemas.openxmlformats.org/officeDocument/2006/relationships/image" Target="../media/image44.png"/><Relationship Id="rId9" Type="http://schemas.openxmlformats.org/officeDocument/2006/relationships/image" Target="../media/image87.png"/><Relationship Id="rId14" Type="http://schemas.openxmlformats.org/officeDocument/2006/relationships/image" Target="../media/image9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2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12" Type="http://schemas.openxmlformats.org/officeDocument/2006/relationships/image" Target="../media/image6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10.png"/><Relationship Id="rId5" Type="http://schemas.openxmlformats.org/officeDocument/2006/relationships/image" Target="../media/image18.png"/><Relationship Id="rId10" Type="http://schemas.openxmlformats.org/officeDocument/2006/relationships/image" Target="../media/image101.png"/><Relationship Id="rId4" Type="http://schemas.openxmlformats.org/officeDocument/2006/relationships/image" Target="../media/image44.png"/><Relationship Id="rId9" Type="http://schemas.openxmlformats.org/officeDocument/2006/relationships/image" Target="../media/image1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11.png"/><Relationship Id="rId18" Type="http://schemas.openxmlformats.org/officeDocument/2006/relationships/image" Target="../media/image115.png"/><Relationship Id="rId3" Type="http://schemas.openxmlformats.org/officeDocument/2006/relationships/image" Target="../media/image107.png"/><Relationship Id="rId21" Type="http://schemas.openxmlformats.org/officeDocument/2006/relationships/image" Target="../media/image118.png"/><Relationship Id="rId7" Type="http://schemas.openxmlformats.org/officeDocument/2006/relationships/image" Target="../media/image18.png"/><Relationship Id="rId12" Type="http://schemas.openxmlformats.org/officeDocument/2006/relationships/image" Target="../media/image110.png"/><Relationship Id="rId17" Type="http://schemas.openxmlformats.org/officeDocument/2006/relationships/image" Target="../media/image114.png"/><Relationship Id="rId2" Type="http://schemas.openxmlformats.org/officeDocument/2006/relationships/image" Target="../media/image106.png"/><Relationship Id="rId16" Type="http://schemas.openxmlformats.org/officeDocument/2006/relationships/image" Target="../media/image10.png"/><Relationship Id="rId20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109.png"/><Relationship Id="rId5" Type="http://schemas.openxmlformats.org/officeDocument/2006/relationships/image" Target="../media/image43.png"/><Relationship Id="rId15" Type="http://schemas.openxmlformats.org/officeDocument/2006/relationships/image" Target="../media/image113.png"/><Relationship Id="rId10" Type="http://schemas.openxmlformats.org/officeDocument/2006/relationships/image" Target="../media/image108.png"/><Relationship Id="rId19" Type="http://schemas.openxmlformats.org/officeDocument/2006/relationships/image" Target="../media/image116.png"/><Relationship Id="rId4" Type="http://schemas.openxmlformats.org/officeDocument/2006/relationships/image" Target="../media/image42.png"/><Relationship Id="rId9" Type="http://schemas.openxmlformats.org/officeDocument/2006/relationships/image" Target="../media/image45.png"/><Relationship Id="rId14" Type="http://schemas.openxmlformats.org/officeDocument/2006/relationships/image" Target="../media/image112.png"/><Relationship Id="rId22" Type="http://schemas.openxmlformats.org/officeDocument/2006/relationships/image" Target="../media/image1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66.JPG"/><Relationship Id="rId3" Type="http://schemas.openxmlformats.org/officeDocument/2006/relationships/image" Target="../media/image43.png"/><Relationship Id="rId7" Type="http://schemas.openxmlformats.org/officeDocument/2006/relationships/image" Target="../media/image62.png"/><Relationship Id="rId12" Type="http://schemas.openxmlformats.org/officeDocument/2006/relationships/image" Target="../media/image1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65.png"/><Relationship Id="rId5" Type="http://schemas.openxmlformats.org/officeDocument/2006/relationships/image" Target="../media/image18.png"/><Relationship Id="rId10" Type="http://schemas.openxmlformats.org/officeDocument/2006/relationships/image" Target="../media/image64.png"/><Relationship Id="rId4" Type="http://schemas.openxmlformats.org/officeDocument/2006/relationships/image" Target="../media/image44.png"/><Relationship Id="rId9" Type="http://schemas.openxmlformats.org/officeDocument/2006/relationships/image" Target="../media/image63.png"/><Relationship Id="rId14" Type="http://schemas.openxmlformats.org/officeDocument/2006/relationships/image" Target="../media/image67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69.JPG"/><Relationship Id="rId5" Type="http://schemas.openxmlformats.org/officeDocument/2006/relationships/image" Target="../media/image18.png"/><Relationship Id="rId10" Type="http://schemas.openxmlformats.org/officeDocument/2006/relationships/image" Target="../media/image10.png"/><Relationship Id="rId4" Type="http://schemas.openxmlformats.org/officeDocument/2006/relationships/image" Target="../media/image44.png"/><Relationship Id="rId9" Type="http://schemas.openxmlformats.org/officeDocument/2006/relationships/image" Target="../media/image6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3.JP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12" Type="http://schemas.openxmlformats.org/officeDocument/2006/relationships/image" Target="../media/image72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71.jpg"/><Relationship Id="rId5" Type="http://schemas.openxmlformats.org/officeDocument/2006/relationships/image" Target="../media/image18.png"/><Relationship Id="rId10" Type="http://schemas.openxmlformats.org/officeDocument/2006/relationships/image" Target="../media/image10.png"/><Relationship Id="rId4" Type="http://schemas.openxmlformats.org/officeDocument/2006/relationships/image" Target="../media/image44.png"/><Relationship Id="rId9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7.JP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12" Type="http://schemas.openxmlformats.org/officeDocument/2006/relationships/image" Target="../media/image76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75.JPG"/><Relationship Id="rId5" Type="http://schemas.openxmlformats.org/officeDocument/2006/relationships/image" Target="../media/image18.png"/><Relationship Id="rId10" Type="http://schemas.openxmlformats.org/officeDocument/2006/relationships/image" Target="../media/image10.png"/><Relationship Id="rId4" Type="http://schemas.openxmlformats.org/officeDocument/2006/relationships/image" Target="../media/image44.png"/><Relationship Id="rId9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8271" y="9410439"/>
            <a:ext cx="17428571" cy="9524"/>
            <a:chOff x="428271" y="9410439"/>
            <a:chExt cx="17428571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271" y="9410439"/>
              <a:ext cx="17428571" cy="9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1605" y="9477105"/>
            <a:ext cx="17361905" cy="28571"/>
            <a:chOff x="461605" y="9477105"/>
            <a:chExt cx="17361905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605" y="9477105"/>
              <a:ext cx="17361905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94884" y="3370049"/>
            <a:ext cx="670426" cy="670426"/>
            <a:chOff x="1494884" y="3370049"/>
            <a:chExt cx="670426" cy="67042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4884" y="3370049"/>
              <a:ext cx="670426" cy="67042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94884" y="4030952"/>
            <a:ext cx="4606697" cy="9524"/>
            <a:chOff x="1494884" y="4030952"/>
            <a:chExt cx="4606697" cy="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4884" y="4030952"/>
              <a:ext cx="4606697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94884" y="3971377"/>
            <a:ext cx="670426" cy="66667"/>
            <a:chOff x="1494884" y="3971377"/>
            <a:chExt cx="670426" cy="6666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4884" y="3971377"/>
              <a:ext cx="670426" cy="666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745633" y="3398620"/>
            <a:ext cx="670426" cy="670426"/>
            <a:chOff x="6745633" y="3398620"/>
            <a:chExt cx="670426" cy="67042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5633" y="3398620"/>
              <a:ext cx="670426" cy="67042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45633" y="4059523"/>
            <a:ext cx="4606697" cy="9524"/>
            <a:chOff x="6745633" y="4059523"/>
            <a:chExt cx="4606697" cy="952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45633" y="4059523"/>
              <a:ext cx="4606697" cy="95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45633" y="3999948"/>
            <a:ext cx="670426" cy="66667"/>
            <a:chOff x="6745633" y="3999948"/>
            <a:chExt cx="670426" cy="6666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45633" y="3999948"/>
              <a:ext cx="670426" cy="6666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996382" y="3398620"/>
            <a:ext cx="670426" cy="670426"/>
            <a:chOff x="11996382" y="3398620"/>
            <a:chExt cx="670426" cy="67042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96382" y="3398620"/>
              <a:ext cx="670426" cy="67042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996382" y="4059523"/>
            <a:ext cx="4606697" cy="9524"/>
            <a:chOff x="11996382" y="4059523"/>
            <a:chExt cx="4606697" cy="952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96382" y="4059523"/>
              <a:ext cx="4606697" cy="952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996382" y="3999948"/>
            <a:ext cx="670426" cy="66667"/>
            <a:chOff x="11996382" y="3999948"/>
            <a:chExt cx="670426" cy="6666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96382" y="3999948"/>
              <a:ext cx="670426" cy="6666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94884" y="6084335"/>
            <a:ext cx="670426" cy="670426"/>
            <a:chOff x="1494884" y="6084335"/>
            <a:chExt cx="670426" cy="67042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4884" y="6084335"/>
              <a:ext cx="670426" cy="67042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94884" y="6745237"/>
            <a:ext cx="4606697" cy="9524"/>
            <a:chOff x="1494884" y="6745237"/>
            <a:chExt cx="4606697" cy="952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4884" y="6745237"/>
              <a:ext cx="4606697" cy="952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94884" y="6685663"/>
            <a:ext cx="670426" cy="66667"/>
            <a:chOff x="1494884" y="6685663"/>
            <a:chExt cx="670426" cy="6666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4884" y="6685663"/>
              <a:ext cx="670426" cy="6666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996382" y="6084335"/>
            <a:ext cx="670426" cy="670426"/>
            <a:chOff x="11996382" y="6084335"/>
            <a:chExt cx="670426" cy="670426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96382" y="6084335"/>
              <a:ext cx="670426" cy="67042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1996382" y="6745237"/>
            <a:ext cx="4606697" cy="9524"/>
            <a:chOff x="11996382" y="6745237"/>
            <a:chExt cx="4606697" cy="9524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96382" y="6745237"/>
              <a:ext cx="4606697" cy="952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996382" y="6685663"/>
            <a:ext cx="670426" cy="66667"/>
            <a:chOff x="11996382" y="6685663"/>
            <a:chExt cx="670426" cy="66667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96382" y="6685663"/>
              <a:ext cx="670426" cy="66667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229619" y="1532412"/>
            <a:ext cx="3053047" cy="47619"/>
            <a:chOff x="1229619" y="1532412"/>
            <a:chExt cx="3053047" cy="47619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9619" y="1532412"/>
              <a:ext cx="3053047" cy="47619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16286" y="419974"/>
            <a:ext cx="2084581" cy="1683981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21298" y="3230511"/>
            <a:ext cx="1615467" cy="1086019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31748" y="3230030"/>
            <a:ext cx="736886" cy="981819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81570" y="3259082"/>
            <a:ext cx="4192695" cy="1086019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806905" y="3258600"/>
            <a:ext cx="739848" cy="981819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741843" y="3298663"/>
            <a:ext cx="2931562" cy="1635448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062543" y="3258600"/>
            <a:ext cx="725133" cy="991343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240345" y="5984377"/>
            <a:ext cx="3347038" cy="1635448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73571" y="5944314"/>
            <a:ext cx="687619" cy="981819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779939" y="5897177"/>
            <a:ext cx="1594610" cy="1124114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072682" y="5944313"/>
            <a:ext cx="685238" cy="991343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6799913" y="9658752"/>
            <a:ext cx="1097943" cy="797924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6745633" y="6084335"/>
            <a:ext cx="670426" cy="670426"/>
            <a:chOff x="6745633" y="6084335"/>
            <a:chExt cx="670426" cy="670426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5633" y="6084335"/>
              <a:ext cx="670426" cy="6704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6745633" y="6745237"/>
            <a:ext cx="4606697" cy="9524"/>
            <a:chOff x="6745633" y="6745237"/>
            <a:chExt cx="4606697" cy="9524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45633" y="6745237"/>
              <a:ext cx="4606697" cy="9524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6745633" y="6685663"/>
            <a:ext cx="670426" cy="66667"/>
            <a:chOff x="6745633" y="6685663"/>
            <a:chExt cx="670426" cy="66667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45633" y="6685663"/>
              <a:ext cx="670426" cy="66667"/>
            </a:xfrm>
            <a:prstGeom prst="rect">
              <a:avLst/>
            </a:prstGeom>
          </p:spPr>
        </p:pic>
      </p:grpSp>
      <p:pic>
        <p:nvPicPr>
          <p:cNvPr id="77" name="Object 7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548237" y="5984377"/>
            <a:ext cx="2594067" cy="1635448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809733" y="5944314"/>
            <a:ext cx="731362" cy="991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6190" y="496416"/>
            <a:ext cx="1432331" cy="1432331"/>
            <a:chOff x="476190" y="496416"/>
            <a:chExt cx="1432331" cy="14323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190" y="496416"/>
              <a:ext cx="1432331" cy="14323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92488"/>
            <a:ext cx="17333333" cy="1436260"/>
            <a:chOff x="476190" y="492488"/>
            <a:chExt cx="17333333" cy="14362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190" y="492488"/>
              <a:ext cx="17333333" cy="14362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4712" y="1210702"/>
            <a:ext cx="1438095" cy="9524"/>
            <a:chOff x="1184712" y="1210702"/>
            <a:chExt cx="1438095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184712" y="1210702"/>
              <a:ext cx="1438095" cy="9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8271" y="9410439"/>
            <a:ext cx="17428571" cy="9524"/>
            <a:chOff x="428271" y="9410439"/>
            <a:chExt cx="17428571" cy="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271" y="9410439"/>
              <a:ext cx="17428571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1605" y="9477105"/>
            <a:ext cx="17361905" cy="28571"/>
            <a:chOff x="461605" y="9477105"/>
            <a:chExt cx="17361905" cy="28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605" y="9477105"/>
              <a:ext cx="17361905" cy="28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92356" y="1890652"/>
            <a:ext cx="3690816" cy="47619"/>
            <a:chOff x="1892356" y="1890652"/>
            <a:chExt cx="3690816" cy="476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2356" y="1890652"/>
              <a:ext cx="3690816" cy="4761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57952" y="544367"/>
            <a:ext cx="5692133" cy="16839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9084" y="343702"/>
            <a:ext cx="2036038" cy="192295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799913" y="9658752"/>
            <a:ext cx="1097943" cy="79792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0F03B60-FFA5-4DBB-B150-DB634DCE22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94" y="2488356"/>
            <a:ext cx="8229600" cy="636247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3874607-E120-4E21-A908-F1E3BBD069A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324" y="2488356"/>
            <a:ext cx="9100329" cy="636247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593141B-000D-4BE6-97DD-6D828C065855}"/>
              </a:ext>
            </a:extLst>
          </p:cNvPr>
          <p:cNvSpPr/>
          <p:nvPr/>
        </p:nvSpPr>
        <p:spPr>
          <a:xfrm>
            <a:off x="476190" y="4762500"/>
            <a:ext cx="514410" cy="38269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19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6190" y="496416"/>
            <a:ext cx="1432331" cy="1432331"/>
            <a:chOff x="476190" y="496416"/>
            <a:chExt cx="1432331" cy="14323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190" y="496416"/>
              <a:ext cx="1432331" cy="14323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92488"/>
            <a:ext cx="17333333" cy="1436260"/>
            <a:chOff x="476190" y="492488"/>
            <a:chExt cx="17333333" cy="14362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190" y="492488"/>
              <a:ext cx="17333333" cy="14362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4712" y="1210702"/>
            <a:ext cx="1438095" cy="9524"/>
            <a:chOff x="1184712" y="1210702"/>
            <a:chExt cx="1438095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84712" y="1210702"/>
              <a:ext cx="1438095" cy="9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8271" y="9410439"/>
            <a:ext cx="17428571" cy="9524"/>
            <a:chOff x="428271" y="9410439"/>
            <a:chExt cx="17428571" cy="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8271" y="9410439"/>
              <a:ext cx="17428571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1605" y="9477105"/>
            <a:ext cx="17361905" cy="28571"/>
            <a:chOff x="461605" y="9477105"/>
            <a:chExt cx="17361905" cy="28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605" y="9477105"/>
              <a:ext cx="17361905" cy="28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92356" y="1890652"/>
            <a:ext cx="3690816" cy="47619"/>
            <a:chOff x="1892356" y="1890652"/>
            <a:chExt cx="3690816" cy="476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2356" y="1890652"/>
              <a:ext cx="3690816" cy="4761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57952" y="544367"/>
            <a:ext cx="5692133" cy="16839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09084" y="343702"/>
            <a:ext cx="2036038" cy="192295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799913" y="9658752"/>
            <a:ext cx="1097943" cy="79792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4F5C9E8-A0F6-4E6B-BEAC-FA762A4A12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23" y="2420498"/>
            <a:ext cx="8322777" cy="645680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D142B6B-138E-4E7C-AD87-32EF1DF783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824" y="2420498"/>
            <a:ext cx="8835836" cy="645680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9F7969-2654-46FF-A5D7-7E119FC58B95}"/>
              </a:ext>
            </a:extLst>
          </p:cNvPr>
          <p:cNvSpPr/>
          <p:nvPr/>
        </p:nvSpPr>
        <p:spPr>
          <a:xfrm>
            <a:off x="2345122" y="2933700"/>
            <a:ext cx="855278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BF62742-8E82-48E1-AD61-E340C8EDB5C4}"/>
              </a:ext>
            </a:extLst>
          </p:cNvPr>
          <p:cNvSpPr/>
          <p:nvPr/>
        </p:nvSpPr>
        <p:spPr>
          <a:xfrm>
            <a:off x="11049000" y="2819400"/>
            <a:ext cx="855278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1667B7D-CE8E-42F9-B9EC-458BA686B82D}"/>
              </a:ext>
            </a:extLst>
          </p:cNvPr>
          <p:cNvSpPr/>
          <p:nvPr/>
        </p:nvSpPr>
        <p:spPr>
          <a:xfrm>
            <a:off x="9172373" y="6286500"/>
            <a:ext cx="581227" cy="2438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3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6190" y="496416"/>
            <a:ext cx="1432331" cy="1432331"/>
            <a:chOff x="476190" y="496416"/>
            <a:chExt cx="1432331" cy="14323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190" y="496416"/>
              <a:ext cx="1432331" cy="14323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92488"/>
            <a:ext cx="17333333" cy="1436260"/>
            <a:chOff x="476190" y="492488"/>
            <a:chExt cx="17333333" cy="14362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190" y="492488"/>
              <a:ext cx="17333333" cy="14362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4712" y="1210702"/>
            <a:ext cx="1438095" cy="9524"/>
            <a:chOff x="1184712" y="1210702"/>
            <a:chExt cx="1438095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84712" y="1210702"/>
              <a:ext cx="1438095" cy="9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8271" y="9410439"/>
            <a:ext cx="17428571" cy="9524"/>
            <a:chOff x="428271" y="9410439"/>
            <a:chExt cx="17428571" cy="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8271" y="9410439"/>
              <a:ext cx="17428571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1605" y="9477105"/>
            <a:ext cx="17361905" cy="28571"/>
            <a:chOff x="461605" y="9477105"/>
            <a:chExt cx="17361905" cy="28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605" y="9477105"/>
              <a:ext cx="17361905" cy="28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92356" y="1890652"/>
            <a:ext cx="3690816" cy="47619"/>
            <a:chOff x="1892356" y="1890652"/>
            <a:chExt cx="3690816" cy="476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2356" y="1890652"/>
              <a:ext cx="3690816" cy="4761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57952" y="544367"/>
            <a:ext cx="5692133" cy="16839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09084" y="343702"/>
            <a:ext cx="2036038" cy="192295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799913" y="9658752"/>
            <a:ext cx="1097943" cy="79792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91763D5-3EA5-47D5-B9B7-3EA0359828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03" y="2543176"/>
            <a:ext cx="11228994" cy="613410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C2E1870-A752-48E6-A6B1-3FD76CDA46EE}"/>
              </a:ext>
            </a:extLst>
          </p:cNvPr>
          <p:cNvSpPr/>
          <p:nvPr/>
        </p:nvSpPr>
        <p:spPr>
          <a:xfrm>
            <a:off x="3962400" y="4076700"/>
            <a:ext cx="68580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73E972-503B-4979-946F-79619EA5CEBF}"/>
              </a:ext>
            </a:extLst>
          </p:cNvPr>
          <p:cNvSpPr/>
          <p:nvPr/>
        </p:nvSpPr>
        <p:spPr>
          <a:xfrm>
            <a:off x="3707947" y="6448843"/>
            <a:ext cx="559253" cy="2123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95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22591" y="3565673"/>
            <a:ext cx="2040531" cy="2040531"/>
            <a:chOff x="8122591" y="3565673"/>
            <a:chExt cx="2040531" cy="20405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2591" y="3565673"/>
              <a:ext cx="2040531" cy="20405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22591" y="5494457"/>
            <a:ext cx="2040531" cy="111748"/>
            <a:chOff x="8122591" y="5494457"/>
            <a:chExt cx="2040531" cy="1117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2591" y="5494457"/>
              <a:ext cx="2040531" cy="1117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89589" y="6717733"/>
            <a:ext cx="5955311" cy="9524"/>
            <a:chOff x="6289589" y="6717733"/>
            <a:chExt cx="5955311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9589" y="6717733"/>
              <a:ext cx="5955311" cy="952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14690" y="3121176"/>
            <a:ext cx="2234981" cy="304374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65008" y="5346357"/>
            <a:ext cx="7288010" cy="2075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6190" y="496416"/>
            <a:ext cx="1432331" cy="1432331"/>
            <a:chOff x="476190" y="496416"/>
            <a:chExt cx="1432331" cy="14323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190" y="496416"/>
              <a:ext cx="1432331" cy="14323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92488"/>
            <a:ext cx="17333333" cy="1436260"/>
            <a:chOff x="476190" y="492488"/>
            <a:chExt cx="17333333" cy="14362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190" y="492488"/>
              <a:ext cx="17333333" cy="14362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4712" y="1210702"/>
            <a:ext cx="1438095" cy="9524"/>
            <a:chOff x="1184712" y="1210702"/>
            <a:chExt cx="1438095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84712" y="1210702"/>
              <a:ext cx="1438095" cy="9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8271" y="9410439"/>
            <a:ext cx="17428571" cy="9524"/>
            <a:chOff x="428271" y="9410439"/>
            <a:chExt cx="17428571" cy="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8271" y="9410439"/>
              <a:ext cx="17428571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1605" y="9477105"/>
            <a:ext cx="17361905" cy="28571"/>
            <a:chOff x="461605" y="9477105"/>
            <a:chExt cx="17361905" cy="28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605" y="9477105"/>
              <a:ext cx="17361905" cy="28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92356" y="1890652"/>
            <a:ext cx="3690816" cy="47619"/>
            <a:chOff x="1892356" y="1890652"/>
            <a:chExt cx="3690816" cy="476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2356" y="1890652"/>
              <a:ext cx="3690816" cy="4761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57952" y="544367"/>
            <a:ext cx="5011743" cy="16839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0750" y="343702"/>
            <a:ext cx="1944362" cy="192295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799913" y="9658752"/>
            <a:ext cx="1097943" cy="79792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A6DBE24-ECCB-44C5-89ED-14C37A1152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70337"/>
            <a:ext cx="6553200" cy="28332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CD73FEE-54BE-4408-86E4-BFE901E640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6235863"/>
            <a:ext cx="6553200" cy="262794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2E1A5B7-93AD-4966-96B3-8BBE705172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317" y="2570337"/>
            <a:ext cx="7007035" cy="286843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CDC8016-3DA7-4516-A7FA-CBE07C4958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317" y="6235862"/>
            <a:ext cx="7007035" cy="2627948"/>
          </a:xfrm>
          <a:prstGeom prst="rect">
            <a:avLst/>
          </a:prstGeom>
        </p:spPr>
      </p:pic>
      <p:pic>
        <p:nvPicPr>
          <p:cNvPr id="29" name="Object 1">
            <a:extLst>
              <a:ext uri="{FF2B5EF4-FFF2-40B4-BE49-F238E27FC236}">
                <a16:creationId xmlns:a16="http://schemas.microsoft.com/office/drawing/2014/main" id="{89C08725-3478-4DA1-B29C-826D34064D54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836718" y="1923165"/>
            <a:ext cx="5438619" cy="946772"/>
          </a:xfrm>
          <a:prstGeom prst="rect">
            <a:avLst/>
          </a:prstGeom>
        </p:spPr>
      </p:pic>
      <p:pic>
        <p:nvPicPr>
          <p:cNvPr id="30" name="Object 2">
            <a:extLst>
              <a:ext uri="{FF2B5EF4-FFF2-40B4-BE49-F238E27FC236}">
                <a16:creationId xmlns:a16="http://schemas.microsoft.com/office/drawing/2014/main" id="{61829533-53FC-411A-86E0-2C7A20D8AA16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047609" y="1736278"/>
            <a:ext cx="5769581" cy="1190540"/>
          </a:xfrm>
          <a:prstGeom prst="rect">
            <a:avLst/>
          </a:prstGeom>
        </p:spPr>
      </p:pic>
      <p:pic>
        <p:nvPicPr>
          <p:cNvPr id="31" name="Object 3">
            <a:extLst>
              <a:ext uri="{FF2B5EF4-FFF2-40B4-BE49-F238E27FC236}">
                <a16:creationId xmlns:a16="http://schemas.microsoft.com/office/drawing/2014/main" id="{E010E7CD-0526-490F-A5CD-9A54AE167FD7}"/>
              </a:ext>
            </a:extLst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484546" y="5338771"/>
            <a:ext cx="6303946" cy="1224092"/>
          </a:xfrm>
          <a:prstGeom prst="rect">
            <a:avLst/>
          </a:prstGeom>
        </p:spPr>
      </p:pic>
      <p:pic>
        <p:nvPicPr>
          <p:cNvPr id="32" name="Object 4">
            <a:extLst>
              <a:ext uri="{FF2B5EF4-FFF2-40B4-BE49-F238E27FC236}">
                <a16:creationId xmlns:a16="http://schemas.microsoft.com/office/drawing/2014/main" id="{E6495BCE-A6BD-4115-B116-10785EA16F63}"/>
              </a:ext>
            </a:extLst>
      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649200" y="5338771"/>
            <a:ext cx="6702236" cy="129218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22591" y="3565673"/>
            <a:ext cx="2040531" cy="2040531"/>
            <a:chOff x="8122591" y="3565673"/>
            <a:chExt cx="2040531" cy="20405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2591" y="3565673"/>
              <a:ext cx="2040531" cy="20405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22591" y="5494457"/>
            <a:ext cx="2040531" cy="111748"/>
            <a:chOff x="8122591" y="5494457"/>
            <a:chExt cx="2040531" cy="1117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2591" y="5494457"/>
              <a:ext cx="2040531" cy="1117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87411" y="6717733"/>
            <a:ext cx="6390757" cy="9524"/>
            <a:chOff x="6087411" y="6717733"/>
            <a:chExt cx="6390757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7411" y="6717733"/>
              <a:ext cx="6390757" cy="952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33442" y="3111653"/>
            <a:ext cx="2197771" cy="304374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83792" y="5346357"/>
            <a:ext cx="7561152" cy="2075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6190" y="496416"/>
            <a:ext cx="1432331" cy="1432331"/>
            <a:chOff x="476190" y="496416"/>
            <a:chExt cx="1432331" cy="14323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190" y="496416"/>
              <a:ext cx="1432331" cy="14323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92488"/>
            <a:ext cx="17333333" cy="1436260"/>
            <a:chOff x="476190" y="492488"/>
            <a:chExt cx="17333333" cy="14362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190" y="492488"/>
              <a:ext cx="17333333" cy="14362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4712" y="1210702"/>
            <a:ext cx="1438095" cy="9524"/>
            <a:chOff x="1184712" y="1210702"/>
            <a:chExt cx="1438095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84712" y="1210702"/>
              <a:ext cx="1438095" cy="9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8271" y="9410439"/>
            <a:ext cx="17428571" cy="9524"/>
            <a:chOff x="428271" y="9410439"/>
            <a:chExt cx="17428571" cy="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8271" y="9410439"/>
              <a:ext cx="17428571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1605" y="9477105"/>
            <a:ext cx="17361905" cy="28571"/>
            <a:chOff x="461605" y="9477105"/>
            <a:chExt cx="17361905" cy="28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605" y="9477105"/>
              <a:ext cx="17361905" cy="28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92356" y="1890652"/>
            <a:ext cx="3690816" cy="47619"/>
            <a:chOff x="1892356" y="1890652"/>
            <a:chExt cx="3690816" cy="476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2356" y="1890652"/>
              <a:ext cx="3690816" cy="476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01400" y="2147513"/>
            <a:ext cx="15258714" cy="6227065"/>
            <a:chOff x="1601400" y="2147513"/>
            <a:chExt cx="15258714" cy="622706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01400" y="2147513"/>
              <a:ext cx="15258714" cy="622706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57952" y="538709"/>
            <a:ext cx="5635029" cy="169523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51798" y="343701"/>
            <a:ext cx="1941229" cy="192295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799913" y="9658752"/>
            <a:ext cx="1097943" cy="79792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85571" y="8627148"/>
            <a:ext cx="285714" cy="271658"/>
            <a:chOff x="1385571" y="8627148"/>
            <a:chExt cx="285714" cy="27165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85571" y="8627148"/>
              <a:ext cx="285714" cy="271658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65334" y="8554779"/>
            <a:ext cx="6542581" cy="96055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22591" y="3565673"/>
            <a:ext cx="2040531" cy="2040531"/>
            <a:chOff x="8122591" y="3565673"/>
            <a:chExt cx="2040531" cy="20405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2591" y="3565673"/>
              <a:ext cx="2040531" cy="20405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22591" y="5494457"/>
            <a:ext cx="2040531" cy="111748"/>
            <a:chOff x="8122591" y="5494457"/>
            <a:chExt cx="2040531" cy="1117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2591" y="5494457"/>
              <a:ext cx="2040531" cy="1117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48263" y="6717733"/>
            <a:ext cx="4948948" cy="9524"/>
            <a:chOff x="6748263" y="6717733"/>
            <a:chExt cx="4948948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8263" y="6717733"/>
              <a:ext cx="4948948" cy="952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98775" y="3111653"/>
            <a:ext cx="2282724" cy="306279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32183" y="5342490"/>
            <a:ext cx="8489143" cy="20889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45825" y="7346581"/>
            <a:ext cx="15239889" cy="1875346"/>
            <a:chOff x="1845825" y="7346581"/>
            <a:chExt cx="15239889" cy="18753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5825" y="7346581"/>
              <a:ext cx="15239889" cy="18753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45825" y="4813314"/>
            <a:ext cx="15239889" cy="1875346"/>
            <a:chOff x="1845825" y="4813314"/>
            <a:chExt cx="15239889" cy="18753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5825" y="4813314"/>
              <a:ext cx="15239889" cy="18753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76190" y="496416"/>
            <a:ext cx="1432331" cy="1432331"/>
            <a:chOff x="476190" y="496416"/>
            <a:chExt cx="1432331" cy="143233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190" y="496416"/>
              <a:ext cx="1432331" cy="14323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76190" y="492488"/>
            <a:ext cx="17333333" cy="1436260"/>
            <a:chOff x="476190" y="492488"/>
            <a:chExt cx="17333333" cy="143626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190" y="492488"/>
              <a:ext cx="17333333" cy="14362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84712" y="1210702"/>
            <a:ext cx="1438095" cy="9524"/>
            <a:chOff x="1184712" y="1210702"/>
            <a:chExt cx="1438095" cy="95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184712" y="1210702"/>
              <a:ext cx="1438095" cy="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28271" y="9410439"/>
            <a:ext cx="17428571" cy="9524"/>
            <a:chOff x="428271" y="9410439"/>
            <a:chExt cx="17428571" cy="952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271" y="9410439"/>
              <a:ext cx="17428571" cy="95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61605" y="9477105"/>
            <a:ext cx="17361905" cy="28571"/>
            <a:chOff x="461605" y="9477105"/>
            <a:chExt cx="17361905" cy="2857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605" y="9477105"/>
              <a:ext cx="17361905" cy="285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92356" y="1890652"/>
            <a:ext cx="3690816" cy="47619"/>
            <a:chOff x="1892356" y="1890652"/>
            <a:chExt cx="3690816" cy="4761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2356" y="1890652"/>
              <a:ext cx="3690816" cy="4761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94388" y="2309436"/>
            <a:ext cx="15239889" cy="1875346"/>
            <a:chOff x="1794388" y="2309436"/>
            <a:chExt cx="15239889" cy="187534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94388" y="2309436"/>
              <a:ext cx="15239889" cy="187534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18223" y="4757848"/>
            <a:ext cx="1523063" cy="1930812"/>
            <a:chOff x="1418223" y="4757848"/>
            <a:chExt cx="1523063" cy="193081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18223" y="4757848"/>
              <a:ext cx="1523063" cy="193081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61906" y="2004938"/>
            <a:ext cx="1679380" cy="2179844"/>
            <a:chOff x="1261906" y="2004938"/>
            <a:chExt cx="1679380" cy="23258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61906" y="2004938"/>
              <a:ext cx="1679380" cy="232584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74376" y="6889987"/>
            <a:ext cx="1810757" cy="2331940"/>
            <a:chOff x="1274376" y="6889987"/>
            <a:chExt cx="1810757" cy="233194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74376" y="6889987"/>
              <a:ext cx="1810757" cy="2331940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057952" y="538709"/>
            <a:ext cx="4441810" cy="1695238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17331" y="355156"/>
            <a:ext cx="1804162" cy="1888581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6799913" y="9658752"/>
            <a:ext cx="1097943" cy="797924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098089" y="5256457"/>
            <a:ext cx="11725314" cy="1301200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101612" y="7911111"/>
            <a:ext cx="12557457" cy="1301200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958619" y="2144769"/>
            <a:ext cx="1658181" cy="1142238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996600" y="4671721"/>
            <a:ext cx="1715667" cy="1151762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021339" y="7283063"/>
            <a:ext cx="1649000" cy="115176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1543" y="2539398"/>
            <a:ext cx="17224838" cy="169895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22591" y="3565673"/>
            <a:ext cx="2040531" cy="2040531"/>
            <a:chOff x="8122591" y="3565673"/>
            <a:chExt cx="2040531" cy="20405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2591" y="3565673"/>
              <a:ext cx="2040531" cy="20405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22591" y="5494457"/>
            <a:ext cx="2040531" cy="111748"/>
            <a:chOff x="8122591" y="5494457"/>
            <a:chExt cx="2040531" cy="1117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2591" y="5494457"/>
              <a:ext cx="2040531" cy="1117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84439" y="6717733"/>
            <a:ext cx="2534597" cy="9524"/>
            <a:chOff x="7984439" y="6717733"/>
            <a:chExt cx="2534597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84439" y="6717733"/>
              <a:ext cx="2534597" cy="952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26118" y="3117519"/>
            <a:ext cx="2200695" cy="305471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05200" y="5213024"/>
            <a:ext cx="9752295" cy="22087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13986" y="1940979"/>
            <a:ext cx="13095238" cy="15110"/>
            <a:chOff x="2613986" y="1940979"/>
            <a:chExt cx="13095238" cy="151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3986" y="1940979"/>
              <a:ext cx="13095238" cy="151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13986" y="1999725"/>
            <a:ext cx="13095238" cy="50000"/>
            <a:chOff x="2613986" y="1999725"/>
            <a:chExt cx="13095238" cy="50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13986" y="1999725"/>
              <a:ext cx="13095238" cy="5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13986" y="4357143"/>
            <a:ext cx="13095238" cy="92857"/>
            <a:chOff x="2613986" y="4357143"/>
            <a:chExt cx="13095238" cy="928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3986" y="4357143"/>
              <a:ext cx="13095238" cy="928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423509" y="7165143"/>
            <a:ext cx="4571429" cy="35714"/>
            <a:chOff x="13423509" y="7165143"/>
            <a:chExt cx="4571429" cy="35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23509" y="7165143"/>
              <a:ext cx="4571429" cy="3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443098" y="7919880"/>
            <a:ext cx="4571429" cy="7143"/>
            <a:chOff x="13443098" y="7919880"/>
            <a:chExt cx="4571429" cy="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43098" y="7919880"/>
              <a:ext cx="4571429" cy="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423509" y="9689126"/>
            <a:ext cx="4571429" cy="14286"/>
            <a:chOff x="13423509" y="9689126"/>
            <a:chExt cx="4571429" cy="142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23509" y="9689126"/>
              <a:ext cx="4571429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218499" y="8446027"/>
            <a:ext cx="2441750" cy="9524"/>
            <a:chOff x="13218499" y="8446027"/>
            <a:chExt cx="2441750" cy="952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3218499" y="8446027"/>
              <a:ext cx="2441750" cy="95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423509" y="8514511"/>
            <a:ext cx="4571429" cy="7143"/>
            <a:chOff x="13423509" y="8514511"/>
            <a:chExt cx="4571429" cy="714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23509" y="8514511"/>
              <a:ext cx="4571429" cy="71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423509" y="9143667"/>
            <a:ext cx="4571429" cy="7143"/>
            <a:chOff x="13423509" y="9143667"/>
            <a:chExt cx="4571429" cy="714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23509" y="9143667"/>
              <a:ext cx="4571429" cy="714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801557" y="1525032"/>
            <a:ext cx="17334448" cy="375566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976636" y="4381877"/>
            <a:ext cx="6083857" cy="112294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004916" y="202103"/>
            <a:ext cx="1097943" cy="79792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507505" y="7208576"/>
            <a:ext cx="1015619" cy="88239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507391" y="7871314"/>
            <a:ext cx="1044419" cy="882733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507391" y="8426038"/>
            <a:ext cx="1025371" cy="88273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543581" y="9024134"/>
            <a:ext cx="1025371" cy="88273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895591" y="7096166"/>
            <a:ext cx="2385705" cy="107858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903210" y="7741880"/>
            <a:ext cx="2385705" cy="1069057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901305" y="8368547"/>
            <a:ext cx="2423800" cy="1078581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901305" y="8949499"/>
            <a:ext cx="2490467" cy="107858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86986" y="3846466"/>
            <a:ext cx="2135896" cy="2592783"/>
            <a:chOff x="8286986" y="3846466"/>
            <a:chExt cx="2135896" cy="25927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6986" y="3846466"/>
              <a:ext cx="2135896" cy="25927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57143" y="2541301"/>
            <a:ext cx="6171429" cy="5203112"/>
            <a:chOff x="6057143" y="2541301"/>
            <a:chExt cx="6171429" cy="52031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7143" y="2541301"/>
              <a:ext cx="6171429" cy="520311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99913" y="9658752"/>
            <a:ext cx="1097943" cy="7979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22591" y="3565673"/>
            <a:ext cx="2040531" cy="2040531"/>
            <a:chOff x="8122591" y="3565673"/>
            <a:chExt cx="2040531" cy="20405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2591" y="3565673"/>
              <a:ext cx="2040531" cy="20405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22591" y="5494457"/>
            <a:ext cx="2040531" cy="111748"/>
            <a:chOff x="8122591" y="5494457"/>
            <a:chExt cx="2040531" cy="1117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2591" y="5494457"/>
              <a:ext cx="2040531" cy="1117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86723" y="6717733"/>
            <a:ext cx="2531941" cy="9524"/>
            <a:chOff x="7886723" y="6717733"/>
            <a:chExt cx="2531941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86723" y="6717733"/>
              <a:ext cx="2531941" cy="952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25709" y="3123374"/>
            <a:ext cx="2263829" cy="302588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37497" y="5346357"/>
            <a:ext cx="3945381" cy="2075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6190" y="496416"/>
            <a:ext cx="1432331" cy="1432331"/>
            <a:chOff x="476190" y="496416"/>
            <a:chExt cx="1432331" cy="14323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190" y="496416"/>
              <a:ext cx="1432331" cy="14323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92488"/>
            <a:ext cx="17333333" cy="1436260"/>
            <a:chOff x="476190" y="492488"/>
            <a:chExt cx="17333333" cy="14362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190" y="492488"/>
              <a:ext cx="17333333" cy="14362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4712" y="1210702"/>
            <a:ext cx="1438095" cy="9524"/>
            <a:chOff x="1184712" y="1210702"/>
            <a:chExt cx="1438095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84712" y="1210702"/>
              <a:ext cx="1438095" cy="9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92356" y="1890652"/>
            <a:ext cx="3690816" cy="47619"/>
            <a:chOff x="1892356" y="1890652"/>
            <a:chExt cx="3690816" cy="4761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2356" y="1890652"/>
              <a:ext cx="3690816" cy="476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978436" y="5460300"/>
            <a:ext cx="2175664" cy="2842771"/>
            <a:chOff x="7978436" y="5460300"/>
            <a:chExt cx="2175664" cy="28427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78436" y="5460300"/>
              <a:ext cx="2175664" cy="28427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459240" y="5444751"/>
            <a:ext cx="2252285" cy="2855258"/>
            <a:chOff x="2459240" y="5444751"/>
            <a:chExt cx="2252285" cy="28552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59240" y="5444751"/>
              <a:ext cx="2252285" cy="285525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023929" y="5538395"/>
            <a:ext cx="2099025" cy="2842771"/>
            <a:chOff x="14023929" y="5538395"/>
            <a:chExt cx="2099025" cy="284277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23929" y="5538395"/>
              <a:ext cx="2099025" cy="284277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29381" y="544367"/>
            <a:ext cx="2732162" cy="168398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962539" y="1849234"/>
            <a:ext cx="4713771" cy="247032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42810" y="3411172"/>
            <a:ext cx="4855800" cy="145761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84358" y="343701"/>
            <a:ext cx="1412971" cy="192295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173950" y="8106719"/>
            <a:ext cx="6210695" cy="104445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96791" y="8720827"/>
            <a:ext cx="3815505" cy="69770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90743" y="8184814"/>
            <a:ext cx="6115457" cy="104445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696200" y="8798926"/>
            <a:ext cx="3210895" cy="69770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277600" y="8184814"/>
            <a:ext cx="6115457" cy="1044457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725400" y="8814475"/>
            <a:ext cx="4005086" cy="697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22591" y="3565673"/>
            <a:ext cx="2040531" cy="2040531"/>
            <a:chOff x="8122591" y="3565673"/>
            <a:chExt cx="2040531" cy="20405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2591" y="3565673"/>
              <a:ext cx="2040531" cy="20405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22591" y="5494457"/>
            <a:ext cx="2040531" cy="111748"/>
            <a:chOff x="8122591" y="5494457"/>
            <a:chExt cx="2040531" cy="1117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2591" y="5494457"/>
              <a:ext cx="2040531" cy="1117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89589" y="6717733"/>
            <a:ext cx="5800098" cy="9524"/>
            <a:chOff x="6289589" y="6717733"/>
            <a:chExt cx="5800098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9589" y="6717733"/>
              <a:ext cx="5800098" cy="952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99661" y="3121176"/>
            <a:ext cx="2241971" cy="302469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33415" y="5346357"/>
            <a:ext cx="7203714" cy="2075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6190" y="496416"/>
            <a:ext cx="1432331" cy="1432331"/>
            <a:chOff x="476190" y="496416"/>
            <a:chExt cx="1432331" cy="14323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190" y="496416"/>
              <a:ext cx="1432331" cy="14323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92488"/>
            <a:ext cx="17333333" cy="1436260"/>
            <a:chOff x="476190" y="492488"/>
            <a:chExt cx="17333333" cy="14362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190" y="492488"/>
              <a:ext cx="17333333" cy="14362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4712" y="1210702"/>
            <a:ext cx="1438095" cy="9524"/>
            <a:chOff x="1184712" y="1210702"/>
            <a:chExt cx="1438095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84712" y="1210702"/>
              <a:ext cx="1438095" cy="9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8271" y="9410439"/>
            <a:ext cx="17428571" cy="9524"/>
            <a:chOff x="428271" y="9410439"/>
            <a:chExt cx="17428571" cy="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8271" y="9410439"/>
              <a:ext cx="17428571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1605" y="9477105"/>
            <a:ext cx="17361905" cy="28571"/>
            <a:chOff x="461605" y="9477105"/>
            <a:chExt cx="17361905" cy="28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605" y="9477105"/>
              <a:ext cx="17361905" cy="28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985571" y="8605642"/>
            <a:ext cx="285714" cy="271658"/>
            <a:chOff x="1985571" y="8150957"/>
            <a:chExt cx="285714" cy="2716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85571" y="8150957"/>
              <a:ext cx="285714" cy="27165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892356" y="1890652"/>
            <a:ext cx="3690816" cy="47619"/>
            <a:chOff x="1892356" y="1890652"/>
            <a:chExt cx="3690816" cy="4761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2356" y="1890652"/>
              <a:ext cx="3690816" cy="4761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65334" y="8526348"/>
            <a:ext cx="4482190" cy="96055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57952" y="544367"/>
            <a:ext cx="3301962" cy="168398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09084" y="343702"/>
            <a:ext cx="2036038" cy="192295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799913" y="9658752"/>
            <a:ext cx="1097943" cy="79792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8D6756D-7E31-4CB5-8AB1-C69765DA45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023" y="2613919"/>
            <a:ext cx="6756626" cy="522103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230A709-714F-4CBA-A4F8-01E4E1AD0D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955" y="2562491"/>
            <a:ext cx="7233080" cy="51620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6190" y="496416"/>
            <a:ext cx="1432331" cy="1432331"/>
            <a:chOff x="476190" y="496416"/>
            <a:chExt cx="1432331" cy="14323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190" y="496416"/>
              <a:ext cx="1432331" cy="14323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92488"/>
            <a:ext cx="17333333" cy="1436260"/>
            <a:chOff x="476190" y="492488"/>
            <a:chExt cx="17333333" cy="14362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190" y="492488"/>
              <a:ext cx="17333333" cy="14362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4712" y="1210702"/>
            <a:ext cx="1438095" cy="9524"/>
            <a:chOff x="1184712" y="1210702"/>
            <a:chExt cx="1438095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84712" y="1210702"/>
              <a:ext cx="1438095" cy="9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8271" y="9410439"/>
            <a:ext cx="17428571" cy="9524"/>
            <a:chOff x="428271" y="9410439"/>
            <a:chExt cx="17428571" cy="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8271" y="9410439"/>
              <a:ext cx="17428571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1605" y="9477105"/>
            <a:ext cx="17361905" cy="28571"/>
            <a:chOff x="461605" y="9477105"/>
            <a:chExt cx="17361905" cy="28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605" y="9477105"/>
              <a:ext cx="17361905" cy="285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892356" y="1890652"/>
            <a:ext cx="3690816" cy="47619"/>
            <a:chOff x="1892356" y="1890652"/>
            <a:chExt cx="3690816" cy="4761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2356" y="1890652"/>
              <a:ext cx="3690816" cy="4761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48429" y="544367"/>
            <a:ext cx="3824276" cy="168398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09084" y="343702"/>
            <a:ext cx="2036038" cy="192295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799913" y="9658752"/>
            <a:ext cx="1097943" cy="79792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F90753D-FC8F-489B-B9B2-B7A3D61C5B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639" y="2085817"/>
            <a:ext cx="14986722" cy="6906653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1B0494BF-B5CB-4BD4-8964-3859F550D96E}"/>
              </a:ext>
            </a:extLst>
          </p:cNvPr>
          <p:cNvSpPr/>
          <p:nvPr/>
        </p:nvSpPr>
        <p:spPr>
          <a:xfrm>
            <a:off x="1879753" y="2613489"/>
            <a:ext cx="1132092" cy="24741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ACCC91-DD41-4EC4-AF47-E19C233CEB07}"/>
              </a:ext>
            </a:extLst>
          </p:cNvPr>
          <p:cNvSpPr/>
          <p:nvPr/>
        </p:nvSpPr>
        <p:spPr>
          <a:xfrm>
            <a:off x="9656138" y="2507954"/>
            <a:ext cx="6671249" cy="187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38C554-7878-47B3-904E-E3AD0C5FCF41}"/>
              </a:ext>
            </a:extLst>
          </p:cNvPr>
          <p:cNvSpPr/>
          <p:nvPr/>
        </p:nvSpPr>
        <p:spPr>
          <a:xfrm>
            <a:off x="1879753" y="6131311"/>
            <a:ext cx="673864" cy="2568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4DADD09-3116-454F-96ED-4FBA79A72383}"/>
              </a:ext>
            </a:extLst>
          </p:cNvPr>
          <p:cNvSpPr/>
          <p:nvPr/>
        </p:nvSpPr>
        <p:spPr>
          <a:xfrm>
            <a:off x="9656138" y="6131311"/>
            <a:ext cx="835592" cy="2568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6190" y="496416"/>
            <a:ext cx="1432331" cy="1432331"/>
            <a:chOff x="476190" y="496416"/>
            <a:chExt cx="1432331" cy="14323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190" y="496416"/>
              <a:ext cx="1432331" cy="14323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92488"/>
            <a:ext cx="17333333" cy="1436260"/>
            <a:chOff x="476190" y="492488"/>
            <a:chExt cx="17333333" cy="14362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190" y="492488"/>
              <a:ext cx="17333333" cy="14362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4712" y="1210702"/>
            <a:ext cx="1438095" cy="9524"/>
            <a:chOff x="1184712" y="1210702"/>
            <a:chExt cx="1438095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84712" y="1210702"/>
              <a:ext cx="1438095" cy="9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8271" y="9410439"/>
            <a:ext cx="17428571" cy="9524"/>
            <a:chOff x="428271" y="9410439"/>
            <a:chExt cx="17428571" cy="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8271" y="9410439"/>
              <a:ext cx="17428571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1605" y="9477105"/>
            <a:ext cx="17361905" cy="28571"/>
            <a:chOff x="461605" y="9477105"/>
            <a:chExt cx="17361905" cy="28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605" y="9477105"/>
              <a:ext cx="17361905" cy="28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92356" y="1890652"/>
            <a:ext cx="3690816" cy="47619"/>
            <a:chOff x="1892356" y="1890652"/>
            <a:chExt cx="3690816" cy="476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2356" y="1890652"/>
              <a:ext cx="3690816" cy="4761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48429" y="544367"/>
            <a:ext cx="4542848" cy="16839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09084" y="343702"/>
            <a:ext cx="2036038" cy="192295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799913" y="9658752"/>
            <a:ext cx="1097943" cy="797924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34DD022-E130-49D6-B05D-C586AFBE3C45}"/>
              </a:ext>
            </a:extLst>
          </p:cNvPr>
          <p:cNvGrpSpPr/>
          <p:nvPr/>
        </p:nvGrpSpPr>
        <p:grpSpPr>
          <a:xfrm>
            <a:off x="1581419" y="2933700"/>
            <a:ext cx="15122274" cy="4969970"/>
            <a:chOff x="1064572" y="1909720"/>
            <a:chExt cx="9799172" cy="339090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CF68793-B549-4E55-B7B9-4CBE0C2B1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572" y="1909720"/>
              <a:ext cx="4257675" cy="339090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4E323B9-C4E8-46F4-B269-23DFE6302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2717" y="1909720"/>
              <a:ext cx="4471027" cy="3390899"/>
            </a:xfrm>
            <a:prstGeom prst="rect">
              <a:avLst/>
            </a:prstGeom>
          </p:spPr>
        </p:pic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00CB8073-391E-47EA-8184-9C35E15157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667" y="2190248"/>
            <a:ext cx="11360530" cy="6401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6190" y="496416"/>
            <a:ext cx="1432331" cy="1432331"/>
            <a:chOff x="476190" y="496416"/>
            <a:chExt cx="1432331" cy="14323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190" y="496416"/>
              <a:ext cx="1432331" cy="14323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92488"/>
            <a:ext cx="17333333" cy="1436260"/>
            <a:chOff x="476190" y="492488"/>
            <a:chExt cx="17333333" cy="14362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190" y="492488"/>
              <a:ext cx="17333333" cy="14362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4712" y="1210702"/>
            <a:ext cx="1438095" cy="9524"/>
            <a:chOff x="1184712" y="1210702"/>
            <a:chExt cx="1438095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84712" y="1210702"/>
              <a:ext cx="1438095" cy="9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8271" y="9410439"/>
            <a:ext cx="17428571" cy="9524"/>
            <a:chOff x="428271" y="9410439"/>
            <a:chExt cx="17428571" cy="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8271" y="9410439"/>
              <a:ext cx="17428571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1605" y="9477105"/>
            <a:ext cx="17361905" cy="28571"/>
            <a:chOff x="461605" y="9477105"/>
            <a:chExt cx="17361905" cy="28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605" y="9477105"/>
              <a:ext cx="17361905" cy="28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92356" y="1890652"/>
            <a:ext cx="3690816" cy="47619"/>
            <a:chOff x="1892356" y="1890652"/>
            <a:chExt cx="3690816" cy="476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2356" y="1890652"/>
              <a:ext cx="3690816" cy="4761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57952" y="544367"/>
            <a:ext cx="5692133" cy="16839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09084" y="343702"/>
            <a:ext cx="2036038" cy="192295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799913" y="9658752"/>
            <a:ext cx="1097943" cy="79792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FAB09ED-84BA-4CCC-ADE7-B448C2ACE6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69" y="2228348"/>
            <a:ext cx="7066098" cy="372626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A76D197-6229-4C43-B026-61F5C988648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18"/>
          <a:stretch/>
        </p:blipFill>
        <p:spPr>
          <a:xfrm>
            <a:off x="4187777" y="4287963"/>
            <a:ext cx="7124615" cy="478457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A38CA53-4391-4C03-ACD7-B3593232A02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934" y="2077534"/>
            <a:ext cx="7551431" cy="4180394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A030B7-DB95-475D-834F-9CB5D112C6FE}"/>
              </a:ext>
            </a:extLst>
          </p:cNvPr>
          <p:cNvSpPr/>
          <p:nvPr/>
        </p:nvSpPr>
        <p:spPr>
          <a:xfrm>
            <a:off x="6934200" y="2538093"/>
            <a:ext cx="1143000" cy="215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officegen</Company>
  <DocSecurity>0</DocSecurity>
  <HyperlinksChanged>false</HyperlinksChanged>
  <Lines>0</Lines>
  <LinksUpToDate>false</LinksUpToDate>
  <Pages>20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officegen</dc:creator>
  <cp:lastModifiedBy>adad4852</cp:lastModifiedBy>
  <dc:title>PowerPoint 프레젠테이션</dc:title>
  <cp:version>10.105.224.52366</cp:version>
  <dcterms:modified xsi:type="dcterms:W3CDTF">2024-03-28T05:06:10Z</dcterms:modified>
</cp:coreProperties>
</file>