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hantell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antell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hantell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hantell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hante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96f47fdc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296f47fdc2_0_2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96f47fdc2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96f47fdc2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Думаю, у каждого в жизни была ситуация, когда при внесении изменений в сделанную работу необходимо было сохранить предыдущую версию - боитесь совешить ошибку, предполагает другой вариант правки или работаете с кем-то в команде.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6f47fdc2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96f47fdc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6f47fdc2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6f47fdc2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Особенно с такой проблемой часто сталкиваются разработчики, которые работают с большими программными средами. А что, самое главное, делают это в команде.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96f47fdc2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96f47fdc2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61db577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61db577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61db577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61db577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b="1" i="0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/>
        </p:nvSpPr>
        <p:spPr>
          <a:xfrm>
            <a:off x="402649" y="3038006"/>
            <a:ext cx="1649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otus.ru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6"/>
          <p:cNvSpPr txBox="1"/>
          <p:nvPr>
            <p:ph type="title"/>
          </p:nvPr>
        </p:nvSpPr>
        <p:spPr>
          <a:xfrm>
            <a:off x="2336575" y="534025"/>
            <a:ext cx="2899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100"/>
              <a:buNone/>
            </a:pPr>
            <a:r>
              <a:rPr lang="en-GB" sz="4400">
                <a:solidFill>
                  <a:srgbClr val="FFFFFF"/>
                </a:solidFill>
              </a:rPr>
              <a:t>ML Basic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853300" y="673825"/>
            <a:ext cx="309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Начнем в </a:t>
            </a:r>
            <a:r>
              <a:rPr b="1" lang="en-GB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20:01</a:t>
            </a:r>
            <a:r>
              <a:rPr b="1"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[мск]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575" y="1354225"/>
            <a:ext cx="6608225" cy="316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285425" y="2358775"/>
            <a:ext cx="1888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108064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Git, shell</a:t>
            </a:r>
            <a:endParaRPr b="1" sz="3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idx="4294967295" type="body"/>
          </p:nvPr>
        </p:nvSpPr>
        <p:spPr>
          <a:xfrm>
            <a:off x="6914525" y="2136125"/>
            <a:ext cx="1714500" cy="693900"/>
          </a:xfrm>
          <a:prstGeom prst="rect">
            <a:avLst/>
          </a:prstGeom>
          <a:solidFill>
            <a:schemeClr val="accent6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Shantell Sans"/>
                <a:ea typeface="Shantell Sans"/>
                <a:cs typeface="Shantell Sans"/>
                <a:sym typeface="Shantell Sans"/>
              </a:rPr>
              <a:t>???</a:t>
            </a:r>
            <a:endParaRPr sz="2500">
              <a:solidFill>
                <a:schemeClr val="dk1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Система контроля версий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27906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У вас так было?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673" y="1317075"/>
            <a:ext cx="5116301" cy="3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Система контроля версий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31092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У вас так было?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2000"/>
              </a:spcBef>
              <a:spcAft>
                <a:spcPts val="200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Система контроля версий позволяет экономить место и поддерживать порядок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673" y="1317075"/>
            <a:ext cx="5116301" cy="3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Система контроля версий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42603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Нужен для: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Сохранения версий проекта 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тобы ничего не испортить новыми экспериментами и всегда можно было </a:t>
            </a:r>
            <a:r>
              <a:rPr lang="en-GB" sz="2000">
                <a:solidFill>
                  <a:srgbClr val="888888"/>
                </a:solidFill>
              </a:rPr>
              <a:t>“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откатиться</a:t>
            </a:r>
            <a:r>
              <a:rPr lang="en-GB" sz="2000">
                <a:solidFill>
                  <a:srgbClr val="888888"/>
                </a:solidFill>
              </a:rPr>
              <a:t>”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назад</a:t>
            </a:r>
            <a:endParaRPr sz="20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75" y="1241175"/>
            <a:ext cx="4267200" cy="29837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Система контроля версий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42603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Нужен для:</a:t>
            </a:r>
            <a:endParaRPr b="1" sz="2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Сохранения версий проекта 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тобы ничего не испортить новыми экспериментами и всегда можно было </a:t>
            </a:r>
            <a:r>
              <a:rPr lang="en-GB" sz="2000">
                <a:solidFill>
                  <a:srgbClr val="888888"/>
                </a:solidFill>
              </a:rPr>
              <a:t>“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откатиться</a:t>
            </a:r>
            <a:r>
              <a:rPr lang="en-GB" sz="2000">
                <a:solidFill>
                  <a:srgbClr val="888888"/>
                </a:solidFill>
              </a:rPr>
              <a:t>”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назад</a:t>
            </a:r>
            <a:endParaRPr sz="20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1500"/>
              </a:spcAft>
              <a:buClr>
                <a:srgbClr val="21212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Для удобства командной работы над одним проектом</a:t>
            </a:r>
            <a:endParaRPr sz="2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30"/>
          <p:cNvPicPr preferRelativeResize="0"/>
          <p:nvPr/>
        </p:nvPicPr>
        <p:blipFill rotWithShape="1">
          <a:blip r:embed="rId3">
            <a:alphaModFix/>
          </a:blip>
          <a:srcRect b="0" l="8607" r="9411" t="0"/>
          <a:stretch/>
        </p:blipFill>
        <p:spPr>
          <a:xfrm>
            <a:off x="4716925" y="1152475"/>
            <a:ext cx="4198950" cy="38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Система контроля версий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152475"/>
            <a:ext cx="42603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Нужен для:</a:t>
            </a:r>
            <a:endParaRPr b="1" sz="2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Сохранения версий проекта </a:t>
            </a:r>
            <a:endParaRPr sz="20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Для удобства командной работы над одним проектом</a:t>
            </a:r>
            <a:endParaRPr sz="2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1500"/>
              </a:spcAft>
              <a:buClr>
                <a:srgbClr val="21212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Наличия стимула писать код структурно и думать о процессе</a:t>
            </a:r>
            <a:endParaRPr sz="2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 rotWithShape="1">
          <a:blip r:embed="rId3">
            <a:alphaModFix/>
          </a:blip>
          <a:srcRect b="0" l="8607" r="9411" t="0"/>
          <a:stretch/>
        </p:blipFill>
        <p:spPr>
          <a:xfrm>
            <a:off x="4716925" y="1152475"/>
            <a:ext cx="4198950" cy="38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версионировать датасаентисту?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4996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Код </a:t>
            </a:r>
            <a:r>
              <a:rPr b="1" lang="en-GB" sz="2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[обсудим сейчас]</a:t>
            </a:r>
            <a:endParaRPr b="1" sz="2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Данные </a:t>
            </a:r>
            <a:r>
              <a:rPr b="1"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[ключевые слова: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DVC</a:t>
            </a:r>
            <a:r>
              <a:rPr b="1"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1" sz="20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Результаты экспериментов </a:t>
            </a:r>
            <a:r>
              <a:rPr b="1"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[ключевые слова: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NeptuneAI</a:t>
            </a:r>
            <a:r>
              <a:rPr b="1"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1" sz="2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500"/>
              </a:spcBef>
              <a:spcAft>
                <a:spcPts val="1500"/>
              </a:spcAft>
              <a:buClr>
                <a:srgbClr val="212121"/>
              </a:buClr>
              <a:buSzPts val="2000"/>
              <a:buFont typeface="Roboto"/>
              <a:buAutoNum type="arabicPeriod"/>
            </a:pPr>
            <a:r>
              <a:rPr lang="en-GB" sz="20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Версии моделей </a:t>
            </a:r>
            <a:r>
              <a:rPr b="1"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[ключевые слова:</a:t>
            </a:r>
            <a:r>
              <a:rPr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Huggingface, чекпоинты</a:t>
            </a:r>
            <a:r>
              <a:rPr b="1" lang="en-GB" sz="20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1" sz="20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