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9" r:id="rId4"/>
    <p:sldId id="266" r:id="rId5"/>
    <p:sldId id="270" r:id="rId6"/>
    <p:sldId id="267" r:id="rId7"/>
    <p:sldId id="271" r:id="rId8"/>
    <p:sldId id="268" r:id="rId9"/>
    <p:sldId id="272" r:id="rId10"/>
    <p:sldId id="258" r:id="rId11"/>
    <p:sldId id="259" r:id="rId12"/>
    <p:sldId id="260" r:id="rId13"/>
    <p:sldId id="261" r:id="rId14"/>
    <p:sldId id="264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423"/>
    <a:srgbClr val="BE0EAD"/>
    <a:srgbClr val="FF66FF"/>
    <a:srgbClr val="207A2B"/>
    <a:srgbClr val="0000CC"/>
    <a:srgbClr val="FF0066"/>
    <a:srgbClr val="FFFFEF"/>
    <a:srgbClr val="152743"/>
    <a:srgbClr val="000000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6A301-8E7E-4E5F-BEE1-1DB65639CDAE}" v="70" dt="2023-10-08T08:23:34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48" y="56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슬비" userId="158ee170a4f27860" providerId="LiveId" clId="{5BF6A301-8E7E-4E5F-BEE1-1DB65639CDAE}"/>
    <pc:docChg chg="undo custSel addSld delSld modSld">
      <pc:chgData name="이 슬비" userId="158ee170a4f27860" providerId="LiveId" clId="{5BF6A301-8E7E-4E5F-BEE1-1DB65639CDAE}" dt="2023-10-08T08:24:49.688" v="2021" actId="20577"/>
      <pc:docMkLst>
        <pc:docMk/>
      </pc:docMkLst>
      <pc:sldChg chg="addSp delSp modSp mod">
        <pc:chgData name="이 슬비" userId="158ee170a4f27860" providerId="LiveId" clId="{5BF6A301-8E7E-4E5F-BEE1-1DB65639CDAE}" dt="2023-10-08T08:24:49.688" v="2021" actId="20577"/>
        <pc:sldMkLst>
          <pc:docMk/>
          <pc:sldMk cId="2385059378" sldId="256"/>
        </pc:sldMkLst>
        <pc:spChg chg="add del mod">
          <ac:chgData name="이 슬비" userId="158ee170a4f27860" providerId="LiveId" clId="{5BF6A301-8E7E-4E5F-BEE1-1DB65639CDAE}" dt="2023-10-08T08:23:29.565" v="1756"/>
          <ac:spMkLst>
            <pc:docMk/>
            <pc:sldMk cId="2385059378" sldId="256"/>
            <ac:spMk id="2" creationId="{80EA71B1-4466-FB1D-2BAE-7E530991E662}"/>
          </ac:spMkLst>
        </pc:spChg>
        <pc:spChg chg="add mod">
          <ac:chgData name="이 슬비" userId="158ee170a4f27860" providerId="LiveId" clId="{5BF6A301-8E7E-4E5F-BEE1-1DB65639CDAE}" dt="2023-10-08T08:24:49.688" v="2021" actId="20577"/>
          <ac:spMkLst>
            <pc:docMk/>
            <pc:sldMk cId="2385059378" sldId="256"/>
            <ac:spMk id="3" creationId="{8C462D52-BDA4-9D24-2B1E-EB712AE7CDF0}"/>
          </ac:spMkLst>
        </pc:spChg>
        <pc:picChg chg="mod">
          <ac:chgData name="이 슬비" userId="158ee170a4f27860" providerId="LiveId" clId="{5BF6A301-8E7E-4E5F-BEE1-1DB65639CDAE}" dt="2023-10-08T08:23:22.783" v="1738" actId="1076"/>
          <ac:picMkLst>
            <pc:docMk/>
            <pc:sldMk cId="2385059378" sldId="256"/>
            <ac:picMk id="5" creationId="{4A1C911B-4B01-4A6E-ECB4-F7E79417B5F8}"/>
          </ac:picMkLst>
        </pc:picChg>
      </pc:sldChg>
      <pc:sldChg chg="addSp modSp">
        <pc:chgData name="이 슬비" userId="158ee170a4f27860" providerId="LiveId" clId="{5BF6A301-8E7E-4E5F-BEE1-1DB65639CDAE}" dt="2023-10-03T22:42:24.495" v="0" actId="164"/>
        <pc:sldMkLst>
          <pc:docMk/>
          <pc:sldMk cId="4061367338" sldId="260"/>
        </pc:sldMkLst>
        <pc:grpChg chg="add mod">
          <ac:chgData name="이 슬비" userId="158ee170a4f27860" providerId="LiveId" clId="{5BF6A301-8E7E-4E5F-BEE1-1DB65639CDAE}" dt="2023-10-03T22:42:24.495" v="0" actId="164"/>
          <ac:grpSpMkLst>
            <pc:docMk/>
            <pc:sldMk cId="4061367338" sldId="260"/>
            <ac:grpSpMk id="2" creationId="{70993408-E221-D237-D50E-6AB4A404D4D3}"/>
          </ac:grpSpMkLst>
        </pc:grpChg>
        <pc:grpChg chg="mod">
          <ac:chgData name="이 슬비" userId="158ee170a4f27860" providerId="LiveId" clId="{5BF6A301-8E7E-4E5F-BEE1-1DB65639CDAE}" dt="2023-10-03T22:42:24.495" v="0" actId="164"/>
          <ac:grpSpMkLst>
            <pc:docMk/>
            <pc:sldMk cId="4061367338" sldId="260"/>
            <ac:grpSpMk id="4" creationId="{1A543E79-AA25-C093-2FCA-9ADA6E09AE0F}"/>
          </ac:grpSpMkLst>
        </pc:grpChg>
        <pc:grpChg chg="mod">
          <ac:chgData name="이 슬비" userId="158ee170a4f27860" providerId="LiveId" clId="{5BF6A301-8E7E-4E5F-BEE1-1DB65639CDAE}" dt="2023-10-03T22:42:24.495" v="0" actId="164"/>
          <ac:grpSpMkLst>
            <pc:docMk/>
            <pc:sldMk cId="4061367338" sldId="260"/>
            <ac:grpSpMk id="13" creationId="{DA20C620-7E5C-B84C-17FD-3C610839E638}"/>
          </ac:grpSpMkLst>
        </pc:grpChg>
        <pc:grpChg chg="mod">
          <ac:chgData name="이 슬비" userId="158ee170a4f27860" providerId="LiveId" clId="{5BF6A301-8E7E-4E5F-BEE1-1DB65639CDAE}" dt="2023-10-03T22:42:24.495" v="0" actId="164"/>
          <ac:grpSpMkLst>
            <pc:docMk/>
            <pc:sldMk cId="4061367338" sldId="260"/>
            <ac:grpSpMk id="31" creationId="{E00F9E08-3320-3385-F062-641C04E65D9C}"/>
          </ac:grpSpMkLst>
        </pc:grpChg>
      </pc:sldChg>
      <pc:sldChg chg="addSp delSp modSp mod">
        <pc:chgData name="이 슬비" userId="158ee170a4f27860" providerId="LiveId" clId="{5BF6A301-8E7E-4E5F-BEE1-1DB65639CDAE}" dt="2023-10-08T07:51:59.524" v="1573" actId="164"/>
        <pc:sldMkLst>
          <pc:docMk/>
          <pc:sldMk cId="666847106" sldId="263"/>
        </pc:sldMkLst>
        <pc:spChg chg="del mod">
          <ac:chgData name="이 슬비" userId="158ee170a4f27860" providerId="LiveId" clId="{5BF6A301-8E7E-4E5F-BEE1-1DB65639CDAE}" dt="2023-10-08T07:22:24.164" v="50" actId="478"/>
          <ac:spMkLst>
            <pc:docMk/>
            <pc:sldMk cId="666847106" sldId="263"/>
            <ac:spMk id="3" creationId="{3D2D1EC7-EE3D-83CA-DB0E-F8066585CA84}"/>
          </ac:spMkLst>
        </pc:spChg>
        <pc:spChg chg="mod topLvl">
          <ac:chgData name="이 슬비" userId="158ee170a4f27860" providerId="LiveId" clId="{5BF6A301-8E7E-4E5F-BEE1-1DB65639CDAE}" dt="2023-10-08T07:28:53.048" v="209" actId="165"/>
          <ac:spMkLst>
            <pc:docMk/>
            <pc:sldMk cId="666847106" sldId="263"/>
            <ac:spMk id="4" creationId="{803F53E4-2432-D8F8-112C-5642854678DE}"/>
          </ac:spMkLst>
        </pc:spChg>
        <pc:spChg chg="add del mod">
          <ac:chgData name="이 슬비" userId="158ee170a4f27860" providerId="LiveId" clId="{5BF6A301-8E7E-4E5F-BEE1-1DB65639CDAE}" dt="2023-10-08T07:28:53.048" v="209" actId="165"/>
          <ac:spMkLst>
            <pc:docMk/>
            <pc:sldMk cId="666847106" sldId="263"/>
            <ac:spMk id="5" creationId="{71BA0FEA-1F14-F5BD-B12B-D7652D49EC27}"/>
          </ac:spMkLst>
        </pc:spChg>
        <pc:spChg chg="mod topLvl">
          <ac:chgData name="이 슬비" userId="158ee170a4f27860" providerId="LiveId" clId="{5BF6A301-8E7E-4E5F-BEE1-1DB65639CDAE}" dt="2023-10-08T07:28:53.048" v="209" actId="165"/>
          <ac:spMkLst>
            <pc:docMk/>
            <pc:sldMk cId="666847106" sldId="263"/>
            <ac:spMk id="6" creationId="{53DF6C32-FDBE-DA0D-1ADD-6F0DDE4CFCF1}"/>
          </ac:spMkLst>
        </pc:spChg>
        <pc:spChg chg="mod topLvl">
          <ac:chgData name="이 슬비" userId="158ee170a4f27860" providerId="LiveId" clId="{5BF6A301-8E7E-4E5F-BEE1-1DB65639CDAE}" dt="2023-10-08T07:28:53.048" v="209" actId="165"/>
          <ac:spMkLst>
            <pc:docMk/>
            <pc:sldMk cId="666847106" sldId="263"/>
            <ac:spMk id="7" creationId="{95107981-8D0F-65AD-4E19-9EEF74C23C90}"/>
          </ac:spMkLst>
        </pc:spChg>
        <pc:spChg chg="mod topLvl">
          <ac:chgData name="이 슬비" userId="158ee170a4f27860" providerId="LiveId" clId="{5BF6A301-8E7E-4E5F-BEE1-1DB65639CDAE}" dt="2023-10-08T07:28:53.048" v="209" actId="165"/>
          <ac:spMkLst>
            <pc:docMk/>
            <pc:sldMk cId="666847106" sldId="263"/>
            <ac:spMk id="8" creationId="{9B52508D-F17D-BC86-AD77-C08E1A212E3B}"/>
          </ac:spMkLst>
        </pc:spChg>
        <pc:spChg chg="add del mod">
          <ac:chgData name="이 슬비" userId="158ee170a4f27860" providerId="LiveId" clId="{5BF6A301-8E7E-4E5F-BEE1-1DB65639CDAE}" dt="2023-10-08T07:22:29.163" v="51" actId="478"/>
          <ac:spMkLst>
            <pc:docMk/>
            <pc:sldMk cId="666847106" sldId="263"/>
            <ac:spMk id="9" creationId="{881D576D-BD72-55E4-E007-466FDE9B0C42}"/>
          </ac:spMkLst>
        </pc:spChg>
        <pc:spChg chg="del mod">
          <ac:chgData name="이 슬비" userId="158ee170a4f27860" providerId="LiveId" clId="{5BF6A301-8E7E-4E5F-BEE1-1DB65639CDAE}" dt="2023-10-08T07:22:29.163" v="51" actId="478"/>
          <ac:spMkLst>
            <pc:docMk/>
            <pc:sldMk cId="666847106" sldId="263"/>
            <ac:spMk id="10" creationId="{97A035A1-D402-4C0D-0638-05D5262CFEA9}"/>
          </ac:spMkLst>
        </pc:spChg>
        <pc:spChg chg="del mod">
          <ac:chgData name="이 슬비" userId="158ee170a4f27860" providerId="LiveId" clId="{5BF6A301-8E7E-4E5F-BEE1-1DB65639CDAE}" dt="2023-10-08T07:22:24.164" v="50" actId="478"/>
          <ac:spMkLst>
            <pc:docMk/>
            <pc:sldMk cId="666847106" sldId="263"/>
            <ac:spMk id="11" creationId="{FF0A340A-E701-2C29-FBC0-42F124216F00}"/>
          </ac:spMkLst>
        </pc:spChg>
        <pc:spChg chg="add mod">
          <ac:chgData name="이 슬비" userId="158ee170a4f27860" providerId="LiveId" clId="{5BF6A301-8E7E-4E5F-BEE1-1DB65639CDAE}" dt="2023-10-08T07:28:53.048" v="209" actId="165"/>
          <ac:spMkLst>
            <pc:docMk/>
            <pc:sldMk cId="666847106" sldId="263"/>
            <ac:spMk id="12" creationId="{C8C51F80-03C0-088E-10A7-BB647BFD9406}"/>
          </ac:spMkLst>
        </pc:spChg>
        <pc:spChg chg="mod">
          <ac:chgData name="이 슬비" userId="158ee170a4f27860" providerId="LiveId" clId="{5BF6A301-8E7E-4E5F-BEE1-1DB65639CDAE}" dt="2023-10-08T07:26:19.013" v="85"/>
          <ac:spMkLst>
            <pc:docMk/>
            <pc:sldMk cId="666847106" sldId="263"/>
            <ac:spMk id="15" creationId="{DB6051C0-AFAA-BA4F-DDB7-54BA49810DE8}"/>
          </ac:spMkLst>
        </pc:spChg>
        <pc:spChg chg="mod">
          <ac:chgData name="이 슬비" userId="158ee170a4f27860" providerId="LiveId" clId="{5BF6A301-8E7E-4E5F-BEE1-1DB65639CDAE}" dt="2023-10-08T07:26:19.013" v="85"/>
          <ac:spMkLst>
            <pc:docMk/>
            <pc:sldMk cId="666847106" sldId="263"/>
            <ac:spMk id="16" creationId="{E846BB22-7EED-9CCC-2069-613C019071C6}"/>
          </ac:spMkLst>
        </pc:spChg>
        <pc:spChg chg="mod">
          <ac:chgData name="이 슬비" userId="158ee170a4f27860" providerId="LiveId" clId="{5BF6A301-8E7E-4E5F-BEE1-1DB65639CDAE}" dt="2023-10-08T07:26:19.013" v="85"/>
          <ac:spMkLst>
            <pc:docMk/>
            <pc:sldMk cId="666847106" sldId="263"/>
            <ac:spMk id="17" creationId="{6E529D84-75D9-14BF-91F5-E521AEA772B3}"/>
          </ac:spMkLst>
        </pc:spChg>
        <pc:spChg chg="mod">
          <ac:chgData name="이 슬비" userId="158ee170a4f27860" providerId="LiveId" clId="{5BF6A301-8E7E-4E5F-BEE1-1DB65639CDAE}" dt="2023-10-08T07:26:19.013" v="85"/>
          <ac:spMkLst>
            <pc:docMk/>
            <pc:sldMk cId="666847106" sldId="263"/>
            <ac:spMk id="18" creationId="{DDE3DC61-6F8D-3BA0-6D57-98D4044E1911}"/>
          </ac:spMkLst>
        </pc:spChg>
        <pc:spChg chg="mod">
          <ac:chgData name="이 슬비" userId="158ee170a4f27860" providerId="LiveId" clId="{5BF6A301-8E7E-4E5F-BEE1-1DB65639CDAE}" dt="2023-10-08T07:26:19.013" v="85"/>
          <ac:spMkLst>
            <pc:docMk/>
            <pc:sldMk cId="666847106" sldId="263"/>
            <ac:spMk id="19" creationId="{7FA489D3-88A2-B6E9-B863-F732C50649E9}"/>
          </ac:spMkLst>
        </pc:spChg>
        <pc:spChg chg="mod">
          <ac:chgData name="이 슬비" userId="158ee170a4f27860" providerId="LiveId" clId="{5BF6A301-8E7E-4E5F-BEE1-1DB65639CDAE}" dt="2023-10-08T07:26:19.013" v="85"/>
          <ac:spMkLst>
            <pc:docMk/>
            <pc:sldMk cId="666847106" sldId="263"/>
            <ac:spMk id="20" creationId="{120B6156-E49B-EA42-45A0-E46C72747B33}"/>
          </ac:spMkLst>
        </pc:spChg>
        <pc:spChg chg="mod topLvl">
          <ac:chgData name="이 슬비" userId="158ee170a4f27860" providerId="LiveId" clId="{5BF6A301-8E7E-4E5F-BEE1-1DB65639CDAE}" dt="2023-10-08T07:36:27.034" v="549" actId="165"/>
          <ac:spMkLst>
            <pc:docMk/>
            <pc:sldMk cId="666847106" sldId="263"/>
            <ac:spMk id="22" creationId="{9AB2DE39-35D0-E450-60CF-51893F794252}"/>
          </ac:spMkLst>
        </pc:spChg>
        <pc:spChg chg="mod topLvl">
          <ac:chgData name="이 슬비" userId="158ee170a4f27860" providerId="LiveId" clId="{5BF6A301-8E7E-4E5F-BEE1-1DB65639CDAE}" dt="2023-10-08T07:36:27.034" v="549" actId="165"/>
          <ac:spMkLst>
            <pc:docMk/>
            <pc:sldMk cId="666847106" sldId="263"/>
            <ac:spMk id="23" creationId="{B2F2217E-D5A3-7270-2CE1-981C60658868}"/>
          </ac:spMkLst>
        </pc:spChg>
        <pc:spChg chg="mod topLvl">
          <ac:chgData name="이 슬비" userId="158ee170a4f27860" providerId="LiveId" clId="{5BF6A301-8E7E-4E5F-BEE1-1DB65639CDAE}" dt="2023-10-08T07:36:27.034" v="549" actId="165"/>
          <ac:spMkLst>
            <pc:docMk/>
            <pc:sldMk cId="666847106" sldId="263"/>
            <ac:spMk id="24" creationId="{3B4CA3D4-ABE4-BE6E-6879-CCA5989E2766}"/>
          </ac:spMkLst>
        </pc:spChg>
        <pc:spChg chg="mod topLvl">
          <ac:chgData name="이 슬비" userId="158ee170a4f27860" providerId="LiveId" clId="{5BF6A301-8E7E-4E5F-BEE1-1DB65639CDAE}" dt="2023-10-08T07:36:27.034" v="549" actId="165"/>
          <ac:spMkLst>
            <pc:docMk/>
            <pc:sldMk cId="666847106" sldId="263"/>
            <ac:spMk id="25" creationId="{31D58AEF-BE2D-A8AB-505C-C20AA210D3D0}"/>
          </ac:spMkLst>
        </pc:spChg>
        <pc:spChg chg="mod topLvl">
          <ac:chgData name="이 슬비" userId="158ee170a4f27860" providerId="LiveId" clId="{5BF6A301-8E7E-4E5F-BEE1-1DB65639CDAE}" dt="2023-10-08T07:36:27.034" v="549" actId="165"/>
          <ac:spMkLst>
            <pc:docMk/>
            <pc:sldMk cId="666847106" sldId="263"/>
            <ac:spMk id="26" creationId="{EE0F3838-8B77-52B9-CE0F-77E498346B72}"/>
          </ac:spMkLst>
        </pc:spChg>
        <pc:spChg chg="mod topLvl">
          <ac:chgData name="이 슬비" userId="158ee170a4f27860" providerId="LiveId" clId="{5BF6A301-8E7E-4E5F-BEE1-1DB65639CDAE}" dt="2023-10-08T07:36:27.034" v="549" actId="165"/>
          <ac:spMkLst>
            <pc:docMk/>
            <pc:sldMk cId="666847106" sldId="263"/>
            <ac:spMk id="27" creationId="{453EDEB2-94F8-20A6-0435-48EC962BCC3A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2" creationId="{9091914E-AF75-F97C-37CE-86DB21D498D1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3" creationId="{6A682651-BF08-3821-973C-801DF8D19A7E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4" creationId="{C2968D1B-0173-0B2A-E13E-A2FCF9553AAC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5" creationId="{133CB6D8-2E13-BAEF-147E-7AD85CDE79A4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6" creationId="{9761971F-2AC2-9CA8-02AF-54F7B7F6A357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7" creationId="{1B5AC5AE-B1B7-9E71-3637-B23791A9D687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8" creationId="{649965A2-755B-16BD-E6EF-5F8502B671EA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39" creationId="{F3E27EF9-E38E-EED0-4FCE-0CDBF640CF63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40" creationId="{26906B4E-D78F-5632-EFB7-DBF7473912AA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41" creationId="{85013A7F-CCB7-B527-B5FA-84BEE5F163B7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42" creationId="{20F317B5-A23F-9D3D-97C4-4DED68F8D9E2}"/>
          </ac:spMkLst>
        </pc:spChg>
        <pc:spChg chg="mod">
          <ac:chgData name="이 슬비" userId="158ee170a4f27860" providerId="LiveId" clId="{5BF6A301-8E7E-4E5F-BEE1-1DB65639CDAE}" dt="2023-10-08T07:35:55.006" v="522" actId="165"/>
          <ac:spMkLst>
            <pc:docMk/>
            <pc:sldMk cId="666847106" sldId="263"/>
            <ac:spMk id="43" creationId="{30FE5D9B-AE08-D25C-6FE9-40B318301F86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47" creationId="{F9F08ED3-78A4-364A-93D4-E59424547175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48" creationId="{2CFBDAE9-907C-F589-CA88-CD4038BA741F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49" creationId="{9DDCA15A-86DF-D4A6-3D3A-EDA42C014C1E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0" creationId="{2E0F3211-7C5D-8293-EA00-BD9E649160FE}"/>
          </ac:spMkLst>
        </pc:spChg>
        <pc:spChg chg="mod">
          <ac:chgData name="이 슬비" userId="158ee170a4f27860" providerId="LiveId" clId="{5BF6A301-8E7E-4E5F-BEE1-1DB65639CDAE}" dt="2023-10-08T07:30:20.761" v="219" actId="207"/>
          <ac:spMkLst>
            <pc:docMk/>
            <pc:sldMk cId="666847106" sldId="263"/>
            <ac:spMk id="51" creationId="{94B81FD2-ABC3-0A33-D833-0CE4457C6A29}"/>
          </ac:spMkLst>
        </pc:spChg>
        <pc:spChg chg="mod">
          <ac:chgData name="이 슬비" userId="158ee170a4f27860" providerId="LiveId" clId="{5BF6A301-8E7E-4E5F-BEE1-1DB65639CDAE}" dt="2023-10-08T07:30:26.710" v="220" actId="207"/>
          <ac:spMkLst>
            <pc:docMk/>
            <pc:sldMk cId="666847106" sldId="263"/>
            <ac:spMk id="52" creationId="{A93BF365-9664-20FA-213F-DB4511871629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3" creationId="{3119CB16-C381-7A1C-1B75-165FF8EE4A04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4" creationId="{4A8C0B5A-607D-E58C-5DDC-4A9F08F905FD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5" creationId="{80C22D60-74B9-E634-D6BD-D163865D078A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6" creationId="{F6F7D3B1-6FAD-66A6-1AB9-8889E2C0CC60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7" creationId="{F7A72E55-6B6F-B368-B59A-135F3718E650}"/>
          </ac:spMkLst>
        </pc:spChg>
        <pc:spChg chg="mod">
          <ac:chgData name="이 슬비" userId="158ee170a4f27860" providerId="LiveId" clId="{5BF6A301-8E7E-4E5F-BEE1-1DB65639CDAE}" dt="2023-10-08T07:29:52.283" v="213" actId="165"/>
          <ac:spMkLst>
            <pc:docMk/>
            <pc:sldMk cId="666847106" sldId="263"/>
            <ac:spMk id="58" creationId="{C5944774-50A4-EB69-38D5-DDBFC54D0F1B}"/>
          </ac:spMkLst>
        </pc:spChg>
        <pc:grpChg chg="del mod">
          <ac:chgData name="이 슬비" userId="158ee170a4f27860" providerId="LiveId" clId="{5BF6A301-8E7E-4E5F-BEE1-1DB65639CDAE}" dt="2023-10-08T07:24:32.644" v="72" actId="165"/>
          <ac:grpSpMkLst>
            <pc:docMk/>
            <pc:sldMk cId="666847106" sldId="263"/>
            <ac:grpSpMk id="2" creationId="{A810B05A-484E-4A86-CE1C-0BD689414B87}"/>
          </ac:grpSpMkLst>
        </pc:grpChg>
        <pc:grpChg chg="add mod ord topLvl">
          <ac:chgData name="이 슬비" userId="158ee170a4f27860" providerId="LiveId" clId="{5BF6A301-8E7E-4E5F-BEE1-1DB65639CDAE}" dt="2023-10-08T07:51:59.524" v="1573" actId="164"/>
          <ac:grpSpMkLst>
            <pc:docMk/>
            <pc:sldMk cId="666847106" sldId="263"/>
            <ac:grpSpMk id="13" creationId="{622841EF-DF2A-37CD-C0BB-A57CA33AFAF1}"/>
          </ac:grpSpMkLst>
        </pc:grpChg>
        <pc:grpChg chg="add del mod">
          <ac:chgData name="이 슬비" userId="158ee170a4f27860" providerId="LiveId" clId="{5BF6A301-8E7E-4E5F-BEE1-1DB65639CDAE}" dt="2023-10-08T07:26:30.177" v="86"/>
          <ac:grpSpMkLst>
            <pc:docMk/>
            <pc:sldMk cId="666847106" sldId="263"/>
            <ac:grpSpMk id="14" creationId="{C244C026-5CF1-2407-C5EF-2FA8CF97D254}"/>
          </ac:grpSpMkLst>
        </pc:grpChg>
        <pc:grpChg chg="add del mod ord topLvl">
          <ac:chgData name="이 슬비" userId="158ee170a4f27860" providerId="LiveId" clId="{5BF6A301-8E7E-4E5F-BEE1-1DB65639CDAE}" dt="2023-10-08T07:51:59.524" v="1573" actId="164"/>
          <ac:grpSpMkLst>
            <pc:docMk/>
            <pc:sldMk cId="666847106" sldId="263"/>
            <ac:grpSpMk id="21" creationId="{0C1862EE-78B9-1700-48CC-41D62939222F}"/>
          </ac:grpSpMkLst>
        </pc:grpChg>
        <pc:grpChg chg="add del mod">
          <ac:chgData name="이 슬비" userId="158ee170a4f27860" providerId="LiveId" clId="{5BF6A301-8E7E-4E5F-BEE1-1DB65639CDAE}" dt="2023-10-08T07:28:53.048" v="209" actId="165"/>
          <ac:grpSpMkLst>
            <pc:docMk/>
            <pc:sldMk cId="666847106" sldId="263"/>
            <ac:grpSpMk id="28" creationId="{505144DB-17F2-884F-19D6-A94B31637A14}"/>
          </ac:grpSpMkLst>
        </pc:grpChg>
        <pc:grpChg chg="add del mod">
          <ac:chgData name="이 슬비" userId="158ee170a4f27860" providerId="LiveId" clId="{5BF6A301-8E7E-4E5F-BEE1-1DB65639CDAE}" dt="2023-10-08T07:35:55.006" v="522" actId="165"/>
          <ac:grpSpMkLst>
            <pc:docMk/>
            <pc:sldMk cId="666847106" sldId="263"/>
            <ac:grpSpMk id="29" creationId="{5B9CFA5D-400F-CA83-EB4D-C763151F2AFB}"/>
          </ac:grpSpMkLst>
        </pc:grpChg>
        <pc:grpChg chg="mod topLvl">
          <ac:chgData name="이 슬비" userId="158ee170a4f27860" providerId="LiveId" clId="{5BF6A301-8E7E-4E5F-BEE1-1DB65639CDAE}" dt="2023-10-08T07:36:02.039" v="536" actId="1036"/>
          <ac:grpSpMkLst>
            <pc:docMk/>
            <pc:sldMk cId="666847106" sldId="263"/>
            <ac:grpSpMk id="30" creationId="{1781361A-C9D0-4653-AD6A-92F98150CA0B}"/>
          </ac:grpSpMkLst>
        </pc:grpChg>
        <pc:grpChg chg="mod topLvl">
          <ac:chgData name="이 슬비" userId="158ee170a4f27860" providerId="LiveId" clId="{5BF6A301-8E7E-4E5F-BEE1-1DB65639CDAE}" dt="2023-10-08T07:49:37.848" v="1554" actId="14100"/>
          <ac:grpSpMkLst>
            <pc:docMk/>
            <pc:sldMk cId="666847106" sldId="263"/>
            <ac:grpSpMk id="31" creationId="{190602CE-AEC1-E44C-A9C9-E665BEB18A27}"/>
          </ac:grpSpMkLst>
        </pc:grpChg>
        <pc:grpChg chg="add del mod">
          <ac:chgData name="이 슬비" userId="158ee170a4f27860" providerId="LiveId" clId="{5BF6A301-8E7E-4E5F-BEE1-1DB65639CDAE}" dt="2023-10-08T07:29:52.283" v="213" actId="165"/>
          <ac:grpSpMkLst>
            <pc:docMk/>
            <pc:sldMk cId="666847106" sldId="263"/>
            <ac:grpSpMk id="44" creationId="{00EAD087-A531-61F9-6B70-F5650B382566}"/>
          </ac:grpSpMkLst>
        </pc:grpChg>
        <pc:grpChg chg="del mod topLvl">
          <ac:chgData name="이 슬비" userId="158ee170a4f27860" providerId="LiveId" clId="{5BF6A301-8E7E-4E5F-BEE1-1DB65639CDAE}" dt="2023-10-08T07:30:07.817" v="217" actId="478"/>
          <ac:grpSpMkLst>
            <pc:docMk/>
            <pc:sldMk cId="666847106" sldId="263"/>
            <ac:grpSpMk id="45" creationId="{0BF853A6-4BC5-38CD-5AAE-296A4020EDFF}"/>
          </ac:grpSpMkLst>
        </pc:grpChg>
        <pc:grpChg chg="add del mod topLvl">
          <ac:chgData name="이 슬비" userId="158ee170a4f27860" providerId="LiveId" clId="{5BF6A301-8E7E-4E5F-BEE1-1DB65639CDAE}" dt="2023-10-08T07:30:11.382" v="218" actId="1076"/>
          <ac:grpSpMkLst>
            <pc:docMk/>
            <pc:sldMk cId="666847106" sldId="263"/>
            <ac:grpSpMk id="46" creationId="{BDB75961-A3B9-6CA3-FA70-43FB91275EE4}"/>
          </ac:grpSpMkLst>
        </pc:grpChg>
        <pc:grpChg chg="add mod">
          <ac:chgData name="이 슬비" userId="158ee170a4f27860" providerId="LiveId" clId="{5BF6A301-8E7E-4E5F-BEE1-1DB65639CDAE}" dt="2023-10-08T07:51:59.524" v="1573" actId="164"/>
          <ac:grpSpMkLst>
            <pc:docMk/>
            <pc:sldMk cId="666847106" sldId="263"/>
            <ac:grpSpMk id="59" creationId="{9A317FD7-D6AC-7535-E3FB-197E01F756C4}"/>
          </ac:grpSpMkLst>
        </pc:grpChg>
      </pc:sldChg>
      <pc:sldChg chg="addSp delSp modSp new mod">
        <pc:chgData name="이 슬비" userId="158ee170a4f27860" providerId="LiveId" clId="{5BF6A301-8E7E-4E5F-BEE1-1DB65639CDAE}" dt="2023-10-08T07:48:48.376" v="1550"/>
        <pc:sldMkLst>
          <pc:docMk/>
          <pc:sldMk cId="3130628632" sldId="264"/>
        </pc:sldMkLst>
        <pc:spChg chg="del">
          <ac:chgData name="이 슬비" userId="158ee170a4f27860" providerId="LiveId" clId="{5BF6A301-8E7E-4E5F-BEE1-1DB65639CDAE}" dt="2023-10-04T12:20:07.897" v="6" actId="478"/>
          <ac:spMkLst>
            <pc:docMk/>
            <pc:sldMk cId="3130628632" sldId="264"/>
            <ac:spMk id="2" creationId="{66237906-8BCD-1982-4FA9-99C79A83FC7E}"/>
          </ac:spMkLst>
        </pc:spChg>
        <pc:spChg chg="del">
          <ac:chgData name="이 슬비" userId="158ee170a4f27860" providerId="LiveId" clId="{5BF6A301-8E7E-4E5F-BEE1-1DB65639CDAE}" dt="2023-10-04T12:20:07.897" v="6" actId="478"/>
          <ac:spMkLst>
            <pc:docMk/>
            <pc:sldMk cId="3130628632" sldId="264"/>
            <ac:spMk id="3" creationId="{31BC5214-82D4-1CDC-1DC9-F676874C9C4A}"/>
          </ac:spMkLst>
        </pc:spChg>
        <pc:picChg chg="add mod">
          <ac:chgData name="이 슬비" userId="158ee170a4f27860" providerId="LiveId" clId="{5BF6A301-8E7E-4E5F-BEE1-1DB65639CDAE}" dt="2023-10-08T07:48:48.376" v="1550"/>
          <ac:picMkLst>
            <pc:docMk/>
            <pc:sldMk cId="3130628632" sldId="264"/>
            <ac:picMk id="3" creationId="{3D2B5B9F-8AE5-55A3-A6EC-49755F4A47F8}"/>
          </ac:picMkLst>
        </pc:picChg>
        <pc:picChg chg="add mod modCrop">
          <ac:chgData name="이 슬비" userId="158ee170a4f27860" providerId="LiveId" clId="{5BF6A301-8E7E-4E5F-BEE1-1DB65639CDAE}" dt="2023-10-04T12:27:30.750" v="37" actId="14100"/>
          <ac:picMkLst>
            <pc:docMk/>
            <pc:sldMk cId="3130628632" sldId="264"/>
            <ac:picMk id="5" creationId="{5FE05135-55AC-CC2B-1DBC-6AA17D644126}"/>
          </ac:picMkLst>
        </pc:picChg>
      </pc:sldChg>
      <pc:sldChg chg="new del">
        <pc:chgData name="이 슬비" userId="158ee170a4f27860" providerId="LiveId" clId="{5BF6A301-8E7E-4E5F-BEE1-1DB65639CDAE}" dt="2023-10-08T07:37:57.454" v="774" actId="2696"/>
        <pc:sldMkLst>
          <pc:docMk/>
          <pc:sldMk cId="470957211" sldId="265"/>
        </pc:sldMkLst>
      </pc:sldChg>
      <pc:sldChg chg="addSp delSp modSp add mod">
        <pc:chgData name="이 슬비" userId="158ee170a4f27860" providerId="LiveId" clId="{5BF6A301-8E7E-4E5F-BEE1-1DB65639CDAE}" dt="2023-10-08T07:59:08.894" v="1609" actId="164"/>
        <pc:sldMkLst>
          <pc:docMk/>
          <pc:sldMk cId="1600314010" sldId="266"/>
        </pc:sldMkLst>
        <pc:spChg chg="del">
          <ac:chgData name="이 슬비" userId="158ee170a4f27860" providerId="LiveId" clId="{5BF6A301-8E7E-4E5F-BEE1-1DB65639CDAE}" dt="2023-10-08T07:32:16.155" v="228" actId="478"/>
          <ac:spMkLst>
            <pc:docMk/>
            <pc:sldMk cId="1600314010" sldId="266"/>
            <ac:spMk id="7" creationId="{95107981-8D0F-65AD-4E19-9EEF74C23C90}"/>
          </ac:spMkLst>
        </pc:spChg>
        <pc:spChg chg="mod">
          <ac:chgData name="이 슬비" userId="158ee170a4f27860" providerId="LiveId" clId="{5BF6A301-8E7E-4E5F-BEE1-1DB65639CDAE}" dt="2023-10-08T07:34:44.534" v="341" actId="208"/>
          <ac:spMkLst>
            <pc:docMk/>
            <pc:sldMk cId="1600314010" sldId="266"/>
            <ac:spMk id="9" creationId="{7060B648-F057-A7A5-5BE7-8044D0EB63FC}"/>
          </ac:spMkLst>
        </pc:spChg>
        <pc:spChg chg="mod">
          <ac:chgData name="이 슬비" userId="158ee170a4f27860" providerId="LiveId" clId="{5BF6A301-8E7E-4E5F-BEE1-1DB65639CDAE}" dt="2023-10-08T07:34:24.659" v="338" actId="207"/>
          <ac:spMkLst>
            <pc:docMk/>
            <pc:sldMk cId="1600314010" sldId="266"/>
            <ac:spMk id="10" creationId="{51C8D1A8-C198-CDFF-930F-31FF50CC584A}"/>
          </ac:spMkLst>
        </pc:spChg>
        <pc:spChg chg="mod">
          <ac:chgData name="이 슬비" userId="158ee170a4f27860" providerId="LiveId" clId="{5BF6A301-8E7E-4E5F-BEE1-1DB65639CDAE}" dt="2023-10-08T07:34:24.659" v="338" actId="207"/>
          <ac:spMkLst>
            <pc:docMk/>
            <pc:sldMk cId="1600314010" sldId="266"/>
            <ac:spMk id="11" creationId="{BBF5F7FA-BBFC-97DB-4A86-0BB75F1CBECD}"/>
          </ac:spMkLst>
        </pc:spChg>
        <pc:spChg chg="mod">
          <ac:chgData name="이 슬비" userId="158ee170a4f27860" providerId="LiveId" clId="{5BF6A301-8E7E-4E5F-BEE1-1DB65639CDAE}" dt="2023-10-08T07:34:24.659" v="338" actId="207"/>
          <ac:spMkLst>
            <pc:docMk/>
            <pc:sldMk cId="1600314010" sldId="266"/>
            <ac:spMk id="14" creationId="{C21757A7-C169-9F59-0DCB-6E86B035F0F6}"/>
          </ac:spMkLst>
        </pc:spChg>
        <pc:spChg chg="mod">
          <ac:chgData name="이 슬비" userId="158ee170a4f27860" providerId="LiveId" clId="{5BF6A301-8E7E-4E5F-BEE1-1DB65639CDAE}" dt="2023-10-08T07:34:24.659" v="338" actId="207"/>
          <ac:spMkLst>
            <pc:docMk/>
            <pc:sldMk cId="1600314010" sldId="266"/>
            <ac:spMk id="15" creationId="{DDD90726-C2E3-1F69-6E6C-B4DC112D00ED}"/>
          </ac:spMkLst>
        </pc:spChg>
        <pc:spChg chg="mod">
          <ac:chgData name="이 슬비" userId="158ee170a4f27860" providerId="LiveId" clId="{5BF6A301-8E7E-4E5F-BEE1-1DB65639CDAE}" dt="2023-10-08T07:34:24.659" v="338" actId="207"/>
          <ac:spMkLst>
            <pc:docMk/>
            <pc:sldMk cId="1600314010" sldId="266"/>
            <ac:spMk id="16" creationId="{C316325A-D370-67E9-A1BD-E9D3146DA6C5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18" creationId="{5B3AE99F-5EBE-D512-234D-C82BBC2C265F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19" creationId="{05774A3B-8C43-93B2-84F8-FAB8E0E535F4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20" creationId="{E46840AE-897E-4B4C-FF73-6941FE932FF9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28" creationId="{C79C3F6C-F3F1-58BE-4139-DE2FE0D9FC26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44" creationId="{8B77876E-DCD1-E1E9-F7B2-DD1FA204AB26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45" creationId="{F1E95B01-EA2F-2194-D8B5-1BCA99EB2BC4}"/>
          </ac:spMkLst>
        </pc:spChg>
        <pc:spChg chg="mod topLvl">
          <ac:chgData name="이 슬비" userId="158ee170a4f27860" providerId="LiveId" clId="{5BF6A301-8E7E-4E5F-BEE1-1DB65639CDAE}" dt="2023-10-08T07:33:52.300" v="262" actId="164"/>
          <ac:spMkLst>
            <pc:docMk/>
            <pc:sldMk cId="1600314010" sldId="266"/>
            <ac:spMk id="47" creationId="{F9F08ED3-78A4-364A-93D4-E59424547175}"/>
          </ac:spMkLst>
        </pc:spChg>
        <pc:spChg chg="mod topLvl">
          <ac:chgData name="이 슬비" userId="158ee170a4f27860" providerId="LiveId" clId="{5BF6A301-8E7E-4E5F-BEE1-1DB65639CDAE}" dt="2023-10-08T07:33:52.300" v="262" actId="164"/>
          <ac:spMkLst>
            <pc:docMk/>
            <pc:sldMk cId="1600314010" sldId="266"/>
            <ac:spMk id="48" creationId="{2CFBDAE9-907C-F589-CA88-CD4038BA741F}"/>
          </ac:spMkLst>
        </pc:spChg>
        <pc:spChg chg="mod topLvl">
          <ac:chgData name="이 슬비" userId="158ee170a4f27860" providerId="LiveId" clId="{5BF6A301-8E7E-4E5F-BEE1-1DB65639CDAE}" dt="2023-10-08T07:33:52.300" v="262" actId="164"/>
          <ac:spMkLst>
            <pc:docMk/>
            <pc:sldMk cId="1600314010" sldId="266"/>
            <ac:spMk id="49" creationId="{9DDCA15A-86DF-D4A6-3D3A-EDA42C014C1E}"/>
          </ac:spMkLst>
        </pc:spChg>
        <pc:spChg chg="mod topLvl">
          <ac:chgData name="이 슬비" userId="158ee170a4f27860" providerId="LiveId" clId="{5BF6A301-8E7E-4E5F-BEE1-1DB65639CDAE}" dt="2023-10-08T07:33:52.300" v="262" actId="164"/>
          <ac:spMkLst>
            <pc:docMk/>
            <pc:sldMk cId="1600314010" sldId="266"/>
            <ac:spMk id="50" creationId="{2E0F3211-7C5D-8293-EA00-BD9E649160FE}"/>
          </ac:spMkLst>
        </pc:spChg>
        <pc:spChg chg="mod topLvl">
          <ac:chgData name="이 슬비" userId="158ee170a4f27860" providerId="LiveId" clId="{5BF6A301-8E7E-4E5F-BEE1-1DB65639CDAE}" dt="2023-10-08T07:33:52.300" v="262" actId="164"/>
          <ac:spMkLst>
            <pc:docMk/>
            <pc:sldMk cId="1600314010" sldId="266"/>
            <ac:spMk id="51" creationId="{94B81FD2-ABC3-0A33-D833-0CE4457C6A29}"/>
          </ac:spMkLst>
        </pc:spChg>
        <pc:spChg chg="add del mod topLvl">
          <ac:chgData name="이 슬비" userId="158ee170a4f27860" providerId="LiveId" clId="{5BF6A301-8E7E-4E5F-BEE1-1DB65639CDAE}" dt="2023-10-08T07:33:52.300" v="262" actId="164"/>
          <ac:spMkLst>
            <pc:docMk/>
            <pc:sldMk cId="1600314010" sldId="266"/>
            <ac:spMk id="52" creationId="{A93BF365-9664-20FA-213F-DB4511871629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54" creationId="{FE56460D-979F-4B3D-36F2-B99AB51B5CA8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55" creationId="{9C98A136-854A-3D46-ECFC-03AE2A44DE23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56" creationId="{2142F178-014F-F18B-29B5-7D34417F0796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57" creationId="{D1ADA2BE-FCAC-81EA-C07C-6606B6923B6C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58" creationId="{44AF94E3-4705-7983-1380-AF9E38BDCDF0}"/>
          </ac:spMkLst>
        </pc:spChg>
        <pc:spChg chg="mod">
          <ac:chgData name="이 슬비" userId="158ee170a4f27860" providerId="LiveId" clId="{5BF6A301-8E7E-4E5F-BEE1-1DB65639CDAE}" dt="2023-10-08T07:36:54.750" v="601"/>
          <ac:spMkLst>
            <pc:docMk/>
            <pc:sldMk cId="1600314010" sldId="266"/>
            <ac:spMk id="59" creationId="{20BD1497-D097-823C-0D7C-5F842EE9E77A}"/>
          </ac:spMkLst>
        </pc:spChg>
        <pc:spChg chg="mod">
          <ac:chgData name="이 슬비" userId="158ee170a4f27860" providerId="LiveId" clId="{5BF6A301-8E7E-4E5F-BEE1-1DB65639CDAE}" dt="2023-10-08T07:37:35.890" v="718"/>
          <ac:spMkLst>
            <pc:docMk/>
            <pc:sldMk cId="1600314010" sldId="266"/>
            <ac:spMk id="61" creationId="{C497B91B-8F55-9671-BF5A-3194ABB2FD16}"/>
          </ac:spMkLst>
        </pc:spChg>
        <pc:spChg chg="mod">
          <ac:chgData name="이 슬비" userId="158ee170a4f27860" providerId="LiveId" clId="{5BF6A301-8E7E-4E5F-BEE1-1DB65639CDAE}" dt="2023-10-08T07:37:35.890" v="718"/>
          <ac:spMkLst>
            <pc:docMk/>
            <pc:sldMk cId="1600314010" sldId="266"/>
            <ac:spMk id="62" creationId="{C06ABD24-86B9-D828-96EB-74468E4DBB5A}"/>
          </ac:spMkLst>
        </pc:spChg>
        <pc:spChg chg="mod">
          <ac:chgData name="이 슬비" userId="158ee170a4f27860" providerId="LiveId" clId="{5BF6A301-8E7E-4E5F-BEE1-1DB65639CDAE}" dt="2023-10-08T07:37:35.890" v="718"/>
          <ac:spMkLst>
            <pc:docMk/>
            <pc:sldMk cId="1600314010" sldId="266"/>
            <ac:spMk id="63" creationId="{A2190BD8-DBAA-5270-B770-A7C6BD10A163}"/>
          </ac:spMkLst>
        </pc:spChg>
        <pc:spChg chg="mod">
          <ac:chgData name="이 슬비" userId="158ee170a4f27860" providerId="LiveId" clId="{5BF6A301-8E7E-4E5F-BEE1-1DB65639CDAE}" dt="2023-10-08T07:37:35.890" v="718"/>
          <ac:spMkLst>
            <pc:docMk/>
            <pc:sldMk cId="1600314010" sldId="266"/>
            <ac:spMk id="64" creationId="{13BEAEC8-85FE-7CAB-BCD7-D432F163D5CE}"/>
          </ac:spMkLst>
        </pc:spChg>
        <pc:spChg chg="mod">
          <ac:chgData name="이 슬비" userId="158ee170a4f27860" providerId="LiveId" clId="{5BF6A301-8E7E-4E5F-BEE1-1DB65639CDAE}" dt="2023-10-08T07:37:35.890" v="718"/>
          <ac:spMkLst>
            <pc:docMk/>
            <pc:sldMk cId="1600314010" sldId="266"/>
            <ac:spMk id="65" creationId="{5C7498E0-A640-0F8A-2A4F-229F5CD67E45}"/>
          </ac:spMkLst>
        </pc:spChg>
        <pc:spChg chg="mod">
          <ac:chgData name="이 슬비" userId="158ee170a4f27860" providerId="LiveId" clId="{5BF6A301-8E7E-4E5F-BEE1-1DB65639CDAE}" dt="2023-10-08T07:37:35.890" v="718"/>
          <ac:spMkLst>
            <pc:docMk/>
            <pc:sldMk cId="1600314010" sldId="266"/>
            <ac:spMk id="66" creationId="{38DCBFA0-273F-A0E2-5CF3-BF2AEC99451D}"/>
          </ac:spMkLst>
        </pc:spChg>
        <pc:grpChg chg="add mod">
          <ac:chgData name="이 슬비" userId="158ee170a4f27860" providerId="LiveId" clId="{5BF6A301-8E7E-4E5F-BEE1-1DB65639CDAE}" dt="2023-10-08T07:58:59.180" v="1608" actId="164"/>
          <ac:grpSpMkLst>
            <pc:docMk/>
            <pc:sldMk cId="1600314010" sldId="266"/>
            <ac:grpSpMk id="2" creationId="{E2484DC2-A3B9-50E6-0F3F-F47A36010639}"/>
          </ac:grpSpMkLst>
        </pc:grpChg>
        <pc:grpChg chg="add mod ord">
          <ac:chgData name="이 슬비" userId="158ee170a4f27860" providerId="LiveId" clId="{5BF6A301-8E7E-4E5F-BEE1-1DB65639CDAE}" dt="2023-10-08T07:58:59.180" v="1608" actId="164"/>
          <ac:grpSpMkLst>
            <pc:docMk/>
            <pc:sldMk cId="1600314010" sldId="266"/>
            <ac:grpSpMk id="3" creationId="{0B1902BC-CDB9-FD8D-CF9B-22F84BA4816F}"/>
          </ac:grpSpMkLst>
        </pc:grpChg>
        <pc:grpChg chg="del">
          <ac:chgData name="이 슬비" userId="158ee170a4f27860" providerId="LiveId" clId="{5BF6A301-8E7E-4E5F-BEE1-1DB65639CDAE}" dt="2023-10-08T07:32:19.924" v="229" actId="478"/>
          <ac:grpSpMkLst>
            <pc:docMk/>
            <pc:sldMk cId="1600314010" sldId="266"/>
            <ac:grpSpMk id="13" creationId="{622841EF-DF2A-37CD-C0BB-A57CA33AFAF1}"/>
          </ac:grpSpMkLst>
        </pc:grpChg>
        <pc:grpChg chg="add mod">
          <ac:chgData name="이 슬비" userId="158ee170a4f27860" providerId="LiveId" clId="{5BF6A301-8E7E-4E5F-BEE1-1DB65639CDAE}" dt="2023-10-08T07:59:08.894" v="1609" actId="164"/>
          <ac:grpSpMkLst>
            <pc:docMk/>
            <pc:sldMk cId="1600314010" sldId="266"/>
            <ac:grpSpMk id="17" creationId="{8498E43A-6397-CF4D-A48D-D6B6A4984735}"/>
          </ac:grpSpMkLst>
        </pc:grpChg>
        <pc:grpChg chg="del">
          <ac:chgData name="이 슬비" userId="158ee170a4f27860" providerId="LiveId" clId="{5BF6A301-8E7E-4E5F-BEE1-1DB65639CDAE}" dt="2023-10-08T07:32:12.273" v="227" actId="478"/>
          <ac:grpSpMkLst>
            <pc:docMk/>
            <pc:sldMk cId="1600314010" sldId="266"/>
            <ac:grpSpMk id="21" creationId="{0C1862EE-78B9-1700-48CC-41D62939222F}"/>
          </ac:grpSpMkLst>
        </pc:grpChg>
        <pc:grpChg chg="del">
          <ac:chgData name="이 슬비" userId="158ee170a4f27860" providerId="LiveId" clId="{5BF6A301-8E7E-4E5F-BEE1-1DB65639CDAE}" dt="2023-10-08T07:32:24.916" v="230" actId="478"/>
          <ac:grpSpMkLst>
            <pc:docMk/>
            <pc:sldMk cId="1600314010" sldId="266"/>
            <ac:grpSpMk id="29" creationId="{5B9CFA5D-400F-CA83-EB4D-C763151F2AFB}"/>
          </ac:grpSpMkLst>
        </pc:grpChg>
        <pc:grpChg chg="del mod">
          <ac:chgData name="이 슬비" userId="158ee170a4f27860" providerId="LiveId" clId="{5BF6A301-8E7E-4E5F-BEE1-1DB65639CDAE}" dt="2023-10-08T07:33:08.560" v="240" actId="165"/>
          <ac:grpSpMkLst>
            <pc:docMk/>
            <pc:sldMk cId="1600314010" sldId="266"/>
            <ac:grpSpMk id="46" creationId="{BDB75961-A3B9-6CA3-FA70-43FB91275EE4}"/>
          </ac:grpSpMkLst>
        </pc:grpChg>
        <pc:grpChg chg="add mod ord">
          <ac:chgData name="이 슬비" userId="158ee170a4f27860" providerId="LiveId" clId="{5BF6A301-8E7E-4E5F-BEE1-1DB65639CDAE}" dt="2023-10-08T07:59:08.894" v="1609" actId="164"/>
          <ac:grpSpMkLst>
            <pc:docMk/>
            <pc:sldMk cId="1600314010" sldId="266"/>
            <ac:grpSpMk id="53" creationId="{DDA69118-BB2A-B5F5-9491-FBA55ED1F600}"/>
          </ac:grpSpMkLst>
        </pc:grpChg>
        <pc:grpChg chg="add mod">
          <ac:chgData name="이 슬비" userId="158ee170a4f27860" providerId="LiveId" clId="{5BF6A301-8E7E-4E5F-BEE1-1DB65639CDAE}" dt="2023-10-08T07:37:39.053" v="772" actId="1035"/>
          <ac:grpSpMkLst>
            <pc:docMk/>
            <pc:sldMk cId="1600314010" sldId="266"/>
            <ac:grpSpMk id="60" creationId="{AE4ACB4F-4CC1-D5FE-395D-F4EC75ABF057}"/>
          </ac:grpSpMkLst>
        </pc:grpChg>
        <pc:grpChg chg="add mod">
          <ac:chgData name="이 슬비" userId="158ee170a4f27860" providerId="LiveId" clId="{5BF6A301-8E7E-4E5F-BEE1-1DB65639CDAE}" dt="2023-10-08T07:58:59.180" v="1608" actId="164"/>
          <ac:grpSpMkLst>
            <pc:docMk/>
            <pc:sldMk cId="1600314010" sldId="266"/>
            <ac:grpSpMk id="67" creationId="{F90BCF97-6363-0617-79CC-32C4D21C3745}"/>
          </ac:grpSpMkLst>
        </pc:grpChg>
        <pc:grpChg chg="add mod">
          <ac:chgData name="이 슬비" userId="158ee170a4f27860" providerId="LiveId" clId="{5BF6A301-8E7E-4E5F-BEE1-1DB65639CDAE}" dt="2023-10-08T07:59:08.894" v="1609" actId="164"/>
          <ac:grpSpMkLst>
            <pc:docMk/>
            <pc:sldMk cId="1600314010" sldId="266"/>
            <ac:grpSpMk id="68" creationId="{B476223E-FCB0-6173-AE9F-27E8369D663E}"/>
          </ac:grpSpMkLst>
        </pc:grpChg>
      </pc:sldChg>
      <pc:sldChg chg="addSp delSp modSp add mod">
        <pc:chgData name="이 슬비" userId="158ee170a4f27860" providerId="LiveId" clId="{5BF6A301-8E7E-4E5F-BEE1-1DB65639CDAE}" dt="2023-10-08T08:06:05.811" v="1670" actId="164"/>
        <pc:sldMkLst>
          <pc:docMk/>
          <pc:sldMk cId="1939979811" sldId="267"/>
        </pc:sldMkLst>
        <pc:spChg chg="mod">
          <ac:chgData name="이 슬비" userId="158ee170a4f27860" providerId="LiveId" clId="{5BF6A301-8E7E-4E5F-BEE1-1DB65639CDAE}" dt="2023-10-08T07:41:25.952" v="821"/>
          <ac:spMkLst>
            <pc:docMk/>
            <pc:sldMk cId="1939979811" sldId="267"/>
            <ac:spMk id="6" creationId="{CD04A25B-88BB-AAE6-096F-78963F8C121D}"/>
          </ac:spMkLst>
        </pc:spChg>
        <pc:spChg chg="mod">
          <ac:chgData name="이 슬비" userId="158ee170a4f27860" providerId="LiveId" clId="{5BF6A301-8E7E-4E5F-BEE1-1DB65639CDAE}" dt="2023-10-08T07:41:25.952" v="821"/>
          <ac:spMkLst>
            <pc:docMk/>
            <pc:sldMk cId="1939979811" sldId="267"/>
            <ac:spMk id="7" creationId="{70FB7F2D-EC47-D775-6520-6D0F64EA1997}"/>
          </ac:spMkLst>
        </pc:spChg>
        <pc:spChg chg="mod">
          <ac:chgData name="이 슬비" userId="158ee170a4f27860" providerId="LiveId" clId="{5BF6A301-8E7E-4E5F-BEE1-1DB65639CDAE}" dt="2023-10-08T07:41:25.952" v="821"/>
          <ac:spMkLst>
            <pc:docMk/>
            <pc:sldMk cId="1939979811" sldId="267"/>
            <ac:spMk id="8" creationId="{FBF094B7-7F03-B9FF-D9E8-0C5469C47FC9}"/>
          </ac:spMkLst>
        </pc:spChg>
        <pc:spChg chg="mod">
          <ac:chgData name="이 슬비" userId="158ee170a4f27860" providerId="LiveId" clId="{5BF6A301-8E7E-4E5F-BEE1-1DB65639CDAE}" dt="2023-10-08T07:41:25.952" v="821"/>
          <ac:spMkLst>
            <pc:docMk/>
            <pc:sldMk cId="1939979811" sldId="267"/>
            <ac:spMk id="12" creationId="{95FD6198-DE92-A7B4-ED17-E0A8EA0657A3}"/>
          </ac:spMkLst>
        </pc:spChg>
        <pc:spChg chg="mod">
          <ac:chgData name="이 슬비" userId="158ee170a4f27860" providerId="LiveId" clId="{5BF6A301-8E7E-4E5F-BEE1-1DB65639CDAE}" dt="2023-10-08T07:41:25.952" v="821"/>
          <ac:spMkLst>
            <pc:docMk/>
            <pc:sldMk cId="1939979811" sldId="267"/>
            <ac:spMk id="13" creationId="{E53DF35E-7D05-26E4-C586-C9680F37E66A}"/>
          </ac:spMkLst>
        </pc:spChg>
        <pc:spChg chg="mod">
          <ac:chgData name="이 슬비" userId="158ee170a4f27860" providerId="LiveId" clId="{5BF6A301-8E7E-4E5F-BEE1-1DB65639CDAE}" dt="2023-10-08T07:41:25.952" v="821"/>
          <ac:spMkLst>
            <pc:docMk/>
            <pc:sldMk cId="1939979811" sldId="267"/>
            <ac:spMk id="21" creationId="{3CA3F46B-1BD4-A55D-E474-8686F50E5F33}"/>
          </ac:spMkLst>
        </pc:spChg>
        <pc:spChg chg="mod">
          <ac:chgData name="이 슬비" userId="158ee170a4f27860" providerId="LiveId" clId="{5BF6A301-8E7E-4E5F-BEE1-1DB65639CDAE}" dt="2023-10-08T07:42:12.526" v="952" actId="208"/>
          <ac:spMkLst>
            <pc:docMk/>
            <pc:sldMk cId="1939979811" sldId="267"/>
            <ac:spMk id="23" creationId="{86308535-25EE-A4A4-3219-2F041AC35379}"/>
          </ac:spMkLst>
        </pc:spChg>
        <pc:spChg chg="mod">
          <ac:chgData name="이 슬비" userId="158ee170a4f27860" providerId="LiveId" clId="{5BF6A301-8E7E-4E5F-BEE1-1DB65639CDAE}" dt="2023-10-08T07:42:06.595" v="951" actId="208"/>
          <ac:spMkLst>
            <pc:docMk/>
            <pc:sldMk cId="1939979811" sldId="267"/>
            <ac:spMk id="24" creationId="{9A824A84-DF29-78BB-B597-08297BE09624}"/>
          </ac:spMkLst>
        </pc:spChg>
        <pc:spChg chg="mod">
          <ac:chgData name="이 슬비" userId="158ee170a4f27860" providerId="LiveId" clId="{5BF6A301-8E7E-4E5F-BEE1-1DB65639CDAE}" dt="2023-10-08T07:41:46.834" v="948" actId="207"/>
          <ac:spMkLst>
            <pc:docMk/>
            <pc:sldMk cId="1939979811" sldId="267"/>
            <ac:spMk id="25" creationId="{5549D172-C1CE-1300-4597-00918CE019CF}"/>
          </ac:spMkLst>
        </pc:spChg>
        <pc:spChg chg="mod">
          <ac:chgData name="이 슬비" userId="158ee170a4f27860" providerId="LiveId" clId="{5BF6A301-8E7E-4E5F-BEE1-1DB65639CDAE}" dt="2023-10-08T07:41:46.834" v="948" actId="207"/>
          <ac:spMkLst>
            <pc:docMk/>
            <pc:sldMk cId="1939979811" sldId="267"/>
            <ac:spMk id="26" creationId="{7237252B-A613-0E3A-F04E-4B11F35A39E3}"/>
          </ac:spMkLst>
        </pc:spChg>
        <pc:spChg chg="mod">
          <ac:chgData name="이 슬비" userId="158ee170a4f27860" providerId="LiveId" clId="{5BF6A301-8E7E-4E5F-BEE1-1DB65639CDAE}" dt="2023-10-08T07:41:46.834" v="948" actId="207"/>
          <ac:spMkLst>
            <pc:docMk/>
            <pc:sldMk cId="1939979811" sldId="267"/>
            <ac:spMk id="27" creationId="{C5B96BDC-B410-F484-7CAA-E3CAAB02CEAB}"/>
          </ac:spMkLst>
        </pc:spChg>
        <pc:spChg chg="mod">
          <ac:chgData name="이 슬비" userId="158ee170a4f27860" providerId="LiveId" clId="{5BF6A301-8E7E-4E5F-BEE1-1DB65639CDAE}" dt="2023-10-08T07:41:46.834" v="948" actId="207"/>
          <ac:spMkLst>
            <pc:docMk/>
            <pc:sldMk cId="1939979811" sldId="267"/>
            <ac:spMk id="29" creationId="{4EBA8309-393D-01C9-BE4E-749816D530B6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1" creationId="{2CC0B915-F019-1E06-3723-241CB0481CA9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2" creationId="{98741AF7-38E5-09FC-F185-5C0B4BCA1E2D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3" creationId="{91BBED87-CABF-1B3F-DE54-BE8AB3CF56EE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4" creationId="{88B5550A-D302-9501-8598-F63A02298B46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5" creationId="{43B2C94E-B55F-9DEE-148A-F8C57BD4D8A2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6" creationId="{A3E806B7-5241-87E7-80C7-40C2299C57EF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8" creationId="{E8A70B2E-AC71-3416-FE0C-CEB390450C57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39" creationId="{8DE0BCC6-48AB-C3C4-5078-C6488748B8CB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40" creationId="{E52D15D1-9537-E5B1-B172-01CA3AC35CA5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41" creationId="{C6D0D2FC-94C0-9114-BF6E-408C7D562D7C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42" creationId="{26871F9F-4106-3385-9719-81305F0ECF99}"/>
          </ac:spMkLst>
        </pc:spChg>
        <pc:spChg chg="mod">
          <ac:chgData name="이 슬비" userId="158ee170a4f27860" providerId="LiveId" clId="{5BF6A301-8E7E-4E5F-BEE1-1DB65639CDAE}" dt="2023-10-08T07:42:45.685" v="1057"/>
          <ac:spMkLst>
            <pc:docMk/>
            <pc:sldMk cId="1939979811" sldId="267"/>
            <ac:spMk id="43" creationId="{A7C4B8FC-37E9-3417-9277-EE9F01FB9788}"/>
          </ac:spMkLst>
        </pc:spChg>
        <pc:spChg chg="mod">
          <ac:chgData name="이 슬비" userId="158ee170a4f27860" providerId="LiveId" clId="{5BF6A301-8E7E-4E5F-BEE1-1DB65639CDAE}" dt="2023-10-08T07:38:12.910" v="776" actId="20577"/>
          <ac:spMkLst>
            <pc:docMk/>
            <pc:sldMk cId="1939979811" sldId="267"/>
            <ac:spMk id="51" creationId="{94B81FD2-ABC3-0A33-D833-0CE4457C6A29}"/>
          </ac:spMkLst>
        </pc:spChg>
        <pc:spChg chg="mod topLvl">
          <ac:chgData name="이 슬비" userId="158ee170a4f27860" providerId="LiveId" clId="{5BF6A301-8E7E-4E5F-BEE1-1DB65639CDAE}" dt="2023-10-08T07:41:12.224" v="820" actId="208"/>
          <ac:spMkLst>
            <pc:docMk/>
            <pc:sldMk cId="1939979811" sldId="267"/>
            <ac:spMk id="61" creationId="{C497B91B-8F55-9671-BF5A-3194ABB2FD16}"/>
          </ac:spMkLst>
        </pc:spChg>
        <pc:spChg chg="mod topLvl">
          <ac:chgData name="이 슬비" userId="158ee170a4f27860" providerId="LiveId" clId="{5BF6A301-8E7E-4E5F-BEE1-1DB65639CDAE}" dt="2023-10-08T07:40:45.611" v="818" actId="207"/>
          <ac:spMkLst>
            <pc:docMk/>
            <pc:sldMk cId="1939979811" sldId="267"/>
            <ac:spMk id="62" creationId="{C06ABD24-86B9-D828-96EB-74468E4DBB5A}"/>
          </ac:spMkLst>
        </pc:spChg>
        <pc:spChg chg="mod topLvl">
          <ac:chgData name="이 슬비" userId="158ee170a4f27860" providerId="LiveId" clId="{5BF6A301-8E7E-4E5F-BEE1-1DB65639CDAE}" dt="2023-10-08T07:40:45.611" v="818" actId="207"/>
          <ac:spMkLst>
            <pc:docMk/>
            <pc:sldMk cId="1939979811" sldId="267"/>
            <ac:spMk id="63" creationId="{A2190BD8-DBAA-5270-B770-A7C6BD10A163}"/>
          </ac:spMkLst>
        </pc:spChg>
        <pc:spChg chg="mod topLvl">
          <ac:chgData name="이 슬비" userId="158ee170a4f27860" providerId="LiveId" clId="{5BF6A301-8E7E-4E5F-BEE1-1DB65639CDAE}" dt="2023-10-08T07:40:45.611" v="818" actId="207"/>
          <ac:spMkLst>
            <pc:docMk/>
            <pc:sldMk cId="1939979811" sldId="267"/>
            <ac:spMk id="64" creationId="{13BEAEC8-85FE-7CAB-BCD7-D432F163D5CE}"/>
          </ac:spMkLst>
        </pc:spChg>
        <pc:spChg chg="mod topLvl">
          <ac:chgData name="이 슬비" userId="158ee170a4f27860" providerId="LiveId" clId="{5BF6A301-8E7E-4E5F-BEE1-1DB65639CDAE}" dt="2023-10-08T07:40:45.611" v="818" actId="207"/>
          <ac:spMkLst>
            <pc:docMk/>
            <pc:sldMk cId="1939979811" sldId="267"/>
            <ac:spMk id="65" creationId="{5C7498E0-A640-0F8A-2A4F-229F5CD67E45}"/>
          </ac:spMkLst>
        </pc:spChg>
        <pc:spChg chg="add del mod topLvl">
          <ac:chgData name="이 슬비" userId="158ee170a4f27860" providerId="LiveId" clId="{5BF6A301-8E7E-4E5F-BEE1-1DB65639CDAE}" dt="2023-10-08T07:40:45.611" v="818" actId="207"/>
          <ac:spMkLst>
            <pc:docMk/>
            <pc:sldMk cId="1939979811" sldId="267"/>
            <ac:spMk id="66" creationId="{38DCBFA0-273F-A0E2-5CF3-BF2AEC99451D}"/>
          </ac:spMkLst>
        </pc:spChg>
        <pc:grpChg chg="del">
          <ac:chgData name="이 슬비" userId="158ee170a4f27860" providerId="LiveId" clId="{5BF6A301-8E7E-4E5F-BEE1-1DB65639CDAE}" dt="2023-10-08T07:38:16.827" v="777" actId="478"/>
          <ac:grpSpMkLst>
            <pc:docMk/>
            <pc:sldMk cId="1939979811" sldId="267"/>
            <ac:grpSpMk id="2" creationId="{E2484DC2-A3B9-50E6-0F3F-F47A36010639}"/>
          </ac:grpSpMkLst>
        </pc:grpChg>
        <pc:grpChg chg="del">
          <ac:chgData name="이 슬비" userId="158ee170a4f27860" providerId="LiveId" clId="{5BF6A301-8E7E-4E5F-BEE1-1DB65639CDAE}" dt="2023-10-08T07:38:16.827" v="777" actId="478"/>
          <ac:grpSpMkLst>
            <pc:docMk/>
            <pc:sldMk cId="1939979811" sldId="267"/>
            <ac:grpSpMk id="3" creationId="{0B1902BC-CDB9-FD8D-CF9B-22F84BA4816F}"/>
          </ac:grpSpMkLst>
        </pc:grpChg>
        <pc:grpChg chg="add mod">
          <ac:chgData name="이 슬비" userId="158ee170a4f27860" providerId="LiveId" clId="{5BF6A301-8E7E-4E5F-BEE1-1DB65639CDAE}" dt="2023-10-08T08:05:56.558" v="1669" actId="164"/>
          <ac:grpSpMkLst>
            <pc:docMk/>
            <pc:sldMk cId="1939979811" sldId="267"/>
            <ac:grpSpMk id="4" creationId="{1D5C58CB-8CAD-A2FB-59AD-DB9B79AD8C58}"/>
          </ac:grpSpMkLst>
        </pc:grpChg>
        <pc:grpChg chg="add mod">
          <ac:chgData name="이 슬비" userId="158ee170a4f27860" providerId="LiveId" clId="{5BF6A301-8E7E-4E5F-BEE1-1DB65639CDAE}" dt="2023-10-08T07:41:29.353" v="873" actId="1037"/>
          <ac:grpSpMkLst>
            <pc:docMk/>
            <pc:sldMk cId="1939979811" sldId="267"/>
            <ac:grpSpMk id="5" creationId="{F5B4B3B4-97AF-5B03-CCAD-7FA63BE0EF3D}"/>
          </ac:grpSpMkLst>
        </pc:grpChg>
        <pc:grpChg chg="del">
          <ac:chgData name="이 슬비" userId="158ee170a4f27860" providerId="LiveId" clId="{5BF6A301-8E7E-4E5F-BEE1-1DB65639CDAE}" dt="2023-10-08T07:38:16.827" v="777" actId="478"/>
          <ac:grpSpMkLst>
            <pc:docMk/>
            <pc:sldMk cId="1939979811" sldId="267"/>
            <ac:grpSpMk id="17" creationId="{8498E43A-6397-CF4D-A48D-D6B6A4984735}"/>
          </ac:grpSpMkLst>
        </pc:grpChg>
        <pc:grpChg chg="add mod ord">
          <ac:chgData name="이 슬비" userId="158ee170a4f27860" providerId="LiveId" clId="{5BF6A301-8E7E-4E5F-BEE1-1DB65639CDAE}" dt="2023-10-08T08:05:56.558" v="1669" actId="164"/>
          <ac:grpSpMkLst>
            <pc:docMk/>
            <pc:sldMk cId="1939979811" sldId="267"/>
            <ac:grpSpMk id="22" creationId="{3CF15DA3-1062-B45E-CEBD-7C9DE95A6250}"/>
          </ac:grpSpMkLst>
        </pc:grpChg>
        <pc:grpChg chg="add mod">
          <ac:chgData name="이 슬비" userId="158ee170a4f27860" providerId="LiveId" clId="{5BF6A301-8E7E-4E5F-BEE1-1DB65639CDAE}" dt="2023-10-08T08:06:05.811" v="1670" actId="164"/>
          <ac:grpSpMkLst>
            <pc:docMk/>
            <pc:sldMk cId="1939979811" sldId="267"/>
            <ac:grpSpMk id="30" creationId="{3B39F22D-E95F-D608-E143-515F8C5F450A}"/>
          </ac:grpSpMkLst>
        </pc:grpChg>
        <pc:grpChg chg="add mod ord">
          <ac:chgData name="이 슬비" userId="158ee170a4f27860" providerId="LiveId" clId="{5BF6A301-8E7E-4E5F-BEE1-1DB65639CDAE}" dt="2023-10-08T08:06:05.811" v="1670" actId="164"/>
          <ac:grpSpMkLst>
            <pc:docMk/>
            <pc:sldMk cId="1939979811" sldId="267"/>
            <ac:grpSpMk id="37" creationId="{3A4B009F-FA82-AC51-6AB8-2D8A2E7B9CD9}"/>
          </ac:grpSpMkLst>
        </pc:grpChg>
        <pc:grpChg chg="add mod">
          <ac:chgData name="이 슬비" userId="158ee170a4f27860" providerId="LiveId" clId="{5BF6A301-8E7E-4E5F-BEE1-1DB65639CDAE}" dt="2023-10-08T08:05:56.558" v="1669" actId="164"/>
          <ac:grpSpMkLst>
            <pc:docMk/>
            <pc:sldMk cId="1939979811" sldId="267"/>
            <ac:grpSpMk id="46" creationId="{1C702C4A-56DE-A990-D752-8FA3D9FDA894}"/>
          </ac:grpSpMkLst>
        </pc:grpChg>
        <pc:grpChg chg="del">
          <ac:chgData name="이 슬비" userId="158ee170a4f27860" providerId="LiveId" clId="{5BF6A301-8E7E-4E5F-BEE1-1DB65639CDAE}" dt="2023-10-08T07:38:16.827" v="777" actId="478"/>
          <ac:grpSpMkLst>
            <pc:docMk/>
            <pc:sldMk cId="1939979811" sldId="267"/>
            <ac:grpSpMk id="53" creationId="{DDA69118-BB2A-B5F5-9491-FBA55ED1F600}"/>
          </ac:grpSpMkLst>
        </pc:grpChg>
        <pc:grpChg chg="del">
          <ac:chgData name="이 슬비" userId="158ee170a4f27860" providerId="LiveId" clId="{5BF6A301-8E7E-4E5F-BEE1-1DB65639CDAE}" dt="2023-10-08T07:38:38.605" v="786" actId="165"/>
          <ac:grpSpMkLst>
            <pc:docMk/>
            <pc:sldMk cId="1939979811" sldId="267"/>
            <ac:grpSpMk id="60" creationId="{AE4ACB4F-4CC1-D5FE-395D-F4EC75ABF057}"/>
          </ac:grpSpMkLst>
        </pc:grpChg>
        <pc:grpChg chg="add mod">
          <ac:chgData name="이 슬비" userId="158ee170a4f27860" providerId="LiveId" clId="{5BF6A301-8E7E-4E5F-BEE1-1DB65639CDAE}" dt="2023-10-08T08:06:05.811" v="1670" actId="164"/>
          <ac:grpSpMkLst>
            <pc:docMk/>
            <pc:sldMk cId="1939979811" sldId="267"/>
            <ac:grpSpMk id="67" creationId="{0474CDFA-FA83-68BA-729F-A0E4811375A2}"/>
          </ac:grpSpMkLst>
        </pc:grpChg>
      </pc:sldChg>
      <pc:sldChg chg="new del">
        <pc:chgData name="이 슬비" userId="158ee170a4f27860" providerId="LiveId" clId="{5BF6A301-8E7E-4E5F-BEE1-1DB65639CDAE}" dt="2023-10-08T07:43:43.912" v="1174" actId="680"/>
        <pc:sldMkLst>
          <pc:docMk/>
          <pc:sldMk cId="2686732558" sldId="268"/>
        </pc:sldMkLst>
      </pc:sldChg>
      <pc:sldChg chg="addSp delSp modSp add mod setBg">
        <pc:chgData name="이 슬비" userId="158ee170a4f27860" providerId="LiveId" clId="{5BF6A301-8E7E-4E5F-BEE1-1DB65639CDAE}" dt="2023-10-08T08:13:55.454" v="1719" actId="164"/>
        <pc:sldMkLst>
          <pc:docMk/>
          <pc:sldMk cId="4255080501" sldId="268"/>
        </pc:sldMkLst>
        <pc:spChg chg="mod">
          <ac:chgData name="이 슬비" userId="158ee170a4f27860" providerId="LiveId" clId="{5BF6A301-8E7E-4E5F-BEE1-1DB65639CDAE}" dt="2023-10-08T07:45:59.962" v="1189" actId="207"/>
          <ac:spMkLst>
            <pc:docMk/>
            <pc:sldMk cId="4255080501" sldId="268"/>
            <ac:spMk id="3" creationId="{072D2D94-67C7-21D7-A340-746AC596E4CE}"/>
          </ac:spMkLst>
        </pc:spChg>
        <pc:spChg chg="mod">
          <ac:chgData name="이 슬비" userId="158ee170a4f27860" providerId="LiveId" clId="{5BF6A301-8E7E-4E5F-BEE1-1DB65639CDAE}" dt="2023-10-08T07:45:40.464" v="1187" actId="207"/>
          <ac:spMkLst>
            <pc:docMk/>
            <pc:sldMk cId="4255080501" sldId="268"/>
            <ac:spMk id="9" creationId="{6DD4E4D2-8DFA-7B8F-DBD1-48FF0B9E242B}"/>
          </ac:spMkLst>
        </pc:spChg>
        <pc:spChg chg="mod">
          <ac:chgData name="이 슬비" userId="158ee170a4f27860" providerId="LiveId" clId="{5BF6A301-8E7E-4E5F-BEE1-1DB65639CDAE}" dt="2023-10-08T07:45:40.464" v="1187" actId="207"/>
          <ac:spMkLst>
            <pc:docMk/>
            <pc:sldMk cId="4255080501" sldId="268"/>
            <ac:spMk id="10" creationId="{17F3267D-A33B-5E89-98FE-3AF0A9EFF8F7}"/>
          </ac:spMkLst>
        </pc:spChg>
        <pc:spChg chg="mod">
          <ac:chgData name="이 슬비" userId="158ee170a4f27860" providerId="LiveId" clId="{5BF6A301-8E7E-4E5F-BEE1-1DB65639CDAE}" dt="2023-10-08T07:45:40.464" v="1187" actId="207"/>
          <ac:spMkLst>
            <pc:docMk/>
            <pc:sldMk cId="4255080501" sldId="268"/>
            <ac:spMk id="11" creationId="{7F4495FC-6892-42DC-454A-145985F3121D}"/>
          </ac:spMkLst>
        </pc:spChg>
        <pc:spChg chg="mod">
          <ac:chgData name="이 슬비" userId="158ee170a4f27860" providerId="LiveId" clId="{5BF6A301-8E7E-4E5F-BEE1-1DB65639CDAE}" dt="2023-10-08T07:45:40.464" v="1187" actId="207"/>
          <ac:spMkLst>
            <pc:docMk/>
            <pc:sldMk cId="4255080501" sldId="268"/>
            <ac:spMk id="14" creationId="{D84517B7-271C-FA59-E949-509ABE5607B2}"/>
          </ac:spMkLst>
        </pc:spChg>
        <pc:spChg chg="mod">
          <ac:chgData name="이 슬비" userId="158ee170a4f27860" providerId="LiveId" clId="{5BF6A301-8E7E-4E5F-BEE1-1DB65639CDAE}" dt="2023-10-08T07:45:40.464" v="1187" actId="207"/>
          <ac:spMkLst>
            <pc:docMk/>
            <pc:sldMk cId="4255080501" sldId="268"/>
            <ac:spMk id="15" creationId="{F061C7F4-DEC5-3071-9118-A0229B4003B1}"/>
          </ac:spMkLst>
        </pc:spChg>
        <pc:spChg chg="mod">
          <ac:chgData name="이 슬비" userId="158ee170a4f27860" providerId="LiveId" clId="{5BF6A301-8E7E-4E5F-BEE1-1DB65639CDAE}" dt="2023-10-08T07:47:04.248" v="1270" actId="208"/>
          <ac:spMkLst>
            <pc:docMk/>
            <pc:sldMk cId="4255080501" sldId="268"/>
            <ac:spMk id="17" creationId="{647CAC93-CCF5-4868-4247-FA1B648C5CFC}"/>
          </ac:spMkLst>
        </pc:spChg>
        <pc:spChg chg="mod">
          <ac:chgData name="이 슬비" userId="158ee170a4f27860" providerId="LiveId" clId="{5BF6A301-8E7E-4E5F-BEE1-1DB65639CDAE}" dt="2023-10-08T07:46:19.441" v="1265" actId="207"/>
          <ac:spMkLst>
            <pc:docMk/>
            <pc:sldMk cId="4255080501" sldId="268"/>
            <ac:spMk id="18" creationId="{0D9CCD65-0F67-935E-7F83-F9230ADC8925}"/>
          </ac:spMkLst>
        </pc:spChg>
        <pc:spChg chg="mod">
          <ac:chgData name="이 슬비" userId="158ee170a4f27860" providerId="LiveId" clId="{5BF6A301-8E7E-4E5F-BEE1-1DB65639CDAE}" dt="2023-10-08T07:46:19.441" v="1265" actId="207"/>
          <ac:spMkLst>
            <pc:docMk/>
            <pc:sldMk cId="4255080501" sldId="268"/>
            <ac:spMk id="19" creationId="{1A80099A-CD58-52FA-E1FC-68CD1EA187FC}"/>
          </ac:spMkLst>
        </pc:spChg>
        <pc:spChg chg="mod">
          <ac:chgData name="이 슬비" userId="158ee170a4f27860" providerId="LiveId" clId="{5BF6A301-8E7E-4E5F-BEE1-1DB65639CDAE}" dt="2023-10-08T07:46:19.441" v="1265" actId="207"/>
          <ac:spMkLst>
            <pc:docMk/>
            <pc:sldMk cId="4255080501" sldId="268"/>
            <ac:spMk id="20" creationId="{0D892E3E-25DE-78CB-D985-0F54CA0CF7D9}"/>
          </ac:spMkLst>
        </pc:spChg>
        <pc:spChg chg="mod">
          <ac:chgData name="이 슬비" userId="158ee170a4f27860" providerId="LiveId" clId="{5BF6A301-8E7E-4E5F-BEE1-1DB65639CDAE}" dt="2023-10-08T07:46:19.441" v="1265" actId="207"/>
          <ac:spMkLst>
            <pc:docMk/>
            <pc:sldMk cId="4255080501" sldId="268"/>
            <ac:spMk id="28" creationId="{46C1E087-866B-0080-E618-CD8CF3D0DAAE}"/>
          </ac:spMkLst>
        </pc:spChg>
        <pc:spChg chg="mod">
          <ac:chgData name="이 슬비" userId="158ee170a4f27860" providerId="LiveId" clId="{5BF6A301-8E7E-4E5F-BEE1-1DB65639CDAE}" dt="2023-10-08T07:46:19.441" v="1265" actId="207"/>
          <ac:spMkLst>
            <pc:docMk/>
            <pc:sldMk cId="4255080501" sldId="268"/>
            <ac:spMk id="44" creationId="{9EE1749D-B06D-1D04-0AAD-2EB1716E74F7}"/>
          </ac:spMkLst>
        </pc:spChg>
        <pc:spChg chg="mod">
          <ac:chgData name="이 슬비" userId="158ee170a4f27860" providerId="LiveId" clId="{5BF6A301-8E7E-4E5F-BEE1-1DB65639CDAE}" dt="2023-10-08T07:47:35.873" v="1362"/>
          <ac:spMkLst>
            <pc:docMk/>
            <pc:sldMk cId="4255080501" sldId="268"/>
            <ac:spMk id="46" creationId="{0F89D32E-B17E-CF7E-9269-AFB7A61825A2}"/>
          </ac:spMkLst>
        </pc:spChg>
        <pc:spChg chg="mod">
          <ac:chgData name="이 슬비" userId="158ee170a4f27860" providerId="LiveId" clId="{5BF6A301-8E7E-4E5F-BEE1-1DB65639CDAE}" dt="2023-10-08T07:47:35.873" v="1362"/>
          <ac:spMkLst>
            <pc:docMk/>
            <pc:sldMk cId="4255080501" sldId="268"/>
            <ac:spMk id="47" creationId="{A1DA3A04-6EED-0F32-259B-B5BB8BB820BE}"/>
          </ac:spMkLst>
        </pc:spChg>
        <pc:spChg chg="mod">
          <ac:chgData name="이 슬비" userId="158ee170a4f27860" providerId="LiveId" clId="{5BF6A301-8E7E-4E5F-BEE1-1DB65639CDAE}" dt="2023-10-08T07:47:35.873" v="1362"/>
          <ac:spMkLst>
            <pc:docMk/>
            <pc:sldMk cId="4255080501" sldId="268"/>
            <ac:spMk id="48" creationId="{5C4053F4-3108-352F-B565-BE6A46245472}"/>
          </ac:spMkLst>
        </pc:spChg>
        <pc:spChg chg="mod">
          <ac:chgData name="이 슬비" userId="158ee170a4f27860" providerId="LiveId" clId="{5BF6A301-8E7E-4E5F-BEE1-1DB65639CDAE}" dt="2023-10-08T07:47:35.873" v="1362"/>
          <ac:spMkLst>
            <pc:docMk/>
            <pc:sldMk cId="4255080501" sldId="268"/>
            <ac:spMk id="49" creationId="{789FC1BE-69A1-764D-D3CA-A93D1E37C941}"/>
          </ac:spMkLst>
        </pc:spChg>
        <pc:spChg chg="mod">
          <ac:chgData name="이 슬비" userId="158ee170a4f27860" providerId="LiveId" clId="{5BF6A301-8E7E-4E5F-BEE1-1DB65639CDAE}" dt="2023-10-08T07:47:35.873" v="1362"/>
          <ac:spMkLst>
            <pc:docMk/>
            <pc:sldMk cId="4255080501" sldId="268"/>
            <ac:spMk id="50" creationId="{DACE4A53-76E0-2D19-E068-86CD1F70291B}"/>
          </ac:spMkLst>
        </pc:spChg>
        <pc:spChg chg="mod">
          <ac:chgData name="이 슬비" userId="158ee170a4f27860" providerId="LiveId" clId="{5BF6A301-8E7E-4E5F-BEE1-1DB65639CDAE}" dt="2023-10-08T07:47:35.873" v="1362"/>
          <ac:spMkLst>
            <pc:docMk/>
            <pc:sldMk cId="4255080501" sldId="268"/>
            <ac:spMk id="51" creationId="{70230327-8025-B344-CC6C-D8A5C030C455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53" creationId="{4C116DA5-D353-FF4A-A23D-1BA57BFD5AA4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54" creationId="{C88A624E-1235-8815-2D81-59ADEA6305B8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55" creationId="{81BBD704-2ABF-2FC7-76EA-6080C120C49A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56" creationId="{7BE30381-8943-B756-8EC5-6C717933C394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57" creationId="{0C711694-BD40-2A8D-00BF-7C9B236EBE32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58" creationId="{3D424A72-DD39-C112-182C-4DC5A6A48228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60" creationId="{F0A5FDB0-7F3E-AE15-9202-8D729AD6FEB6}"/>
          </ac:spMkLst>
        </pc:spChg>
        <pc:spChg chg="mod">
          <ac:chgData name="이 슬비" userId="158ee170a4f27860" providerId="LiveId" clId="{5BF6A301-8E7E-4E5F-BEE1-1DB65639CDAE}" dt="2023-10-08T07:43:49.991" v="1177" actId="20577"/>
          <ac:spMkLst>
            <pc:docMk/>
            <pc:sldMk cId="4255080501" sldId="268"/>
            <ac:spMk id="64" creationId="{13BEAEC8-85FE-7CAB-BCD7-D432F163D5CE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67" creationId="{B2BA1270-C1C3-BEA7-98DB-2DC6E293527F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68" creationId="{F1B7CE45-52CA-8A37-398C-02C76C253BB7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69" creationId="{668BA97B-DBB7-251D-7D12-CB2062067A0D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70" creationId="{6DDEC478-4682-A8FC-3ED9-1AA13A62B468}"/>
          </ac:spMkLst>
        </pc:spChg>
        <pc:spChg chg="mod">
          <ac:chgData name="이 슬비" userId="158ee170a4f27860" providerId="LiveId" clId="{5BF6A301-8E7E-4E5F-BEE1-1DB65639CDAE}" dt="2023-10-08T07:47:50.604" v="1441"/>
          <ac:spMkLst>
            <pc:docMk/>
            <pc:sldMk cId="4255080501" sldId="268"/>
            <ac:spMk id="71" creationId="{2864CF9E-D3CF-BA4C-D7A8-77834ADF120B}"/>
          </ac:spMkLst>
        </pc:spChg>
        <pc:grpChg chg="add mod">
          <ac:chgData name="이 슬비" userId="158ee170a4f27860" providerId="LiveId" clId="{5BF6A301-8E7E-4E5F-BEE1-1DB65639CDAE}" dt="2023-10-08T08:13:46.179" v="1718" actId="164"/>
          <ac:grpSpMkLst>
            <pc:docMk/>
            <pc:sldMk cId="4255080501" sldId="268"/>
            <ac:grpSpMk id="2" creationId="{710EFC84-3E1E-50EE-BA23-FD814865B7B7}"/>
          </ac:grpSpMkLst>
        </pc:grpChg>
        <pc:grpChg chg="del mod">
          <ac:chgData name="이 슬비" userId="158ee170a4f27860" providerId="LiveId" clId="{5BF6A301-8E7E-4E5F-BEE1-1DB65639CDAE}" dt="2023-10-08T07:44:07.086" v="1179" actId="478"/>
          <ac:grpSpMkLst>
            <pc:docMk/>
            <pc:sldMk cId="4255080501" sldId="268"/>
            <ac:grpSpMk id="4" creationId="{1D5C58CB-8CAD-A2FB-59AD-DB9B79AD8C58}"/>
          </ac:grpSpMkLst>
        </pc:grpChg>
        <pc:grpChg chg="del">
          <ac:chgData name="이 슬비" userId="158ee170a4f27860" providerId="LiveId" clId="{5BF6A301-8E7E-4E5F-BEE1-1DB65639CDAE}" dt="2023-10-08T07:44:09.835" v="1180" actId="478"/>
          <ac:grpSpMkLst>
            <pc:docMk/>
            <pc:sldMk cId="4255080501" sldId="268"/>
            <ac:grpSpMk id="5" creationId="{F5B4B3B4-97AF-5B03-CCAD-7FA63BE0EF3D}"/>
          </ac:grpSpMkLst>
        </pc:grpChg>
        <pc:grpChg chg="add mod ord">
          <ac:chgData name="이 슬비" userId="158ee170a4f27860" providerId="LiveId" clId="{5BF6A301-8E7E-4E5F-BEE1-1DB65639CDAE}" dt="2023-10-08T08:13:46.179" v="1718" actId="164"/>
          <ac:grpSpMkLst>
            <pc:docMk/>
            <pc:sldMk cId="4255080501" sldId="268"/>
            <ac:grpSpMk id="16" creationId="{F611252A-6809-21D3-8ECC-0DC90A5273AD}"/>
          </ac:grpSpMkLst>
        </pc:grpChg>
        <pc:grpChg chg="del">
          <ac:chgData name="이 슬비" userId="158ee170a4f27860" providerId="LiveId" clId="{5BF6A301-8E7E-4E5F-BEE1-1DB65639CDAE}" dt="2023-10-08T07:44:07.086" v="1179" actId="478"/>
          <ac:grpSpMkLst>
            <pc:docMk/>
            <pc:sldMk cId="4255080501" sldId="268"/>
            <ac:grpSpMk id="22" creationId="{3CF15DA3-1062-B45E-CEBD-7C9DE95A6250}"/>
          </ac:grpSpMkLst>
        </pc:grpChg>
        <pc:grpChg chg="del">
          <ac:chgData name="이 슬비" userId="158ee170a4f27860" providerId="LiveId" clId="{5BF6A301-8E7E-4E5F-BEE1-1DB65639CDAE}" dt="2023-10-08T07:44:07.086" v="1179" actId="478"/>
          <ac:grpSpMkLst>
            <pc:docMk/>
            <pc:sldMk cId="4255080501" sldId="268"/>
            <ac:grpSpMk id="30" creationId="{3B39F22D-E95F-D608-E143-515F8C5F450A}"/>
          </ac:grpSpMkLst>
        </pc:grpChg>
        <pc:grpChg chg="del">
          <ac:chgData name="이 슬비" userId="158ee170a4f27860" providerId="LiveId" clId="{5BF6A301-8E7E-4E5F-BEE1-1DB65639CDAE}" dt="2023-10-08T07:44:07.086" v="1179" actId="478"/>
          <ac:grpSpMkLst>
            <pc:docMk/>
            <pc:sldMk cId="4255080501" sldId="268"/>
            <ac:grpSpMk id="37" creationId="{3A4B009F-FA82-AC51-6AB8-2D8A2E7B9CD9}"/>
          </ac:grpSpMkLst>
        </pc:grpChg>
        <pc:grpChg chg="add mod">
          <ac:chgData name="이 슬비" userId="158ee170a4f27860" providerId="LiveId" clId="{5BF6A301-8E7E-4E5F-BEE1-1DB65639CDAE}" dt="2023-10-08T07:47:42.324" v="1440" actId="1036"/>
          <ac:grpSpMkLst>
            <pc:docMk/>
            <pc:sldMk cId="4255080501" sldId="268"/>
            <ac:grpSpMk id="45" creationId="{8AF308E7-30C9-3972-7CE3-09F7AA7DA661}"/>
          </ac:grpSpMkLst>
        </pc:grpChg>
        <pc:grpChg chg="add mod ord">
          <ac:chgData name="이 슬비" userId="158ee170a4f27860" providerId="LiveId" clId="{5BF6A301-8E7E-4E5F-BEE1-1DB65639CDAE}" dt="2023-10-08T08:13:55.454" v="1719" actId="164"/>
          <ac:grpSpMkLst>
            <pc:docMk/>
            <pc:sldMk cId="4255080501" sldId="268"/>
            <ac:grpSpMk id="52" creationId="{1BB7784C-58F5-D605-585B-94B4034CC26E}"/>
          </ac:grpSpMkLst>
        </pc:grpChg>
        <pc:grpChg chg="add mod ord">
          <ac:chgData name="이 슬비" userId="158ee170a4f27860" providerId="LiveId" clId="{5BF6A301-8E7E-4E5F-BEE1-1DB65639CDAE}" dt="2023-10-08T08:13:55.454" v="1719" actId="164"/>
          <ac:grpSpMkLst>
            <pc:docMk/>
            <pc:sldMk cId="4255080501" sldId="268"/>
            <ac:grpSpMk id="59" creationId="{53B8F418-AA69-96CC-9C44-5BDD533D344C}"/>
          </ac:grpSpMkLst>
        </pc:grpChg>
        <pc:grpChg chg="add mod">
          <ac:chgData name="이 슬비" userId="158ee170a4f27860" providerId="LiveId" clId="{5BF6A301-8E7E-4E5F-BEE1-1DB65639CDAE}" dt="2023-10-08T08:13:46.179" v="1718" actId="164"/>
          <ac:grpSpMkLst>
            <pc:docMk/>
            <pc:sldMk cId="4255080501" sldId="268"/>
            <ac:grpSpMk id="72" creationId="{19AF2B86-4781-8E8F-EA34-DB9B33ECFCBD}"/>
          </ac:grpSpMkLst>
        </pc:grpChg>
        <pc:grpChg chg="add mod">
          <ac:chgData name="이 슬비" userId="158ee170a4f27860" providerId="LiveId" clId="{5BF6A301-8E7E-4E5F-BEE1-1DB65639CDAE}" dt="2023-10-08T08:13:55.454" v="1719" actId="164"/>
          <ac:grpSpMkLst>
            <pc:docMk/>
            <pc:sldMk cId="4255080501" sldId="268"/>
            <ac:grpSpMk id="73" creationId="{7D723B79-670B-2419-8DE2-BFD5254631E7}"/>
          </ac:grpSpMkLst>
        </pc:grpChg>
      </pc:sldChg>
      <pc:sldChg chg="delSp new del mod">
        <pc:chgData name="이 슬비" userId="158ee170a4f27860" providerId="LiveId" clId="{5BF6A301-8E7E-4E5F-BEE1-1DB65639CDAE}" dt="2023-10-08T07:49:58.343" v="1557" actId="2696"/>
        <pc:sldMkLst>
          <pc:docMk/>
          <pc:sldMk cId="705240375" sldId="269"/>
        </pc:sldMkLst>
        <pc:spChg chg="del">
          <ac:chgData name="이 슬비" userId="158ee170a4f27860" providerId="LiveId" clId="{5BF6A301-8E7E-4E5F-BEE1-1DB65639CDAE}" dt="2023-10-08T07:49:49.129" v="1556" actId="478"/>
          <ac:spMkLst>
            <pc:docMk/>
            <pc:sldMk cId="705240375" sldId="269"/>
            <ac:spMk id="2" creationId="{8C311394-11C9-1DA3-18A7-85528364F82C}"/>
          </ac:spMkLst>
        </pc:spChg>
        <pc:spChg chg="del">
          <ac:chgData name="이 슬비" userId="158ee170a4f27860" providerId="LiveId" clId="{5BF6A301-8E7E-4E5F-BEE1-1DB65639CDAE}" dt="2023-10-08T07:49:49.129" v="1556" actId="478"/>
          <ac:spMkLst>
            <pc:docMk/>
            <pc:sldMk cId="705240375" sldId="269"/>
            <ac:spMk id="3" creationId="{403155BF-1925-B7BD-2D8A-9A19A9E4A279}"/>
          </ac:spMkLst>
        </pc:spChg>
      </pc:sldChg>
      <pc:sldChg chg="addSp delSp modSp add mod setBg">
        <pc:chgData name="이 슬비" userId="158ee170a4f27860" providerId="LiveId" clId="{5BF6A301-8E7E-4E5F-BEE1-1DB65639CDAE}" dt="2023-10-08T07:56:29.927" v="1607" actId="1076"/>
        <pc:sldMkLst>
          <pc:docMk/>
          <pc:sldMk cId="1335231482" sldId="269"/>
        </pc:sldMkLst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15" creationId="{1C34A9CD-D914-B83F-E90B-D7B2F7AE56C7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16" creationId="{59F8FCF7-959E-D8B2-4BD6-B9CB0440F143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17" creationId="{1B759ADC-3C08-0357-63C8-B95C4839BFBD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18" creationId="{88DEDDC7-E8F3-D18B-80BD-2D11D4FDE56C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19" creationId="{1BF1FA91-5882-F15D-431A-7819C8E1D629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20" creationId="{58D955EF-8DAB-0B00-A31F-D4ACF1C62897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28" creationId="{52BEC83B-D9DA-BB40-90D3-48155B43F42B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29" creationId="{CCBCE00D-9F87-64AF-2581-6293A636910B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44" creationId="{27D4DA2E-BE6A-33E6-6734-D242A021C0CC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45" creationId="{CA858F19-CD00-F25F-DB5F-7FCFC0835F99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53" creationId="{299FD79D-9A57-4838-98CE-D81E8E272F4E}"/>
          </ac:spMkLst>
        </pc:spChg>
        <pc:spChg chg="mod">
          <ac:chgData name="이 슬비" userId="158ee170a4f27860" providerId="LiveId" clId="{5BF6A301-8E7E-4E5F-BEE1-1DB65639CDAE}" dt="2023-10-08T07:52:02.220" v="1574"/>
          <ac:spMkLst>
            <pc:docMk/>
            <pc:sldMk cId="1335231482" sldId="269"/>
            <ac:spMk id="54" creationId="{29CCAD0B-C59E-6EFD-0F97-769EBC4C2C27}"/>
          </ac:spMkLst>
        </pc:spChg>
        <pc:spChg chg="mod">
          <ac:chgData name="이 슬비" userId="158ee170a4f27860" providerId="LiveId" clId="{5BF6A301-8E7E-4E5F-BEE1-1DB65639CDAE}" dt="2023-10-08T07:53:43.062" v="1588"/>
          <ac:spMkLst>
            <pc:docMk/>
            <pc:sldMk cId="1335231482" sldId="269"/>
            <ac:spMk id="58" creationId="{73476FF9-7548-6DF0-E76E-86B9357898D7}"/>
          </ac:spMkLst>
        </pc:spChg>
        <pc:spChg chg="mod">
          <ac:chgData name="이 슬비" userId="158ee170a4f27860" providerId="LiveId" clId="{5BF6A301-8E7E-4E5F-BEE1-1DB65639CDAE}" dt="2023-10-08T07:53:43.062" v="1588"/>
          <ac:spMkLst>
            <pc:docMk/>
            <pc:sldMk cId="1335231482" sldId="269"/>
            <ac:spMk id="59" creationId="{82246DC0-0057-D456-6E84-2BC43852AF75}"/>
          </ac:spMkLst>
        </pc:spChg>
        <pc:spChg chg="mod">
          <ac:chgData name="이 슬비" userId="158ee170a4f27860" providerId="LiveId" clId="{5BF6A301-8E7E-4E5F-BEE1-1DB65639CDAE}" dt="2023-10-08T07:53:43.062" v="1588"/>
          <ac:spMkLst>
            <pc:docMk/>
            <pc:sldMk cId="1335231482" sldId="269"/>
            <ac:spMk id="60" creationId="{C791E581-0EF5-53AA-FE5E-09BDF0550F0B}"/>
          </ac:spMkLst>
        </pc:spChg>
        <pc:spChg chg="mod">
          <ac:chgData name="이 슬비" userId="158ee170a4f27860" providerId="LiveId" clId="{5BF6A301-8E7E-4E5F-BEE1-1DB65639CDAE}" dt="2023-10-08T07:53:43.062" v="1588"/>
          <ac:spMkLst>
            <pc:docMk/>
            <pc:sldMk cId="1335231482" sldId="269"/>
            <ac:spMk id="61" creationId="{BAE9D026-F860-4E47-7A20-45DB0E4BE794}"/>
          </ac:spMkLst>
        </pc:spChg>
        <pc:spChg chg="mod">
          <ac:chgData name="이 슬비" userId="158ee170a4f27860" providerId="LiveId" clId="{5BF6A301-8E7E-4E5F-BEE1-1DB65639CDAE}" dt="2023-10-08T07:53:43.062" v="1588"/>
          <ac:spMkLst>
            <pc:docMk/>
            <pc:sldMk cId="1335231482" sldId="269"/>
            <ac:spMk id="62" creationId="{11859216-0881-0CE8-F349-7CF5E36A64BD}"/>
          </ac:spMkLst>
        </pc:spChg>
        <pc:spChg chg="mod">
          <ac:chgData name="이 슬비" userId="158ee170a4f27860" providerId="LiveId" clId="{5BF6A301-8E7E-4E5F-BEE1-1DB65639CDAE}" dt="2023-10-08T07:53:43.062" v="1588"/>
          <ac:spMkLst>
            <pc:docMk/>
            <pc:sldMk cId="1335231482" sldId="269"/>
            <ac:spMk id="63" creationId="{7D901A01-95A0-B928-48DF-071B72A9013C}"/>
          </ac:spMkLst>
        </pc:spChg>
        <pc:grpChg chg="add del mod">
          <ac:chgData name="이 슬비" userId="158ee170a4f27860" providerId="LiveId" clId="{5BF6A301-8E7E-4E5F-BEE1-1DB65639CDAE}" dt="2023-10-08T07:51:47.272" v="1571" actId="478"/>
          <ac:grpSpMkLst>
            <pc:docMk/>
            <pc:sldMk cId="1335231482" sldId="269"/>
            <ac:grpSpMk id="2" creationId="{7AC86769-A9AB-AB26-807A-85820A235A71}"/>
          </ac:grpSpMkLst>
        </pc:grpChg>
        <pc:grpChg chg="add del mod">
          <ac:chgData name="이 슬비" userId="158ee170a4f27860" providerId="LiveId" clId="{5BF6A301-8E7E-4E5F-BEE1-1DB65639CDAE}" dt="2023-10-08T07:52:25.729" v="1575" actId="478"/>
          <ac:grpSpMkLst>
            <pc:docMk/>
            <pc:sldMk cId="1335231482" sldId="269"/>
            <ac:grpSpMk id="10" creationId="{F6489484-A43D-8044-D918-2C8D6C467F26}"/>
          </ac:grpSpMkLst>
        </pc:grpChg>
        <pc:grpChg chg="mod">
          <ac:chgData name="이 슬비" userId="158ee170a4f27860" providerId="LiveId" clId="{5BF6A301-8E7E-4E5F-BEE1-1DB65639CDAE}" dt="2023-10-08T07:52:02.220" v="1574"/>
          <ac:grpSpMkLst>
            <pc:docMk/>
            <pc:sldMk cId="1335231482" sldId="269"/>
            <ac:grpSpMk id="11" creationId="{3C6C03FA-5AD9-5B77-3ED0-ED50767DA57F}"/>
          </ac:grpSpMkLst>
        </pc:grpChg>
        <pc:grpChg chg="del">
          <ac:chgData name="이 슬비" userId="158ee170a4f27860" providerId="LiveId" clId="{5BF6A301-8E7E-4E5F-BEE1-1DB65639CDAE}" dt="2023-10-08T07:50:07.509" v="1560" actId="478"/>
          <ac:grpSpMkLst>
            <pc:docMk/>
            <pc:sldMk cId="1335231482" sldId="269"/>
            <ac:grpSpMk id="13" creationId="{622841EF-DF2A-37CD-C0BB-A57CA33AFAF1}"/>
          </ac:grpSpMkLst>
        </pc:grpChg>
        <pc:grpChg chg="mod">
          <ac:chgData name="이 슬비" userId="158ee170a4f27860" providerId="LiveId" clId="{5BF6A301-8E7E-4E5F-BEE1-1DB65639CDAE}" dt="2023-10-08T07:52:02.220" v="1574"/>
          <ac:grpSpMkLst>
            <pc:docMk/>
            <pc:sldMk cId="1335231482" sldId="269"/>
            <ac:grpSpMk id="14" creationId="{B1BE7EF1-FB31-31DA-91F4-FF8CC329FC4F}"/>
          </ac:grpSpMkLst>
        </pc:grpChg>
        <pc:grpChg chg="del">
          <ac:chgData name="이 슬비" userId="158ee170a4f27860" providerId="LiveId" clId="{5BF6A301-8E7E-4E5F-BEE1-1DB65639CDAE}" dt="2023-10-08T07:50:04.627" v="1559" actId="478"/>
          <ac:grpSpMkLst>
            <pc:docMk/>
            <pc:sldMk cId="1335231482" sldId="269"/>
            <ac:grpSpMk id="21" creationId="{0C1862EE-78B9-1700-48CC-41D62939222F}"/>
          </ac:grpSpMkLst>
        </pc:grpChg>
        <pc:grpChg chg="mod">
          <ac:chgData name="이 슬비" userId="158ee170a4f27860" providerId="LiveId" clId="{5BF6A301-8E7E-4E5F-BEE1-1DB65639CDAE}" dt="2023-10-08T07:50:30.689" v="1562" actId="164"/>
          <ac:grpSpMkLst>
            <pc:docMk/>
            <pc:sldMk cId="1335231482" sldId="269"/>
            <ac:grpSpMk id="30" creationId="{1781361A-C9D0-4653-AD6A-92F98150CA0B}"/>
          </ac:grpSpMkLst>
        </pc:grpChg>
        <pc:grpChg chg="mod">
          <ac:chgData name="이 슬비" userId="158ee170a4f27860" providerId="LiveId" clId="{5BF6A301-8E7E-4E5F-BEE1-1DB65639CDAE}" dt="2023-10-08T07:50:30.689" v="1562" actId="164"/>
          <ac:grpSpMkLst>
            <pc:docMk/>
            <pc:sldMk cId="1335231482" sldId="269"/>
            <ac:grpSpMk id="31" creationId="{190602CE-AEC1-E44C-A9C9-E665BEB18A27}"/>
          </ac:grpSpMkLst>
        </pc:grpChg>
        <pc:grpChg chg="del">
          <ac:chgData name="이 슬비" userId="158ee170a4f27860" providerId="LiveId" clId="{5BF6A301-8E7E-4E5F-BEE1-1DB65639CDAE}" dt="2023-10-08T07:50:09.641" v="1561" actId="478"/>
          <ac:grpSpMkLst>
            <pc:docMk/>
            <pc:sldMk cId="1335231482" sldId="269"/>
            <ac:grpSpMk id="46" creationId="{BDB75961-A3B9-6CA3-FA70-43FB91275EE4}"/>
          </ac:grpSpMkLst>
        </pc:grpChg>
        <pc:grpChg chg="add del mod">
          <ac:chgData name="이 슬비" userId="158ee170a4f27860" providerId="LiveId" clId="{5BF6A301-8E7E-4E5F-BEE1-1DB65639CDAE}" dt="2023-10-08T07:54:00.714" v="1589" actId="478"/>
          <ac:grpSpMkLst>
            <pc:docMk/>
            <pc:sldMk cId="1335231482" sldId="269"/>
            <ac:grpSpMk id="57" creationId="{26186CBD-B4E0-8FB2-A5A2-1B34A4121999}"/>
          </ac:grpSpMkLst>
        </pc:grpChg>
        <pc:picChg chg="add mod modCrop">
          <ac:chgData name="이 슬비" userId="158ee170a4f27860" providerId="LiveId" clId="{5BF6A301-8E7E-4E5F-BEE1-1DB65639CDAE}" dt="2023-10-08T07:55:58.183" v="1601" actId="14100"/>
          <ac:picMkLst>
            <pc:docMk/>
            <pc:sldMk cId="1335231482" sldId="269"/>
            <ac:picMk id="9" creationId="{43C0D6CC-1859-2A73-9B39-E2667668DF68}"/>
          </ac:picMkLst>
        </pc:picChg>
        <pc:picChg chg="add mod modCrop">
          <ac:chgData name="이 슬비" userId="158ee170a4f27860" providerId="LiveId" clId="{5BF6A301-8E7E-4E5F-BEE1-1DB65639CDAE}" dt="2023-10-08T07:56:29.927" v="1607" actId="1076"/>
          <ac:picMkLst>
            <pc:docMk/>
            <pc:sldMk cId="1335231482" sldId="269"/>
            <ac:picMk id="56" creationId="{58832C4B-CCB4-FADA-3E43-3349C7DD7523}"/>
          </ac:picMkLst>
        </pc:picChg>
        <pc:picChg chg="add mod modCrop">
          <ac:chgData name="이 슬비" userId="158ee170a4f27860" providerId="LiveId" clId="{5BF6A301-8E7E-4E5F-BEE1-1DB65639CDAE}" dt="2023-10-08T07:56:24.062" v="1606" actId="1076"/>
          <ac:picMkLst>
            <pc:docMk/>
            <pc:sldMk cId="1335231482" sldId="269"/>
            <ac:picMk id="65" creationId="{68333929-D5A7-B2C2-5007-676A4247B5AE}"/>
          </ac:picMkLst>
        </pc:picChg>
      </pc:sldChg>
      <pc:sldChg chg="addSp delSp modSp new mod">
        <pc:chgData name="이 슬비" userId="158ee170a4f27860" providerId="LiveId" clId="{5BF6A301-8E7E-4E5F-BEE1-1DB65639CDAE}" dt="2023-10-08T08:05:29.146" v="1668" actId="14100"/>
        <pc:sldMkLst>
          <pc:docMk/>
          <pc:sldMk cId="3431524110" sldId="270"/>
        </pc:sldMkLst>
        <pc:spChg chg="del">
          <ac:chgData name="이 슬비" userId="158ee170a4f27860" providerId="LiveId" clId="{5BF6A301-8E7E-4E5F-BEE1-1DB65639CDAE}" dt="2023-10-08T07:59:58.592" v="1611" actId="478"/>
          <ac:spMkLst>
            <pc:docMk/>
            <pc:sldMk cId="3431524110" sldId="270"/>
            <ac:spMk id="2" creationId="{60D59B43-9172-10BC-FE00-5F45AD80211E}"/>
          </ac:spMkLst>
        </pc:spChg>
        <pc:spChg chg="del">
          <ac:chgData name="이 슬비" userId="158ee170a4f27860" providerId="LiveId" clId="{5BF6A301-8E7E-4E5F-BEE1-1DB65639CDAE}" dt="2023-10-08T07:59:58.592" v="1611" actId="478"/>
          <ac:spMkLst>
            <pc:docMk/>
            <pc:sldMk cId="3431524110" sldId="270"/>
            <ac:spMk id="3" creationId="{255FA188-20CD-BF41-CA10-72EA86D0BFDD}"/>
          </ac:spMkLst>
        </pc:spChg>
        <pc:picChg chg="add mod modCrop">
          <ac:chgData name="이 슬비" userId="158ee170a4f27860" providerId="LiveId" clId="{5BF6A301-8E7E-4E5F-BEE1-1DB65639CDAE}" dt="2023-10-08T08:05:02.719" v="1666" actId="1076"/>
          <ac:picMkLst>
            <pc:docMk/>
            <pc:sldMk cId="3431524110" sldId="270"/>
            <ac:picMk id="5" creationId="{9A5DE7AB-72C6-CE6C-F515-03F236FA4879}"/>
          </ac:picMkLst>
        </pc:picChg>
        <pc:picChg chg="add mod modCrop">
          <ac:chgData name="이 슬비" userId="158ee170a4f27860" providerId="LiveId" clId="{5BF6A301-8E7E-4E5F-BEE1-1DB65639CDAE}" dt="2023-10-08T08:04:56.069" v="1665" actId="14100"/>
          <ac:picMkLst>
            <pc:docMk/>
            <pc:sldMk cId="3431524110" sldId="270"/>
            <ac:picMk id="7" creationId="{F0F1A604-49FE-742A-6E27-D2E38670ADD7}"/>
          </ac:picMkLst>
        </pc:picChg>
        <pc:picChg chg="add mod modCrop">
          <ac:chgData name="이 슬비" userId="158ee170a4f27860" providerId="LiveId" clId="{5BF6A301-8E7E-4E5F-BEE1-1DB65639CDAE}" dt="2023-10-08T08:05:29.146" v="1668" actId="14100"/>
          <ac:picMkLst>
            <pc:docMk/>
            <pc:sldMk cId="3431524110" sldId="270"/>
            <ac:picMk id="9" creationId="{2FF68830-BFA1-1221-A933-BA4A62CC5C14}"/>
          </ac:picMkLst>
        </pc:picChg>
      </pc:sldChg>
      <pc:sldChg chg="addSp delSp modSp new mod">
        <pc:chgData name="이 슬비" userId="158ee170a4f27860" providerId="LiveId" clId="{5BF6A301-8E7E-4E5F-BEE1-1DB65639CDAE}" dt="2023-10-08T08:12:28.979" v="1715" actId="14100"/>
        <pc:sldMkLst>
          <pc:docMk/>
          <pc:sldMk cId="2822103900" sldId="271"/>
        </pc:sldMkLst>
        <pc:spChg chg="del">
          <ac:chgData name="이 슬비" userId="158ee170a4f27860" providerId="LiveId" clId="{5BF6A301-8E7E-4E5F-BEE1-1DB65639CDAE}" dt="2023-10-08T08:07:36.034" v="1672" actId="478"/>
          <ac:spMkLst>
            <pc:docMk/>
            <pc:sldMk cId="2822103900" sldId="271"/>
            <ac:spMk id="2" creationId="{D6D4726C-0B09-673F-438F-32D51F26CCBB}"/>
          </ac:spMkLst>
        </pc:spChg>
        <pc:spChg chg="del">
          <ac:chgData name="이 슬비" userId="158ee170a4f27860" providerId="LiveId" clId="{5BF6A301-8E7E-4E5F-BEE1-1DB65639CDAE}" dt="2023-10-08T08:07:36.034" v="1672" actId="478"/>
          <ac:spMkLst>
            <pc:docMk/>
            <pc:sldMk cId="2822103900" sldId="271"/>
            <ac:spMk id="3" creationId="{E0C3CE96-5814-0104-8D96-2E39F3518FEC}"/>
          </ac:spMkLst>
        </pc:spChg>
        <pc:picChg chg="add mod modCrop">
          <ac:chgData name="이 슬비" userId="158ee170a4f27860" providerId="LiveId" clId="{5BF6A301-8E7E-4E5F-BEE1-1DB65639CDAE}" dt="2023-10-08T08:12:14.852" v="1713" actId="14100"/>
          <ac:picMkLst>
            <pc:docMk/>
            <pc:sldMk cId="2822103900" sldId="271"/>
            <ac:picMk id="5" creationId="{CD9D4931-50D8-6921-ABC4-61EE4537FC76}"/>
          </ac:picMkLst>
        </pc:picChg>
        <pc:picChg chg="add mod modCrop">
          <ac:chgData name="이 슬비" userId="158ee170a4f27860" providerId="LiveId" clId="{5BF6A301-8E7E-4E5F-BEE1-1DB65639CDAE}" dt="2023-10-08T08:12:21.524" v="1714" actId="14100"/>
          <ac:picMkLst>
            <pc:docMk/>
            <pc:sldMk cId="2822103900" sldId="271"/>
            <ac:picMk id="7" creationId="{C44A931D-E32D-A754-5DA0-729BBA76EE23}"/>
          </ac:picMkLst>
        </pc:picChg>
        <pc:picChg chg="add mod modCrop">
          <ac:chgData name="이 슬비" userId="158ee170a4f27860" providerId="LiveId" clId="{5BF6A301-8E7E-4E5F-BEE1-1DB65639CDAE}" dt="2023-10-08T08:12:28.979" v="1715" actId="14100"/>
          <ac:picMkLst>
            <pc:docMk/>
            <pc:sldMk cId="2822103900" sldId="271"/>
            <ac:picMk id="9" creationId="{0D694B76-040E-1B2A-0F94-EDAD456EB096}"/>
          </ac:picMkLst>
        </pc:picChg>
      </pc:sldChg>
      <pc:sldChg chg="addSp delSp modSp new mod">
        <pc:chgData name="이 슬비" userId="158ee170a4f27860" providerId="LiveId" clId="{5BF6A301-8E7E-4E5F-BEE1-1DB65639CDAE}" dt="2023-10-08T08:17:23.503" v="1737" actId="14100"/>
        <pc:sldMkLst>
          <pc:docMk/>
          <pc:sldMk cId="746365355" sldId="272"/>
        </pc:sldMkLst>
        <pc:spChg chg="del">
          <ac:chgData name="이 슬비" userId="158ee170a4f27860" providerId="LiveId" clId="{5BF6A301-8E7E-4E5F-BEE1-1DB65639CDAE}" dt="2023-10-08T08:15:02.273" v="1721" actId="478"/>
          <ac:spMkLst>
            <pc:docMk/>
            <pc:sldMk cId="746365355" sldId="272"/>
            <ac:spMk id="2" creationId="{F4AE76A5-FD79-6052-7165-AD2C8B569211}"/>
          </ac:spMkLst>
        </pc:spChg>
        <pc:spChg chg="del">
          <ac:chgData name="이 슬비" userId="158ee170a4f27860" providerId="LiveId" clId="{5BF6A301-8E7E-4E5F-BEE1-1DB65639CDAE}" dt="2023-10-08T08:15:02.273" v="1721" actId="478"/>
          <ac:spMkLst>
            <pc:docMk/>
            <pc:sldMk cId="746365355" sldId="272"/>
            <ac:spMk id="3" creationId="{61FF26A6-BFF7-14B7-F139-A6F7858C2F3A}"/>
          </ac:spMkLst>
        </pc:spChg>
        <pc:picChg chg="add mod modCrop">
          <ac:chgData name="이 슬비" userId="158ee170a4f27860" providerId="LiveId" clId="{5BF6A301-8E7E-4E5F-BEE1-1DB65639CDAE}" dt="2023-10-08T08:17:08.647" v="1735" actId="14100"/>
          <ac:picMkLst>
            <pc:docMk/>
            <pc:sldMk cId="746365355" sldId="272"/>
            <ac:picMk id="5" creationId="{9C6E9157-0E31-8B6A-F45A-2DAD507A0748}"/>
          </ac:picMkLst>
        </pc:picChg>
        <pc:picChg chg="add mod modCrop">
          <ac:chgData name="이 슬비" userId="158ee170a4f27860" providerId="LiveId" clId="{5BF6A301-8E7E-4E5F-BEE1-1DB65639CDAE}" dt="2023-10-08T08:17:15.796" v="1736" actId="14100"/>
          <ac:picMkLst>
            <pc:docMk/>
            <pc:sldMk cId="746365355" sldId="272"/>
            <ac:picMk id="7" creationId="{4DE645C9-CAB1-F7AB-8DC8-EB238A0C2E65}"/>
          </ac:picMkLst>
        </pc:picChg>
        <pc:picChg chg="add mod modCrop">
          <ac:chgData name="이 슬비" userId="158ee170a4f27860" providerId="LiveId" clId="{5BF6A301-8E7E-4E5F-BEE1-1DB65639CDAE}" dt="2023-10-08T08:17:23.503" v="1737" actId="14100"/>
          <ac:picMkLst>
            <pc:docMk/>
            <pc:sldMk cId="746365355" sldId="272"/>
            <ac:picMk id="9" creationId="{4161818E-0DD0-2AF8-690A-862FBD1B16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13C66-6FB6-4E41-8FAF-DAB8CCF0E78D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2260-598D-4DF8-A882-2736050E6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7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4952-A13A-9E6E-69B0-A0948422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E0575-B6C5-65C9-F007-B135238C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55744-31AE-9440-17D1-0F572BF5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CBD3C-3702-F90F-2DD6-065AD3D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D260-D760-9113-BB5B-EF427B49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4F69-8628-7E75-FE69-526B39F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45678E-6886-0C80-2285-D38CC870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30121-93AC-06DE-779E-2FCCD2D6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35180-63E8-2CF3-F673-34CDDB94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D88AA-1D9D-68E7-C83D-2CD43B0A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59390F-812B-5D4F-B1E9-355557E05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7FAA-ED16-FB22-FE36-BFA871DC6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43EBE-5079-D2A0-F6E4-1692BC15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8F7D2-01C7-0CB1-AF51-87AEDF1F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1B9B-99B9-E446-2CF4-71E93FD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7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8BD4-C1ED-6361-B7AC-FADE4052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A4EEF-721A-6237-A5B2-348B9738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11E2-E59A-FCAC-3349-3C8E2AD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1A7EA-C877-BD17-60B8-F921CB0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C56D-8BA8-717C-BEA0-701AEFC0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9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A51BE-A2D4-914D-37B0-D16A4662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B801E-5109-9794-CD2E-B3C87370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95754-7D2F-AFE2-FB81-0D31FD0E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C4A7B-9B91-B69B-C160-BC62B202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DCCFD-F94D-FA4C-A9C1-24872986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F9F5-9F82-B5FC-3296-C4BCD669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5A1C4-D5EC-E6A0-772B-ABE5A64DF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B5B76-395F-2A17-4AFE-9A2AB964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6FBAB-F616-C42F-1823-454F10C0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52101-DF77-D2B9-F1BE-E273D347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BBB5C-4DB8-2EBC-FEE9-FE32874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1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AB921-FD41-BB8A-2232-A3EBA40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F2C6A-7304-0A71-6974-8E9336E3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8515E-AA53-789C-232C-8827E7F95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4258B-B289-0C6E-967C-6FDBFE3DB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6A1AE-0319-DBFF-5DC2-27C2B6D61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F34EA-BDFE-D4D5-9B2C-3E97ADE0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BC1A1-8D42-79A0-8965-EEBC50C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C4819-62C4-59ED-2CA3-2BD66EDB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B8DB-371F-6180-C22E-58AC7597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03632-7B35-55AA-1A6D-FE13122E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787AF-A193-F20E-F547-DDA66926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FDF747-706A-EC25-23EC-AB0ED2D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8FCD9A-1A83-5A93-B242-482DA078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D71E7-1A94-E578-8A44-226F3B80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D2346-FC5D-6B66-65C2-7998524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4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474F-9844-3B79-82E8-57623721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BEFE9-C364-854E-9706-A1E01DBD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6BE3C-7E17-4AC4-A44E-B98B571A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8FF6A-A527-6664-1F98-610B600E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7E062-D175-DE76-0280-9C6B7F75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EE5B2-0B92-1670-1AB9-8290C980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4988-76C8-4742-BCE7-FF09AC51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7BC39-1B24-C0C3-C887-B8F796F2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12840-2B2A-2185-3C9C-663FF4760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4F134-B222-D0FD-49C3-4681666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5233E-03B0-247F-A049-78BB5CAC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51BD3-6F70-6A51-57CB-0F895AAC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AA485-29B5-106C-2889-8A07A085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8189D-A81A-08AA-D15E-69891607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0FA11-B7FB-E509-3222-3E80CAA3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2BB1-5127-4CB3-8678-F3E2F565A6A8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5633A-5ED9-DAF1-EF0D-4C1B6A0C0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30042-863C-3206-F9F2-D8B943290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0319-14A0-481C-A0F7-F47A23536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8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4A1C911B-4B01-4A6E-ECB4-F7E79417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79" y="673574"/>
            <a:ext cx="6262641" cy="2683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462D52-BDA4-9D24-2B1E-EB712AE7CDF0}"/>
              </a:ext>
            </a:extLst>
          </p:cNvPr>
          <p:cNvSpPr txBox="1"/>
          <p:nvPr/>
        </p:nvSpPr>
        <p:spPr>
          <a:xfrm>
            <a:off x="2680138" y="4330262"/>
            <a:ext cx="745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HY </a:t>
            </a:r>
            <a:r>
              <a:rPr lang="ko-KR" altLang="en-US" dirty="0"/>
              <a:t>헤드라인 </a:t>
            </a:r>
            <a:r>
              <a:rPr lang="en-US" altLang="ko-KR" dirty="0"/>
              <a:t>M</a:t>
            </a:r>
            <a:r>
              <a:rPr lang="ko-KR" altLang="en-US" dirty="0"/>
              <a:t>이 비슷한 폰트로 사용되었습니다</a:t>
            </a:r>
            <a:r>
              <a:rPr lang="en-US" altLang="ko-KR" dirty="0"/>
              <a:t>.(</a:t>
            </a:r>
            <a:r>
              <a:rPr lang="ko-KR" altLang="en-US" dirty="0"/>
              <a:t>볼드</a:t>
            </a:r>
            <a:r>
              <a:rPr lang="en-US" altLang="ko-KR" dirty="0"/>
              <a:t>, </a:t>
            </a:r>
            <a:r>
              <a:rPr lang="ko-KR" altLang="en-US" dirty="0"/>
              <a:t>기울임 추가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최종 로고 크기는 너비만 </a:t>
            </a:r>
            <a:r>
              <a:rPr lang="en-US" altLang="ko-KR" dirty="0"/>
              <a:t>1.05cm</a:t>
            </a:r>
            <a:r>
              <a:rPr lang="ko-KR" altLang="en-US" dirty="0"/>
              <a:t>로 통일하였습니다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5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5C6832-EC1A-274C-C5B9-7A13863A973B}"/>
              </a:ext>
            </a:extLst>
          </p:cNvPr>
          <p:cNvGrpSpPr/>
          <p:nvPr/>
        </p:nvGrpSpPr>
        <p:grpSpPr>
          <a:xfrm>
            <a:off x="5201304" y="3392668"/>
            <a:ext cx="6252491" cy="3400931"/>
            <a:chOff x="4854418" y="2701421"/>
            <a:chExt cx="6252491" cy="3400931"/>
          </a:xfrm>
        </p:grpSpPr>
        <p:sp>
          <p:nvSpPr>
            <p:cNvPr id="23" name="직사각형 9">
              <a:extLst>
                <a:ext uri="{FF2B5EF4-FFF2-40B4-BE49-F238E27FC236}">
                  <a16:creationId xmlns:a16="http://schemas.microsoft.com/office/drawing/2014/main" id="{89957328-87E2-034C-4C5C-4E9C2553B467}"/>
                </a:ext>
              </a:extLst>
            </p:cNvPr>
            <p:cNvSpPr/>
            <p:nvPr/>
          </p:nvSpPr>
          <p:spPr>
            <a:xfrm>
              <a:off x="9498399" y="4013200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9B6F2F03-0BC1-F77A-8FB9-65DE0136A0C0}"/>
                </a:ext>
              </a:extLst>
            </p:cNvPr>
            <p:cNvSpPr/>
            <p:nvPr/>
          </p:nvSpPr>
          <p:spPr>
            <a:xfrm>
              <a:off x="10319509" y="4905346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949FC3-CD0C-6A30-72BF-CE7413B7F9FE}"/>
                </a:ext>
              </a:extLst>
            </p:cNvPr>
            <p:cNvSpPr txBox="1"/>
            <p:nvPr/>
          </p:nvSpPr>
          <p:spPr>
            <a:xfrm>
              <a:off x="10462664" y="4908893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1F2374-EB8F-2993-2C89-C62C17609A89}"/>
                </a:ext>
              </a:extLst>
            </p:cNvPr>
            <p:cNvSpPr txBox="1"/>
            <p:nvPr/>
          </p:nvSpPr>
          <p:spPr>
            <a:xfrm>
              <a:off x="4854418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839C83-AA9D-6A8D-983E-CF9DA04BAAE1}"/>
                </a:ext>
              </a:extLst>
            </p:cNvPr>
            <p:cNvSpPr txBox="1"/>
            <p:nvPr/>
          </p:nvSpPr>
          <p:spPr>
            <a:xfrm>
              <a:off x="7565171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직사각형 9">
              <a:extLst>
                <a:ext uri="{FF2B5EF4-FFF2-40B4-BE49-F238E27FC236}">
                  <a16:creationId xmlns:a16="http://schemas.microsoft.com/office/drawing/2014/main" id="{0B899A53-2790-76A4-EE1E-24370A6EC91D}"/>
                </a:ext>
              </a:extLst>
            </p:cNvPr>
            <p:cNvSpPr/>
            <p:nvPr/>
          </p:nvSpPr>
          <p:spPr>
            <a:xfrm>
              <a:off x="7050316" y="3321151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7FA9D2C-4AE4-EF90-A9A9-0B84CE365168}"/>
                </a:ext>
              </a:extLst>
            </p:cNvPr>
            <p:cNvSpPr/>
            <p:nvPr/>
          </p:nvSpPr>
          <p:spPr>
            <a:xfrm>
              <a:off x="6826469" y="5285330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3A1DE93-E79F-6074-F554-E97FC19D8783}"/>
                </a:ext>
              </a:extLst>
            </p:cNvPr>
            <p:cNvSpPr/>
            <p:nvPr/>
          </p:nvSpPr>
          <p:spPr>
            <a:xfrm>
              <a:off x="10177150" y="3338083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C8F8CB-189C-B116-39E0-B3FD083DCF66}"/>
              </a:ext>
            </a:extLst>
          </p:cNvPr>
          <p:cNvGrpSpPr>
            <a:grpSpLocks/>
          </p:cNvGrpSpPr>
          <p:nvPr/>
        </p:nvGrpSpPr>
        <p:grpSpPr>
          <a:xfrm>
            <a:off x="282418" y="212221"/>
            <a:ext cx="6252491" cy="3400931"/>
            <a:chOff x="4854418" y="2701421"/>
            <a:chExt cx="6252491" cy="3400931"/>
          </a:xfrm>
        </p:grpSpPr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13B63C9A-0004-8C0A-BBDF-CECC6E14656B}"/>
                </a:ext>
              </a:extLst>
            </p:cNvPr>
            <p:cNvSpPr>
              <a:spLocks/>
            </p:cNvSpPr>
            <p:nvPr/>
          </p:nvSpPr>
          <p:spPr>
            <a:xfrm>
              <a:off x="9498399" y="4013200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id="{E4C6F08B-978A-F55A-7BE7-58341C55A30F}"/>
                </a:ext>
              </a:extLst>
            </p:cNvPr>
            <p:cNvSpPr>
              <a:spLocks/>
            </p:cNvSpPr>
            <p:nvPr/>
          </p:nvSpPr>
          <p:spPr>
            <a:xfrm>
              <a:off x="10319509" y="4905346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B1D693-1E7C-82FD-DE45-48CFC131D95D}"/>
                </a:ext>
              </a:extLst>
            </p:cNvPr>
            <p:cNvSpPr txBox="1">
              <a:spLocks/>
            </p:cNvSpPr>
            <p:nvPr/>
          </p:nvSpPr>
          <p:spPr>
            <a:xfrm>
              <a:off x="10462664" y="4908893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284406-6B0F-B3C2-B995-F388638E2BAF}"/>
                </a:ext>
              </a:extLst>
            </p:cNvPr>
            <p:cNvSpPr txBox="1">
              <a:spLocks/>
            </p:cNvSpPr>
            <p:nvPr/>
          </p:nvSpPr>
          <p:spPr>
            <a:xfrm>
              <a:off x="4854418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7F9F-8A31-C3E1-5A5A-A7E55BC25EF9}"/>
                </a:ext>
              </a:extLst>
            </p:cNvPr>
            <p:cNvSpPr txBox="1">
              <a:spLocks/>
            </p:cNvSpPr>
            <p:nvPr/>
          </p:nvSpPr>
          <p:spPr>
            <a:xfrm>
              <a:off x="7565171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직사각형 9">
              <a:extLst>
                <a:ext uri="{FF2B5EF4-FFF2-40B4-BE49-F238E27FC236}">
                  <a16:creationId xmlns:a16="http://schemas.microsoft.com/office/drawing/2014/main" id="{892EBC71-EB08-1CD9-FAE0-A76AD7968218}"/>
                </a:ext>
              </a:extLst>
            </p:cNvPr>
            <p:cNvSpPr>
              <a:spLocks/>
            </p:cNvSpPr>
            <p:nvPr/>
          </p:nvSpPr>
          <p:spPr>
            <a:xfrm>
              <a:off x="7050316" y="3321151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F9CB88C-A534-D5B9-D091-DEE7FB8694FD}"/>
                </a:ext>
              </a:extLst>
            </p:cNvPr>
            <p:cNvSpPr>
              <a:spLocks/>
            </p:cNvSpPr>
            <p:nvPr/>
          </p:nvSpPr>
          <p:spPr>
            <a:xfrm>
              <a:off x="6826469" y="5285330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B64A3FB-2B4C-FF61-2118-6E15C9650CD6}"/>
                </a:ext>
              </a:extLst>
            </p:cNvPr>
            <p:cNvSpPr>
              <a:spLocks/>
            </p:cNvSpPr>
            <p:nvPr/>
          </p:nvSpPr>
          <p:spPr>
            <a:xfrm>
              <a:off x="10177150" y="3338083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rgbClr val="0F0F0F"/>
            </a:solidFill>
            <a:ln>
              <a:solidFill>
                <a:srgbClr val="0F0F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63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C8F8CB-189C-B116-39E0-B3FD083DCF66}"/>
              </a:ext>
            </a:extLst>
          </p:cNvPr>
          <p:cNvGrpSpPr>
            <a:grpSpLocks/>
          </p:cNvGrpSpPr>
          <p:nvPr/>
        </p:nvGrpSpPr>
        <p:grpSpPr>
          <a:xfrm>
            <a:off x="2924018" y="1660021"/>
            <a:ext cx="6252491" cy="3400931"/>
            <a:chOff x="4854418" y="2701421"/>
            <a:chExt cx="6252491" cy="3400931"/>
          </a:xfrm>
        </p:grpSpPr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13B63C9A-0004-8C0A-BBDF-CECC6E14656B}"/>
                </a:ext>
              </a:extLst>
            </p:cNvPr>
            <p:cNvSpPr>
              <a:spLocks/>
            </p:cNvSpPr>
            <p:nvPr/>
          </p:nvSpPr>
          <p:spPr>
            <a:xfrm>
              <a:off x="9498399" y="4013200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id="{E4C6F08B-978A-F55A-7BE7-58341C55A30F}"/>
                </a:ext>
              </a:extLst>
            </p:cNvPr>
            <p:cNvSpPr>
              <a:spLocks/>
            </p:cNvSpPr>
            <p:nvPr/>
          </p:nvSpPr>
          <p:spPr>
            <a:xfrm>
              <a:off x="10319509" y="4905346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B1D693-1E7C-82FD-DE45-48CFC131D95D}"/>
                </a:ext>
              </a:extLst>
            </p:cNvPr>
            <p:cNvSpPr txBox="1">
              <a:spLocks/>
            </p:cNvSpPr>
            <p:nvPr/>
          </p:nvSpPr>
          <p:spPr>
            <a:xfrm>
              <a:off x="10462664" y="4908893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284406-6B0F-B3C2-B995-F388638E2BAF}"/>
                </a:ext>
              </a:extLst>
            </p:cNvPr>
            <p:cNvSpPr txBox="1">
              <a:spLocks/>
            </p:cNvSpPr>
            <p:nvPr/>
          </p:nvSpPr>
          <p:spPr>
            <a:xfrm>
              <a:off x="4854418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97F9F-8A31-C3E1-5A5A-A7E55BC25EF9}"/>
                </a:ext>
              </a:extLst>
            </p:cNvPr>
            <p:cNvSpPr txBox="1">
              <a:spLocks/>
            </p:cNvSpPr>
            <p:nvPr/>
          </p:nvSpPr>
          <p:spPr>
            <a:xfrm>
              <a:off x="7565171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직사각형 9">
              <a:extLst>
                <a:ext uri="{FF2B5EF4-FFF2-40B4-BE49-F238E27FC236}">
                  <a16:creationId xmlns:a16="http://schemas.microsoft.com/office/drawing/2014/main" id="{892EBC71-EB08-1CD9-FAE0-A76AD7968218}"/>
                </a:ext>
              </a:extLst>
            </p:cNvPr>
            <p:cNvSpPr>
              <a:spLocks/>
            </p:cNvSpPr>
            <p:nvPr/>
          </p:nvSpPr>
          <p:spPr>
            <a:xfrm>
              <a:off x="7050316" y="3321151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F9CB88C-A534-D5B9-D091-DEE7FB8694FD}"/>
                </a:ext>
              </a:extLst>
            </p:cNvPr>
            <p:cNvSpPr>
              <a:spLocks/>
            </p:cNvSpPr>
            <p:nvPr/>
          </p:nvSpPr>
          <p:spPr>
            <a:xfrm>
              <a:off x="6826469" y="5285330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B64A3FB-2B4C-FF61-2118-6E15C9650CD6}"/>
                </a:ext>
              </a:extLst>
            </p:cNvPr>
            <p:cNvSpPr>
              <a:spLocks/>
            </p:cNvSpPr>
            <p:nvPr/>
          </p:nvSpPr>
          <p:spPr>
            <a:xfrm>
              <a:off x="10177150" y="3338083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rgbClr val="0F0F0F"/>
            </a:solidFill>
            <a:ln>
              <a:solidFill>
                <a:srgbClr val="0F0F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5C6832-EC1A-274C-C5B9-7A13863A973B}"/>
              </a:ext>
            </a:extLst>
          </p:cNvPr>
          <p:cNvGrpSpPr/>
          <p:nvPr/>
        </p:nvGrpSpPr>
        <p:grpSpPr>
          <a:xfrm>
            <a:off x="2914162" y="1594556"/>
            <a:ext cx="6252491" cy="3400931"/>
            <a:chOff x="4854418" y="2701421"/>
            <a:chExt cx="6252491" cy="3400931"/>
          </a:xfrm>
        </p:grpSpPr>
        <p:sp>
          <p:nvSpPr>
            <p:cNvPr id="23" name="직사각형 9">
              <a:extLst>
                <a:ext uri="{FF2B5EF4-FFF2-40B4-BE49-F238E27FC236}">
                  <a16:creationId xmlns:a16="http://schemas.microsoft.com/office/drawing/2014/main" id="{89957328-87E2-034C-4C5C-4E9C2553B467}"/>
                </a:ext>
              </a:extLst>
            </p:cNvPr>
            <p:cNvSpPr/>
            <p:nvPr/>
          </p:nvSpPr>
          <p:spPr>
            <a:xfrm>
              <a:off x="9498399" y="4013200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9B6F2F03-0BC1-F77A-8FB9-65DE0136A0C0}"/>
                </a:ext>
              </a:extLst>
            </p:cNvPr>
            <p:cNvSpPr/>
            <p:nvPr/>
          </p:nvSpPr>
          <p:spPr>
            <a:xfrm>
              <a:off x="10319509" y="4905346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949FC3-CD0C-6A30-72BF-CE7413B7F9FE}"/>
                </a:ext>
              </a:extLst>
            </p:cNvPr>
            <p:cNvSpPr txBox="1"/>
            <p:nvPr/>
          </p:nvSpPr>
          <p:spPr>
            <a:xfrm>
              <a:off x="10462664" y="4908893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1F2374-EB8F-2993-2C89-C62C17609A89}"/>
                </a:ext>
              </a:extLst>
            </p:cNvPr>
            <p:cNvSpPr txBox="1"/>
            <p:nvPr/>
          </p:nvSpPr>
          <p:spPr>
            <a:xfrm>
              <a:off x="4854418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839C83-AA9D-6A8D-983E-CF9DA04BAAE1}"/>
                </a:ext>
              </a:extLst>
            </p:cNvPr>
            <p:cNvSpPr txBox="1"/>
            <p:nvPr/>
          </p:nvSpPr>
          <p:spPr>
            <a:xfrm>
              <a:off x="7565171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직사각형 9">
              <a:extLst>
                <a:ext uri="{FF2B5EF4-FFF2-40B4-BE49-F238E27FC236}">
                  <a16:creationId xmlns:a16="http://schemas.microsoft.com/office/drawing/2014/main" id="{0B899A53-2790-76A4-EE1E-24370A6EC91D}"/>
                </a:ext>
              </a:extLst>
            </p:cNvPr>
            <p:cNvSpPr/>
            <p:nvPr/>
          </p:nvSpPr>
          <p:spPr>
            <a:xfrm>
              <a:off x="7050316" y="3321151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7FA9D2C-4AE4-EF90-A9A9-0B84CE365168}"/>
                </a:ext>
              </a:extLst>
            </p:cNvPr>
            <p:cNvSpPr/>
            <p:nvPr/>
          </p:nvSpPr>
          <p:spPr>
            <a:xfrm>
              <a:off x="6826469" y="5285330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3A1DE93-E79F-6074-F554-E97FC19D8783}"/>
                </a:ext>
              </a:extLst>
            </p:cNvPr>
            <p:cNvSpPr/>
            <p:nvPr/>
          </p:nvSpPr>
          <p:spPr>
            <a:xfrm>
              <a:off x="10177150" y="3338083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00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0993408-E221-D237-D50E-6AB4A404D4D3}"/>
              </a:ext>
            </a:extLst>
          </p:cNvPr>
          <p:cNvGrpSpPr/>
          <p:nvPr/>
        </p:nvGrpSpPr>
        <p:grpSpPr>
          <a:xfrm>
            <a:off x="2897228" y="1547995"/>
            <a:ext cx="6279281" cy="3525657"/>
            <a:chOff x="2897228" y="1547995"/>
            <a:chExt cx="6279281" cy="35256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543E79-AA25-C093-2FCA-9ADA6E09A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24018" y="1672721"/>
              <a:ext cx="6252491" cy="3400931"/>
              <a:chOff x="4854418" y="2701421"/>
              <a:chExt cx="6252491" cy="3400931"/>
            </a:xfrm>
          </p:grpSpPr>
          <p:sp>
            <p:nvSpPr>
              <p:cNvPr id="5" name="직사각형 9">
                <a:extLst>
                  <a:ext uri="{FF2B5EF4-FFF2-40B4-BE49-F238E27FC236}">
                    <a16:creationId xmlns:a16="http://schemas.microsoft.com/office/drawing/2014/main" id="{F8B7FF71-9F94-6D13-6CDA-9DAB71BA28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98399" y="4013200"/>
                <a:ext cx="985746" cy="1679546"/>
              </a:xfrm>
              <a:custGeom>
                <a:avLst/>
                <a:gdLst>
                  <a:gd name="connsiteX0" fmla="*/ 0 w 282575"/>
                  <a:gd name="connsiteY0" fmla="*/ 0 h 1546225"/>
                  <a:gd name="connsiteX1" fmla="*/ 282575 w 282575"/>
                  <a:gd name="connsiteY1" fmla="*/ 0 h 1546225"/>
                  <a:gd name="connsiteX2" fmla="*/ 282575 w 282575"/>
                  <a:gd name="connsiteY2" fmla="*/ 1546225 h 1546225"/>
                  <a:gd name="connsiteX3" fmla="*/ 0 w 282575"/>
                  <a:gd name="connsiteY3" fmla="*/ 1546225 h 1546225"/>
                  <a:gd name="connsiteX4" fmla="*/ 0 w 282575"/>
                  <a:gd name="connsiteY4" fmla="*/ 0 h 154622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8096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3905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930275"/>
                  <a:gd name="connsiteY0" fmla="*/ 0 h 1552575"/>
                  <a:gd name="connsiteX1" fmla="*/ 930275 w 930275"/>
                  <a:gd name="connsiteY1" fmla="*/ 0 h 1552575"/>
                  <a:gd name="connsiteX2" fmla="*/ 390525 w 930275"/>
                  <a:gd name="connsiteY2" fmla="*/ 1546225 h 1552575"/>
                  <a:gd name="connsiteX3" fmla="*/ 0 w 930275"/>
                  <a:gd name="connsiteY3" fmla="*/ 1552575 h 1552575"/>
                  <a:gd name="connsiteX4" fmla="*/ 527050 w 930275"/>
                  <a:gd name="connsiteY4" fmla="*/ 0 h 1552575"/>
                  <a:gd name="connsiteX0" fmla="*/ 527050 w 917575"/>
                  <a:gd name="connsiteY0" fmla="*/ 0 h 1552575"/>
                  <a:gd name="connsiteX1" fmla="*/ 917575 w 917575"/>
                  <a:gd name="connsiteY1" fmla="*/ 0 h 1552575"/>
                  <a:gd name="connsiteX2" fmla="*/ 390525 w 917575"/>
                  <a:gd name="connsiteY2" fmla="*/ 1546225 h 1552575"/>
                  <a:gd name="connsiteX3" fmla="*/ 0 w 917575"/>
                  <a:gd name="connsiteY3" fmla="*/ 1552575 h 1552575"/>
                  <a:gd name="connsiteX4" fmla="*/ 527050 w 917575"/>
                  <a:gd name="connsiteY4" fmla="*/ 0 h 1552575"/>
                  <a:gd name="connsiteX0" fmla="*/ 527050 w 898525"/>
                  <a:gd name="connsiteY0" fmla="*/ 0 h 1552575"/>
                  <a:gd name="connsiteX1" fmla="*/ 898525 w 898525"/>
                  <a:gd name="connsiteY1" fmla="*/ 6350 h 1552575"/>
                  <a:gd name="connsiteX2" fmla="*/ 390525 w 898525"/>
                  <a:gd name="connsiteY2" fmla="*/ 1546225 h 1552575"/>
                  <a:gd name="connsiteX3" fmla="*/ 0 w 898525"/>
                  <a:gd name="connsiteY3" fmla="*/ 1552575 h 1552575"/>
                  <a:gd name="connsiteX4" fmla="*/ 527050 w 898525"/>
                  <a:gd name="connsiteY4" fmla="*/ 0 h 1552575"/>
                  <a:gd name="connsiteX0" fmla="*/ 527050 w 911225"/>
                  <a:gd name="connsiteY0" fmla="*/ 0 h 1552575"/>
                  <a:gd name="connsiteX1" fmla="*/ 911225 w 911225"/>
                  <a:gd name="connsiteY1" fmla="*/ 6350 h 1552575"/>
                  <a:gd name="connsiteX2" fmla="*/ 390525 w 911225"/>
                  <a:gd name="connsiteY2" fmla="*/ 1546225 h 1552575"/>
                  <a:gd name="connsiteX3" fmla="*/ 0 w 911225"/>
                  <a:gd name="connsiteY3" fmla="*/ 1552575 h 1552575"/>
                  <a:gd name="connsiteX4" fmla="*/ 527050 w 911225"/>
                  <a:gd name="connsiteY4" fmla="*/ 0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225" h="1552575">
                    <a:moveTo>
                      <a:pt x="527050" y="0"/>
                    </a:moveTo>
                    <a:lnTo>
                      <a:pt x="911225" y="6350"/>
                    </a:lnTo>
                    <a:lnTo>
                      <a:pt x="390525" y="1546225"/>
                    </a:lnTo>
                    <a:lnTo>
                      <a:pt x="0" y="1552575"/>
                    </a:lnTo>
                    <a:lnTo>
                      <a:pt x="5270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원형: 비어 있음 5">
                <a:extLst>
                  <a:ext uri="{FF2B5EF4-FFF2-40B4-BE49-F238E27FC236}">
                    <a16:creationId xmlns:a16="http://schemas.microsoft.com/office/drawing/2014/main" id="{714B016F-6585-89D0-FA77-69B95D9B57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19509" y="4905346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8AF3F-B62D-E273-40E5-C4134936F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2664" y="4908893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9F70BC-06D3-8949-B144-DC35A4B1A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4418" y="2701421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DCE00A-A34D-3C43-EAAD-B8D801C01A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5171" y="2701421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DB592F7-8055-30BA-A554-B5DC0918B5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50316" y="3321151"/>
                <a:ext cx="985746" cy="1679546"/>
              </a:xfrm>
              <a:custGeom>
                <a:avLst/>
                <a:gdLst>
                  <a:gd name="connsiteX0" fmla="*/ 0 w 282575"/>
                  <a:gd name="connsiteY0" fmla="*/ 0 h 1546225"/>
                  <a:gd name="connsiteX1" fmla="*/ 282575 w 282575"/>
                  <a:gd name="connsiteY1" fmla="*/ 0 h 1546225"/>
                  <a:gd name="connsiteX2" fmla="*/ 282575 w 282575"/>
                  <a:gd name="connsiteY2" fmla="*/ 1546225 h 1546225"/>
                  <a:gd name="connsiteX3" fmla="*/ 0 w 282575"/>
                  <a:gd name="connsiteY3" fmla="*/ 1546225 h 1546225"/>
                  <a:gd name="connsiteX4" fmla="*/ 0 w 282575"/>
                  <a:gd name="connsiteY4" fmla="*/ 0 h 154622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8096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3905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930275"/>
                  <a:gd name="connsiteY0" fmla="*/ 0 h 1552575"/>
                  <a:gd name="connsiteX1" fmla="*/ 930275 w 930275"/>
                  <a:gd name="connsiteY1" fmla="*/ 0 h 1552575"/>
                  <a:gd name="connsiteX2" fmla="*/ 390525 w 930275"/>
                  <a:gd name="connsiteY2" fmla="*/ 1546225 h 1552575"/>
                  <a:gd name="connsiteX3" fmla="*/ 0 w 930275"/>
                  <a:gd name="connsiteY3" fmla="*/ 1552575 h 1552575"/>
                  <a:gd name="connsiteX4" fmla="*/ 527050 w 930275"/>
                  <a:gd name="connsiteY4" fmla="*/ 0 h 1552575"/>
                  <a:gd name="connsiteX0" fmla="*/ 527050 w 917575"/>
                  <a:gd name="connsiteY0" fmla="*/ 0 h 1552575"/>
                  <a:gd name="connsiteX1" fmla="*/ 917575 w 917575"/>
                  <a:gd name="connsiteY1" fmla="*/ 0 h 1552575"/>
                  <a:gd name="connsiteX2" fmla="*/ 390525 w 917575"/>
                  <a:gd name="connsiteY2" fmla="*/ 1546225 h 1552575"/>
                  <a:gd name="connsiteX3" fmla="*/ 0 w 917575"/>
                  <a:gd name="connsiteY3" fmla="*/ 1552575 h 1552575"/>
                  <a:gd name="connsiteX4" fmla="*/ 527050 w 917575"/>
                  <a:gd name="connsiteY4" fmla="*/ 0 h 1552575"/>
                  <a:gd name="connsiteX0" fmla="*/ 527050 w 898525"/>
                  <a:gd name="connsiteY0" fmla="*/ 0 h 1552575"/>
                  <a:gd name="connsiteX1" fmla="*/ 898525 w 898525"/>
                  <a:gd name="connsiteY1" fmla="*/ 6350 h 1552575"/>
                  <a:gd name="connsiteX2" fmla="*/ 390525 w 898525"/>
                  <a:gd name="connsiteY2" fmla="*/ 1546225 h 1552575"/>
                  <a:gd name="connsiteX3" fmla="*/ 0 w 898525"/>
                  <a:gd name="connsiteY3" fmla="*/ 1552575 h 1552575"/>
                  <a:gd name="connsiteX4" fmla="*/ 527050 w 898525"/>
                  <a:gd name="connsiteY4" fmla="*/ 0 h 1552575"/>
                  <a:gd name="connsiteX0" fmla="*/ 527050 w 911225"/>
                  <a:gd name="connsiteY0" fmla="*/ 0 h 1552575"/>
                  <a:gd name="connsiteX1" fmla="*/ 911225 w 911225"/>
                  <a:gd name="connsiteY1" fmla="*/ 6350 h 1552575"/>
                  <a:gd name="connsiteX2" fmla="*/ 390525 w 911225"/>
                  <a:gd name="connsiteY2" fmla="*/ 1546225 h 1552575"/>
                  <a:gd name="connsiteX3" fmla="*/ 0 w 911225"/>
                  <a:gd name="connsiteY3" fmla="*/ 1552575 h 1552575"/>
                  <a:gd name="connsiteX4" fmla="*/ 527050 w 911225"/>
                  <a:gd name="connsiteY4" fmla="*/ 0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225" h="1552575">
                    <a:moveTo>
                      <a:pt x="527050" y="0"/>
                    </a:moveTo>
                    <a:lnTo>
                      <a:pt x="911225" y="6350"/>
                    </a:lnTo>
                    <a:lnTo>
                      <a:pt x="390525" y="1546225"/>
                    </a:lnTo>
                    <a:lnTo>
                      <a:pt x="0" y="1552575"/>
                    </a:lnTo>
                    <a:lnTo>
                      <a:pt x="5270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C7DDC75-0D78-4994-15B3-F5CB27C79D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6469" y="5285330"/>
                <a:ext cx="551777" cy="401167"/>
              </a:xfrm>
              <a:custGeom>
                <a:avLst/>
                <a:gdLst>
                  <a:gd name="connsiteX0" fmla="*/ 136184 w 551777"/>
                  <a:gd name="connsiteY0" fmla="*/ 0 h 401167"/>
                  <a:gd name="connsiteX1" fmla="*/ 551777 w 551777"/>
                  <a:gd name="connsiteY1" fmla="*/ 6869 h 401167"/>
                  <a:gd name="connsiteX2" fmla="*/ 418448 w 551777"/>
                  <a:gd name="connsiteY2" fmla="*/ 401167 h 401167"/>
                  <a:gd name="connsiteX3" fmla="*/ 0 w 551777"/>
                  <a:gd name="connsiteY3" fmla="*/ 401167 h 40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77" h="401167">
                    <a:moveTo>
                      <a:pt x="136184" y="0"/>
                    </a:moveTo>
                    <a:lnTo>
                      <a:pt x="551777" y="6869"/>
                    </a:lnTo>
                    <a:lnTo>
                      <a:pt x="418448" y="401167"/>
                    </a:lnTo>
                    <a:lnTo>
                      <a:pt x="0" y="4011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4882E12-4912-A5DC-DB8B-C9D77BD62B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77150" y="3338083"/>
                <a:ext cx="551777" cy="401167"/>
              </a:xfrm>
              <a:custGeom>
                <a:avLst/>
                <a:gdLst>
                  <a:gd name="connsiteX0" fmla="*/ 136184 w 551777"/>
                  <a:gd name="connsiteY0" fmla="*/ 0 h 401167"/>
                  <a:gd name="connsiteX1" fmla="*/ 551777 w 551777"/>
                  <a:gd name="connsiteY1" fmla="*/ 6869 h 401167"/>
                  <a:gd name="connsiteX2" fmla="*/ 418448 w 551777"/>
                  <a:gd name="connsiteY2" fmla="*/ 401167 h 401167"/>
                  <a:gd name="connsiteX3" fmla="*/ 0 w 551777"/>
                  <a:gd name="connsiteY3" fmla="*/ 401167 h 40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77" h="401167">
                    <a:moveTo>
                      <a:pt x="136184" y="0"/>
                    </a:moveTo>
                    <a:lnTo>
                      <a:pt x="551777" y="6869"/>
                    </a:lnTo>
                    <a:lnTo>
                      <a:pt x="418448" y="401167"/>
                    </a:lnTo>
                    <a:lnTo>
                      <a:pt x="0" y="401167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solidFill>
                  <a:srgbClr val="0F0F0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A20C620-7E5C-B84C-17FD-3C610839E638}"/>
                </a:ext>
              </a:extLst>
            </p:cNvPr>
            <p:cNvGrpSpPr/>
            <p:nvPr/>
          </p:nvGrpSpPr>
          <p:grpSpPr>
            <a:xfrm>
              <a:off x="2914162" y="1607256"/>
              <a:ext cx="6252491" cy="3400931"/>
              <a:chOff x="4854418" y="2701421"/>
              <a:chExt cx="6252491" cy="3400931"/>
            </a:xfrm>
          </p:grpSpPr>
          <p:sp>
            <p:nvSpPr>
              <p:cNvPr id="14" name="직사각형 9">
                <a:extLst>
                  <a:ext uri="{FF2B5EF4-FFF2-40B4-BE49-F238E27FC236}">
                    <a16:creationId xmlns:a16="http://schemas.microsoft.com/office/drawing/2014/main" id="{464D8638-0E15-CB00-E38B-A0E8DEFEF84B}"/>
                  </a:ext>
                </a:extLst>
              </p:cNvPr>
              <p:cNvSpPr/>
              <p:nvPr/>
            </p:nvSpPr>
            <p:spPr>
              <a:xfrm>
                <a:off x="9498399" y="4013200"/>
                <a:ext cx="985746" cy="1679546"/>
              </a:xfrm>
              <a:custGeom>
                <a:avLst/>
                <a:gdLst>
                  <a:gd name="connsiteX0" fmla="*/ 0 w 282575"/>
                  <a:gd name="connsiteY0" fmla="*/ 0 h 1546225"/>
                  <a:gd name="connsiteX1" fmla="*/ 282575 w 282575"/>
                  <a:gd name="connsiteY1" fmla="*/ 0 h 1546225"/>
                  <a:gd name="connsiteX2" fmla="*/ 282575 w 282575"/>
                  <a:gd name="connsiteY2" fmla="*/ 1546225 h 1546225"/>
                  <a:gd name="connsiteX3" fmla="*/ 0 w 282575"/>
                  <a:gd name="connsiteY3" fmla="*/ 1546225 h 1546225"/>
                  <a:gd name="connsiteX4" fmla="*/ 0 w 282575"/>
                  <a:gd name="connsiteY4" fmla="*/ 0 h 154622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8096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3905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930275"/>
                  <a:gd name="connsiteY0" fmla="*/ 0 h 1552575"/>
                  <a:gd name="connsiteX1" fmla="*/ 930275 w 930275"/>
                  <a:gd name="connsiteY1" fmla="*/ 0 h 1552575"/>
                  <a:gd name="connsiteX2" fmla="*/ 390525 w 930275"/>
                  <a:gd name="connsiteY2" fmla="*/ 1546225 h 1552575"/>
                  <a:gd name="connsiteX3" fmla="*/ 0 w 930275"/>
                  <a:gd name="connsiteY3" fmla="*/ 1552575 h 1552575"/>
                  <a:gd name="connsiteX4" fmla="*/ 527050 w 930275"/>
                  <a:gd name="connsiteY4" fmla="*/ 0 h 1552575"/>
                  <a:gd name="connsiteX0" fmla="*/ 527050 w 917575"/>
                  <a:gd name="connsiteY0" fmla="*/ 0 h 1552575"/>
                  <a:gd name="connsiteX1" fmla="*/ 917575 w 917575"/>
                  <a:gd name="connsiteY1" fmla="*/ 0 h 1552575"/>
                  <a:gd name="connsiteX2" fmla="*/ 390525 w 917575"/>
                  <a:gd name="connsiteY2" fmla="*/ 1546225 h 1552575"/>
                  <a:gd name="connsiteX3" fmla="*/ 0 w 917575"/>
                  <a:gd name="connsiteY3" fmla="*/ 1552575 h 1552575"/>
                  <a:gd name="connsiteX4" fmla="*/ 527050 w 917575"/>
                  <a:gd name="connsiteY4" fmla="*/ 0 h 1552575"/>
                  <a:gd name="connsiteX0" fmla="*/ 527050 w 898525"/>
                  <a:gd name="connsiteY0" fmla="*/ 0 h 1552575"/>
                  <a:gd name="connsiteX1" fmla="*/ 898525 w 898525"/>
                  <a:gd name="connsiteY1" fmla="*/ 6350 h 1552575"/>
                  <a:gd name="connsiteX2" fmla="*/ 390525 w 898525"/>
                  <a:gd name="connsiteY2" fmla="*/ 1546225 h 1552575"/>
                  <a:gd name="connsiteX3" fmla="*/ 0 w 898525"/>
                  <a:gd name="connsiteY3" fmla="*/ 1552575 h 1552575"/>
                  <a:gd name="connsiteX4" fmla="*/ 527050 w 898525"/>
                  <a:gd name="connsiteY4" fmla="*/ 0 h 1552575"/>
                  <a:gd name="connsiteX0" fmla="*/ 527050 w 911225"/>
                  <a:gd name="connsiteY0" fmla="*/ 0 h 1552575"/>
                  <a:gd name="connsiteX1" fmla="*/ 911225 w 911225"/>
                  <a:gd name="connsiteY1" fmla="*/ 6350 h 1552575"/>
                  <a:gd name="connsiteX2" fmla="*/ 390525 w 911225"/>
                  <a:gd name="connsiteY2" fmla="*/ 1546225 h 1552575"/>
                  <a:gd name="connsiteX3" fmla="*/ 0 w 911225"/>
                  <a:gd name="connsiteY3" fmla="*/ 1552575 h 1552575"/>
                  <a:gd name="connsiteX4" fmla="*/ 527050 w 911225"/>
                  <a:gd name="connsiteY4" fmla="*/ 0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225" h="1552575">
                    <a:moveTo>
                      <a:pt x="527050" y="0"/>
                    </a:moveTo>
                    <a:lnTo>
                      <a:pt x="911225" y="6350"/>
                    </a:lnTo>
                    <a:lnTo>
                      <a:pt x="390525" y="1546225"/>
                    </a:lnTo>
                    <a:lnTo>
                      <a:pt x="0" y="1552575"/>
                    </a:lnTo>
                    <a:lnTo>
                      <a:pt x="52705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원형: 비어 있음 14">
                <a:extLst>
                  <a:ext uri="{FF2B5EF4-FFF2-40B4-BE49-F238E27FC236}">
                    <a16:creationId xmlns:a16="http://schemas.microsoft.com/office/drawing/2014/main" id="{FA71FF0B-4003-FDD5-DC1A-6777D7E7FFE4}"/>
                  </a:ext>
                </a:extLst>
              </p:cNvPr>
              <p:cNvSpPr/>
              <p:nvPr/>
            </p:nvSpPr>
            <p:spPr>
              <a:xfrm>
                <a:off x="10319509" y="4905346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A7E78-B828-D45F-9F01-B0DFDDD1F66C}"/>
                  </a:ext>
                </a:extLst>
              </p:cNvPr>
              <p:cNvSpPr txBox="1"/>
              <p:nvPr/>
            </p:nvSpPr>
            <p:spPr>
              <a:xfrm>
                <a:off x="10462664" y="4908893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0381D-1683-9A1C-E403-740D82EFB93F}"/>
                  </a:ext>
                </a:extLst>
              </p:cNvPr>
              <p:cNvSpPr txBox="1"/>
              <p:nvPr/>
            </p:nvSpPr>
            <p:spPr>
              <a:xfrm>
                <a:off x="4854418" y="2701421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15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C4234-D982-750D-C044-6269A618B4F4}"/>
                  </a:ext>
                </a:extLst>
              </p:cNvPr>
              <p:cNvSpPr txBox="1"/>
              <p:nvPr/>
            </p:nvSpPr>
            <p:spPr>
              <a:xfrm>
                <a:off x="7565171" y="2701421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1500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9" name="직사각형 9">
                <a:extLst>
                  <a:ext uri="{FF2B5EF4-FFF2-40B4-BE49-F238E27FC236}">
                    <a16:creationId xmlns:a16="http://schemas.microsoft.com/office/drawing/2014/main" id="{AD0984FB-5A5F-AF52-6F9B-D4E910488D47}"/>
                  </a:ext>
                </a:extLst>
              </p:cNvPr>
              <p:cNvSpPr/>
              <p:nvPr/>
            </p:nvSpPr>
            <p:spPr>
              <a:xfrm>
                <a:off x="7050316" y="3321151"/>
                <a:ext cx="985746" cy="1679546"/>
              </a:xfrm>
              <a:custGeom>
                <a:avLst/>
                <a:gdLst>
                  <a:gd name="connsiteX0" fmla="*/ 0 w 282575"/>
                  <a:gd name="connsiteY0" fmla="*/ 0 h 1546225"/>
                  <a:gd name="connsiteX1" fmla="*/ 282575 w 282575"/>
                  <a:gd name="connsiteY1" fmla="*/ 0 h 1546225"/>
                  <a:gd name="connsiteX2" fmla="*/ 282575 w 282575"/>
                  <a:gd name="connsiteY2" fmla="*/ 1546225 h 1546225"/>
                  <a:gd name="connsiteX3" fmla="*/ 0 w 282575"/>
                  <a:gd name="connsiteY3" fmla="*/ 1546225 h 1546225"/>
                  <a:gd name="connsiteX4" fmla="*/ 0 w 282575"/>
                  <a:gd name="connsiteY4" fmla="*/ 0 h 154622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8096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3905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930275"/>
                  <a:gd name="connsiteY0" fmla="*/ 0 h 1552575"/>
                  <a:gd name="connsiteX1" fmla="*/ 930275 w 930275"/>
                  <a:gd name="connsiteY1" fmla="*/ 0 h 1552575"/>
                  <a:gd name="connsiteX2" fmla="*/ 390525 w 930275"/>
                  <a:gd name="connsiteY2" fmla="*/ 1546225 h 1552575"/>
                  <a:gd name="connsiteX3" fmla="*/ 0 w 930275"/>
                  <a:gd name="connsiteY3" fmla="*/ 1552575 h 1552575"/>
                  <a:gd name="connsiteX4" fmla="*/ 527050 w 930275"/>
                  <a:gd name="connsiteY4" fmla="*/ 0 h 1552575"/>
                  <a:gd name="connsiteX0" fmla="*/ 527050 w 917575"/>
                  <a:gd name="connsiteY0" fmla="*/ 0 h 1552575"/>
                  <a:gd name="connsiteX1" fmla="*/ 917575 w 917575"/>
                  <a:gd name="connsiteY1" fmla="*/ 0 h 1552575"/>
                  <a:gd name="connsiteX2" fmla="*/ 390525 w 917575"/>
                  <a:gd name="connsiteY2" fmla="*/ 1546225 h 1552575"/>
                  <a:gd name="connsiteX3" fmla="*/ 0 w 917575"/>
                  <a:gd name="connsiteY3" fmla="*/ 1552575 h 1552575"/>
                  <a:gd name="connsiteX4" fmla="*/ 527050 w 917575"/>
                  <a:gd name="connsiteY4" fmla="*/ 0 h 1552575"/>
                  <a:gd name="connsiteX0" fmla="*/ 527050 w 898525"/>
                  <a:gd name="connsiteY0" fmla="*/ 0 h 1552575"/>
                  <a:gd name="connsiteX1" fmla="*/ 898525 w 898525"/>
                  <a:gd name="connsiteY1" fmla="*/ 6350 h 1552575"/>
                  <a:gd name="connsiteX2" fmla="*/ 390525 w 898525"/>
                  <a:gd name="connsiteY2" fmla="*/ 1546225 h 1552575"/>
                  <a:gd name="connsiteX3" fmla="*/ 0 w 898525"/>
                  <a:gd name="connsiteY3" fmla="*/ 1552575 h 1552575"/>
                  <a:gd name="connsiteX4" fmla="*/ 527050 w 898525"/>
                  <a:gd name="connsiteY4" fmla="*/ 0 h 1552575"/>
                  <a:gd name="connsiteX0" fmla="*/ 527050 w 911225"/>
                  <a:gd name="connsiteY0" fmla="*/ 0 h 1552575"/>
                  <a:gd name="connsiteX1" fmla="*/ 911225 w 911225"/>
                  <a:gd name="connsiteY1" fmla="*/ 6350 h 1552575"/>
                  <a:gd name="connsiteX2" fmla="*/ 390525 w 911225"/>
                  <a:gd name="connsiteY2" fmla="*/ 1546225 h 1552575"/>
                  <a:gd name="connsiteX3" fmla="*/ 0 w 911225"/>
                  <a:gd name="connsiteY3" fmla="*/ 1552575 h 1552575"/>
                  <a:gd name="connsiteX4" fmla="*/ 527050 w 911225"/>
                  <a:gd name="connsiteY4" fmla="*/ 0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225" h="1552575">
                    <a:moveTo>
                      <a:pt x="527050" y="0"/>
                    </a:moveTo>
                    <a:lnTo>
                      <a:pt x="911225" y="6350"/>
                    </a:lnTo>
                    <a:lnTo>
                      <a:pt x="390525" y="1546225"/>
                    </a:lnTo>
                    <a:lnTo>
                      <a:pt x="0" y="1552575"/>
                    </a:lnTo>
                    <a:lnTo>
                      <a:pt x="52705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2A995D9-11AF-5978-6BD2-55AD741C7749}"/>
                  </a:ext>
                </a:extLst>
              </p:cNvPr>
              <p:cNvSpPr/>
              <p:nvPr/>
            </p:nvSpPr>
            <p:spPr>
              <a:xfrm>
                <a:off x="6826469" y="5285330"/>
                <a:ext cx="551777" cy="401167"/>
              </a:xfrm>
              <a:custGeom>
                <a:avLst/>
                <a:gdLst>
                  <a:gd name="connsiteX0" fmla="*/ 136184 w 551777"/>
                  <a:gd name="connsiteY0" fmla="*/ 0 h 401167"/>
                  <a:gd name="connsiteX1" fmla="*/ 551777 w 551777"/>
                  <a:gd name="connsiteY1" fmla="*/ 6869 h 401167"/>
                  <a:gd name="connsiteX2" fmla="*/ 418448 w 551777"/>
                  <a:gd name="connsiteY2" fmla="*/ 401167 h 401167"/>
                  <a:gd name="connsiteX3" fmla="*/ 0 w 551777"/>
                  <a:gd name="connsiteY3" fmla="*/ 401167 h 40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77" h="401167">
                    <a:moveTo>
                      <a:pt x="136184" y="0"/>
                    </a:moveTo>
                    <a:lnTo>
                      <a:pt x="551777" y="6869"/>
                    </a:lnTo>
                    <a:lnTo>
                      <a:pt x="418448" y="401167"/>
                    </a:lnTo>
                    <a:lnTo>
                      <a:pt x="0" y="4011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4FD0CC2-377C-383A-518B-E27A71193C2F}"/>
                  </a:ext>
                </a:extLst>
              </p:cNvPr>
              <p:cNvSpPr/>
              <p:nvPr/>
            </p:nvSpPr>
            <p:spPr>
              <a:xfrm>
                <a:off x="10177150" y="3338083"/>
                <a:ext cx="551777" cy="401167"/>
              </a:xfrm>
              <a:custGeom>
                <a:avLst/>
                <a:gdLst>
                  <a:gd name="connsiteX0" fmla="*/ 136184 w 551777"/>
                  <a:gd name="connsiteY0" fmla="*/ 0 h 401167"/>
                  <a:gd name="connsiteX1" fmla="*/ 551777 w 551777"/>
                  <a:gd name="connsiteY1" fmla="*/ 6869 h 401167"/>
                  <a:gd name="connsiteX2" fmla="*/ 418448 w 551777"/>
                  <a:gd name="connsiteY2" fmla="*/ 401167 h 401167"/>
                  <a:gd name="connsiteX3" fmla="*/ 0 w 551777"/>
                  <a:gd name="connsiteY3" fmla="*/ 401167 h 40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77" h="401167">
                    <a:moveTo>
                      <a:pt x="136184" y="0"/>
                    </a:moveTo>
                    <a:lnTo>
                      <a:pt x="551777" y="6869"/>
                    </a:lnTo>
                    <a:lnTo>
                      <a:pt x="418448" y="401167"/>
                    </a:lnTo>
                    <a:lnTo>
                      <a:pt x="0" y="4011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00F9E08-3320-3385-F062-641C04E65D9C}"/>
                </a:ext>
              </a:extLst>
            </p:cNvPr>
            <p:cNvGrpSpPr/>
            <p:nvPr/>
          </p:nvGrpSpPr>
          <p:grpSpPr>
            <a:xfrm>
              <a:off x="2897228" y="1547995"/>
              <a:ext cx="6252491" cy="3400931"/>
              <a:chOff x="4854418" y="2701421"/>
              <a:chExt cx="6252491" cy="3400931"/>
            </a:xfrm>
          </p:grpSpPr>
          <p:sp>
            <p:nvSpPr>
              <p:cNvPr id="32" name="직사각형 9">
                <a:extLst>
                  <a:ext uri="{FF2B5EF4-FFF2-40B4-BE49-F238E27FC236}">
                    <a16:creationId xmlns:a16="http://schemas.microsoft.com/office/drawing/2014/main" id="{25B2E60C-DE06-338A-7E0D-12E03EA88944}"/>
                  </a:ext>
                </a:extLst>
              </p:cNvPr>
              <p:cNvSpPr/>
              <p:nvPr/>
            </p:nvSpPr>
            <p:spPr>
              <a:xfrm>
                <a:off x="9498399" y="4013200"/>
                <a:ext cx="985746" cy="1679546"/>
              </a:xfrm>
              <a:custGeom>
                <a:avLst/>
                <a:gdLst>
                  <a:gd name="connsiteX0" fmla="*/ 0 w 282575"/>
                  <a:gd name="connsiteY0" fmla="*/ 0 h 1546225"/>
                  <a:gd name="connsiteX1" fmla="*/ 282575 w 282575"/>
                  <a:gd name="connsiteY1" fmla="*/ 0 h 1546225"/>
                  <a:gd name="connsiteX2" fmla="*/ 282575 w 282575"/>
                  <a:gd name="connsiteY2" fmla="*/ 1546225 h 1546225"/>
                  <a:gd name="connsiteX3" fmla="*/ 0 w 282575"/>
                  <a:gd name="connsiteY3" fmla="*/ 1546225 h 1546225"/>
                  <a:gd name="connsiteX4" fmla="*/ 0 w 282575"/>
                  <a:gd name="connsiteY4" fmla="*/ 0 h 154622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8096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3905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930275"/>
                  <a:gd name="connsiteY0" fmla="*/ 0 h 1552575"/>
                  <a:gd name="connsiteX1" fmla="*/ 930275 w 930275"/>
                  <a:gd name="connsiteY1" fmla="*/ 0 h 1552575"/>
                  <a:gd name="connsiteX2" fmla="*/ 390525 w 930275"/>
                  <a:gd name="connsiteY2" fmla="*/ 1546225 h 1552575"/>
                  <a:gd name="connsiteX3" fmla="*/ 0 w 930275"/>
                  <a:gd name="connsiteY3" fmla="*/ 1552575 h 1552575"/>
                  <a:gd name="connsiteX4" fmla="*/ 527050 w 930275"/>
                  <a:gd name="connsiteY4" fmla="*/ 0 h 1552575"/>
                  <a:gd name="connsiteX0" fmla="*/ 527050 w 917575"/>
                  <a:gd name="connsiteY0" fmla="*/ 0 h 1552575"/>
                  <a:gd name="connsiteX1" fmla="*/ 917575 w 917575"/>
                  <a:gd name="connsiteY1" fmla="*/ 0 h 1552575"/>
                  <a:gd name="connsiteX2" fmla="*/ 390525 w 917575"/>
                  <a:gd name="connsiteY2" fmla="*/ 1546225 h 1552575"/>
                  <a:gd name="connsiteX3" fmla="*/ 0 w 917575"/>
                  <a:gd name="connsiteY3" fmla="*/ 1552575 h 1552575"/>
                  <a:gd name="connsiteX4" fmla="*/ 527050 w 917575"/>
                  <a:gd name="connsiteY4" fmla="*/ 0 h 1552575"/>
                  <a:gd name="connsiteX0" fmla="*/ 527050 w 898525"/>
                  <a:gd name="connsiteY0" fmla="*/ 0 h 1552575"/>
                  <a:gd name="connsiteX1" fmla="*/ 898525 w 898525"/>
                  <a:gd name="connsiteY1" fmla="*/ 6350 h 1552575"/>
                  <a:gd name="connsiteX2" fmla="*/ 390525 w 898525"/>
                  <a:gd name="connsiteY2" fmla="*/ 1546225 h 1552575"/>
                  <a:gd name="connsiteX3" fmla="*/ 0 w 898525"/>
                  <a:gd name="connsiteY3" fmla="*/ 1552575 h 1552575"/>
                  <a:gd name="connsiteX4" fmla="*/ 527050 w 898525"/>
                  <a:gd name="connsiteY4" fmla="*/ 0 h 1552575"/>
                  <a:gd name="connsiteX0" fmla="*/ 527050 w 911225"/>
                  <a:gd name="connsiteY0" fmla="*/ 0 h 1552575"/>
                  <a:gd name="connsiteX1" fmla="*/ 911225 w 911225"/>
                  <a:gd name="connsiteY1" fmla="*/ 6350 h 1552575"/>
                  <a:gd name="connsiteX2" fmla="*/ 390525 w 911225"/>
                  <a:gd name="connsiteY2" fmla="*/ 1546225 h 1552575"/>
                  <a:gd name="connsiteX3" fmla="*/ 0 w 911225"/>
                  <a:gd name="connsiteY3" fmla="*/ 1552575 h 1552575"/>
                  <a:gd name="connsiteX4" fmla="*/ 527050 w 911225"/>
                  <a:gd name="connsiteY4" fmla="*/ 0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225" h="1552575">
                    <a:moveTo>
                      <a:pt x="527050" y="0"/>
                    </a:moveTo>
                    <a:lnTo>
                      <a:pt x="911225" y="6350"/>
                    </a:lnTo>
                    <a:lnTo>
                      <a:pt x="390525" y="1546225"/>
                    </a:lnTo>
                    <a:lnTo>
                      <a:pt x="0" y="1552575"/>
                    </a:lnTo>
                    <a:lnTo>
                      <a:pt x="52705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원형: 비어 있음 32">
                <a:extLst>
                  <a:ext uri="{FF2B5EF4-FFF2-40B4-BE49-F238E27FC236}">
                    <a16:creationId xmlns:a16="http://schemas.microsoft.com/office/drawing/2014/main" id="{B288FD57-7F93-7320-644B-9420039392A7}"/>
                  </a:ext>
                </a:extLst>
              </p:cNvPr>
              <p:cNvSpPr/>
              <p:nvPr/>
            </p:nvSpPr>
            <p:spPr>
              <a:xfrm>
                <a:off x="10319509" y="4905346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FAB6B3-A387-8911-DB42-895E4584C13E}"/>
                  </a:ext>
                </a:extLst>
              </p:cNvPr>
              <p:cNvSpPr txBox="1"/>
              <p:nvPr/>
            </p:nvSpPr>
            <p:spPr>
              <a:xfrm>
                <a:off x="10462664" y="4908893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87E6B1-F016-0887-0503-4CB2F58EC804}"/>
                  </a:ext>
                </a:extLst>
              </p:cNvPr>
              <p:cNvSpPr txBox="1"/>
              <p:nvPr/>
            </p:nvSpPr>
            <p:spPr>
              <a:xfrm>
                <a:off x="4854418" y="2701421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1500" b="1" i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03A329-463A-F264-7A6B-BFABF81D3DEB}"/>
                  </a:ext>
                </a:extLst>
              </p:cNvPr>
              <p:cNvSpPr txBox="1"/>
              <p:nvPr/>
            </p:nvSpPr>
            <p:spPr>
              <a:xfrm>
                <a:off x="7565171" y="2701421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endParaRPr lang="ko-KR" altLang="en-US" sz="21500" b="1" i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7" name="직사각형 9">
                <a:extLst>
                  <a:ext uri="{FF2B5EF4-FFF2-40B4-BE49-F238E27FC236}">
                    <a16:creationId xmlns:a16="http://schemas.microsoft.com/office/drawing/2014/main" id="{E034EC4E-B871-0018-C1A8-E528EADDAC9F}"/>
                  </a:ext>
                </a:extLst>
              </p:cNvPr>
              <p:cNvSpPr/>
              <p:nvPr/>
            </p:nvSpPr>
            <p:spPr>
              <a:xfrm>
                <a:off x="7050316" y="3321151"/>
                <a:ext cx="985746" cy="1679546"/>
              </a:xfrm>
              <a:custGeom>
                <a:avLst/>
                <a:gdLst>
                  <a:gd name="connsiteX0" fmla="*/ 0 w 282575"/>
                  <a:gd name="connsiteY0" fmla="*/ 0 h 1546225"/>
                  <a:gd name="connsiteX1" fmla="*/ 282575 w 282575"/>
                  <a:gd name="connsiteY1" fmla="*/ 0 h 1546225"/>
                  <a:gd name="connsiteX2" fmla="*/ 282575 w 282575"/>
                  <a:gd name="connsiteY2" fmla="*/ 1546225 h 1546225"/>
                  <a:gd name="connsiteX3" fmla="*/ 0 w 282575"/>
                  <a:gd name="connsiteY3" fmla="*/ 1546225 h 1546225"/>
                  <a:gd name="connsiteX4" fmla="*/ 0 w 282575"/>
                  <a:gd name="connsiteY4" fmla="*/ 0 h 154622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8096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809625"/>
                  <a:gd name="connsiteY0" fmla="*/ 0 h 1552575"/>
                  <a:gd name="connsiteX1" fmla="*/ 809625 w 809625"/>
                  <a:gd name="connsiteY1" fmla="*/ 0 h 1552575"/>
                  <a:gd name="connsiteX2" fmla="*/ 390525 w 809625"/>
                  <a:gd name="connsiteY2" fmla="*/ 1546225 h 1552575"/>
                  <a:gd name="connsiteX3" fmla="*/ 0 w 809625"/>
                  <a:gd name="connsiteY3" fmla="*/ 1552575 h 1552575"/>
                  <a:gd name="connsiteX4" fmla="*/ 527050 w 809625"/>
                  <a:gd name="connsiteY4" fmla="*/ 0 h 1552575"/>
                  <a:gd name="connsiteX0" fmla="*/ 527050 w 930275"/>
                  <a:gd name="connsiteY0" fmla="*/ 0 h 1552575"/>
                  <a:gd name="connsiteX1" fmla="*/ 930275 w 930275"/>
                  <a:gd name="connsiteY1" fmla="*/ 0 h 1552575"/>
                  <a:gd name="connsiteX2" fmla="*/ 390525 w 930275"/>
                  <a:gd name="connsiteY2" fmla="*/ 1546225 h 1552575"/>
                  <a:gd name="connsiteX3" fmla="*/ 0 w 930275"/>
                  <a:gd name="connsiteY3" fmla="*/ 1552575 h 1552575"/>
                  <a:gd name="connsiteX4" fmla="*/ 527050 w 930275"/>
                  <a:gd name="connsiteY4" fmla="*/ 0 h 1552575"/>
                  <a:gd name="connsiteX0" fmla="*/ 527050 w 917575"/>
                  <a:gd name="connsiteY0" fmla="*/ 0 h 1552575"/>
                  <a:gd name="connsiteX1" fmla="*/ 917575 w 917575"/>
                  <a:gd name="connsiteY1" fmla="*/ 0 h 1552575"/>
                  <a:gd name="connsiteX2" fmla="*/ 390525 w 917575"/>
                  <a:gd name="connsiteY2" fmla="*/ 1546225 h 1552575"/>
                  <a:gd name="connsiteX3" fmla="*/ 0 w 917575"/>
                  <a:gd name="connsiteY3" fmla="*/ 1552575 h 1552575"/>
                  <a:gd name="connsiteX4" fmla="*/ 527050 w 917575"/>
                  <a:gd name="connsiteY4" fmla="*/ 0 h 1552575"/>
                  <a:gd name="connsiteX0" fmla="*/ 527050 w 898525"/>
                  <a:gd name="connsiteY0" fmla="*/ 0 h 1552575"/>
                  <a:gd name="connsiteX1" fmla="*/ 898525 w 898525"/>
                  <a:gd name="connsiteY1" fmla="*/ 6350 h 1552575"/>
                  <a:gd name="connsiteX2" fmla="*/ 390525 w 898525"/>
                  <a:gd name="connsiteY2" fmla="*/ 1546225 h 1552575"/>
                  <a:gd name="connsiteX3" fmla="*/ 0 w 898525"/>
                  <a:gd name="connsiteY3" fmla="*/ 1552575 h 1552575"/>
                  <a:gd name="connsiteX4" fmla="*/ 527050 w 898525"/>
                  <a:gd name="connsiteY4" fmla="*/ 0 h 1552575"/>
                  <a:gd name="connsiteX0" fmla="*/ 527050 w 911225"/>
                  <a:gd name="connsiteY0" fmla="*/ 0 h 1552575"/>
                  <a:gd name="connsiteX1" fmla="*/ 911225 w 911225"/>
                  <a:gd name="connsiteY1" fmla="*/ 6350 h 1552575"/>
                  <a:gd name="connsiteX2" fmla="*/ 390525 w 911225"/>
                  <a:gd name="connsiteY2" fmla="*/ 1546225 h 1552575"/>
                  <a:gd name="connsiteX3" fmla="*/ 0 w 911225"/>
                  <a:gd name="connsiteY3" fmla="*/ 1552575 h 1552575"/>
                  <a:gd name="connsiteX4" fmla="*/ 527050 w 911225"/>
                  <a:gd name="connsiteY4" fmla="*/ 0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225" h="1552575">
                    <a:moveTo>
                      <a:pt x="527050" y="0"/>
                    </a:moveTo>
                    <a:lnTo>
                      <a:pt x="911225" y="6350"/>
                    </a:lnTo>
                    <a:lnTo>
                      <a:pt x="390525" y="1546225"/>
                    </a:lnTo>
                    <a:lnTo>
                      <a:pt x="0" y="1552575"/>
                    </a:lnTo>
                    <a:lnTo>
                      <a:pt x="52705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81B8D770-821F-A4A8-DC0D-136A683EDBBC}"/>
                  </a:ext>
                </a:extLst>
              </p:cNvPr>
              <p:cNvSpPr/>
              <p:nvPr/>
            </p:nvSpPr>
            <p:spPr>
              <a:xfrm>
                <a:off x="6826469" y="5285330"/>
                <a:ext cx="551777" cy="401167"/>
              </a:xfrm>
              <a:custGeom>
                <a:avLst/>
                <a:gdLst>
                  <a:gd name="connsiteX0" fmla="*/ 136184 w 551777"/>
                  <a:gd name="connsiteY0" fmla="*/ 0 h 401167"/>
                  <a:gd name="connsiteX1" fmla="*/ 551777 w 551777"/>
                  <a:gd name="connsiteY1" fmla="*/ 6869 h 401167"/>
                  <a:gd name="connsiteX2" fmla="*/ 418448 w 551777"/>
                  <a:gd name="connsiteY2" fmla="*/ 401167 h 401167"/>
                  <a:gd name="connsiteX3" fmla="*/ 0 w 551777"/>
                  <a:gd name="connsiteY3" fmla="*/ 401167 h 40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77" h="401167">
                    <a:moveTo>
                      <a:pt x="136184" y="0"/>
                    </a:moveTo>
                    <a:lnTo>
                      <a:pt x="551777" y="6869"/>
                    </a:lnTo>
                    <a:lnTo>
                      <a:pt x="418448" y="401167"/>
                    </a:lnTo>
                    <a:lnTo>
                      <a:pt x="0" y="40116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E50973AD-BA07-B2CF-DB65-1CCD0C626BA9}"/>
                  </a:ext>
                </a:extLst>
              </p:cNvPr>
              <p:cNvSpPr/>
              <p:nvPr/>
            </p:nvSpPr>
            <p:spPr>
              <a:xfrm>
                <a:off x="10177150" y="3338083"/>
                <a:ext cx="551777" cy="401167"/>
              </a:xfrm>
              <a:custGeom>
                <a:avLst/>
                <a:gdLst>
                  <a:gd name="connsiteX0" fmla="*/ 136184 w 551777"/>
                  <a:gd name="connsiteY0" fmla="*/ 0 h 401167"/>
                  <a:gd name="connsiteX1" fmla="*/ 551777 w 551777"/>
                  <a:gd name="connsiteY1" fmla="*/ 6869 h 401167"/>
                  <a:gd name="connsiteX2" fmla="*/ 418448 w 551777"/>
                  <a:gd name="connsiteY2" fmla="*/ 401167 h 401167"/>
                  <a:gd name="connsiteX3" fmla="*/ 0 w 551777"/>
                  <a:gd name="connsiteY3" fmla="*/ 401167 h 40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77" h="401167">
                    <a:moveTo>
                      <a:pt x="136184" y="0"/>
                    </a:moveTo>
                    <a:lnTo>
                      <a:pt x="551777" y="6869"/>
                    </a:lnTo>
                    <a:lnTo>
                      <a:pt x="418448" y="401167"/>
                    </a:lnTo>
                    <a:lnTo>
                      <a:pt x="0" y="40116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36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ED742A9E-BCFF-1DE5-CE7E-9F2CA8D8D114}"/>
              </a:ext>
            </a:extLst>
          </p:cNvPr>
          <p:cNvSpPr/>
          <p:nvPr/>
        </p:nvSpPr>
        <p:spPr>
          <a:xfrm>
            <a:off x="4534932" y="2735705"/>
            <a:ext cx="7492217" cy="3672278"/>
          </a:xfrm>
          <a:prstGeom prst="rect">
            <a:avLst/>
          </a:prstGeom>
          <a:solidFill>
            <a:srgbClr val="FFF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C9D0B-6579-E022-B8FA-168A4DE4A8EF}"/>
              </a:ext>
            </a:extLst>
          </p:cNvPr>
          <p:cNvSpPr/>
          <p:nvPr/>
        </p:nvSpPr>
        <p:spPr>
          <a:xfrm>
            <a:off x="1326765" y="706860"/>
            <a:ext cx="3835943" cy="18801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, 블랙, 어둠이(가) 표시된 사진&#10;&#10;자동 생성된 설명">
            <a:extLst>
              <a:ext uri="{FF2B5EF4-FFF2-40B4-BE49-F238E27FC236}">
                <a16:creationId xmlns:a16="http://schemas.microsoft.com/office/drawing/2014/main" id="{FE7BBD11-8034-BBF2-8D38-30CB93BC0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7" y="388373"/>
            <a:ext cx="3835943" cy="278940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AAC4E4EE-F9FA-D0EF-56AD-D9FF5B144359}"/>
              </a:ext>
            </a:extLst>
          </p:cNvPr>
          <p:cNvGrpSpPr>
            <a:grpSpLocks/>
          </p:cNvGrpSpPr>
          <p:nvPr/>
        </p:nvGrpSpPr>
        <p:grpSpPr>
          <a:xfrm>
            <a:off x="5121868" y="2712410"/>
            <a:ext cx="6252491" cy="3400931"/>
            <a:chOff x="4854418" y="2701421"/>
            <a:chExt cx="6252491" cy="3400931"/>
          </a:xfrm>
        </p:grpSpPr>
        <p:sp>
          <p:nvSpPr>
            <p:cNvPr id="43" name="직사각형 9">
              <a:extLst>
                <a:ext uri="{FF2B5EF4-FFF2-40B4-BE49-F238E27FC236}">
                  <a16:creationId xmlns:a16="http://schemas.microsoft.com/office/drawing/2014/main" id="{CE221E8C-2C4C-95FA-533A-283B12C552AF}"/>
                </a:ext>
              </a:extLst>
            </p:cNvPr>
            <p:cNvSpPr>
              <a:spLocks/>
            </p:cNvSpPr>
            <p:nvPr/>
          </p:nvSpPr>
          <p:spPr>
            <a:xfrm>
              <a:off x="9498399" y="4013200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152743"/>
            </a:solidFill>
            <a:ln>
              <a:solidFill>
                <a:srgbClr val="15274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2743"/>
                </a:solidFill>
              </a:endParaRPr>
            </a:p>
          </p:txBody>
        </p:sp>
        <p:sp>
          <p:nvSpPr>
            <p:cNvPr id="44" name="원형: 비어 있음 43">
              <a:extLst>
                <a:ext uri="{FF2B5EF4-FFF2-40B4-BE49-F238E27FC236}">
                  <a16:creationId xmlns:a16="http://schemas.microsoft.com/office/drawing/2014/main" id="{CF7FB8EA-4062-5AC9-9CC5-8FBA24A1EDDE}"/>
                </a:ext>
              </a:extLst>
            </p:cNvPr>
            <p:cNvSpPr>
              <a:spLocks/>
            </p:cNvSpPr>
            <p:nvPr/>
          </p:nvSpPr>
          <p:spPr>
            <a:xfrm>
              <a:off x="10319509" y="4905346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152743"/>
            </a:solidFill>
            <a:ln>
              <a:solidFill>
                <a:srgbClr val="15274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2743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1B8448-04B5-AA6D-05B1-5541DBE52DD4}"/>
                </a:ext>
              </a:extLst>
            </p:cNvPr>
            <p:cNvSpPr txBox="1">
              <a:spLocks/>
            </p:cNvSpPr>
            <p:nvPr/>
          </p:nvSpPr>
          <p:spPr>
            <a:xfrm>
              <a:off x="10462664" y="4908893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15274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152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D67B3B-7CD8-F246-5128-8F07768CF4FD}"/>
                </a:ext>
              </a:extLst>
            </p:cNvPr>
            <p:cNvSpPr txBox="1">
              <a:spLocks/>
            </p:cNvSpPr>
            <p:nvPr/>
          </p:nvSpPr>
          <p:spPr>
            <a:xfrm>
              <a:off x="4854418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15274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solidFill>
                  <a:srgbClr val="152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035180-FFC3-BAC5-92D8-C046AF85D954}"/>
                </a:ext>
              </a:extLst>
            </p:cNvPr>
            <p:cNvSpPr txBox="1">
              <a:spLocks/>
            </p:cNvSpPr>
            <p:nvPr/>
          </p:nvSpPr>
          <p:spPr>
            <a:xfrm>
              <a:off x="7565171" y="2701421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152743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21500" b="1" i="1" dirty="0">
                <a:solidFill>
                  <a:srgbClr val="152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8" name="직사각형 9">
              <a:extLst>
                <a:ext uri="{FF2B5EF4-FFF2-40B4-BE49-F238E27FC236}">
                  <a16:creationId xmlns:a16="http://schemas.microsoft.com/office/drawing/2014/main" id="{0366FB16-E513-FF25-006B-15F09D0D6D9A}"/>
                </a:ext>
              </a:extLst>
            </p:cNvPr>
            <p:cNvSpPr>
              <a:spLocks/>
            </p:cNvSpPr>
            <p:nvPr/>
          </p:nvSpPr>
          <p:spPr>
            <a:xfrm>
              <a:off x="7050316" y="3321151"/>
              <a:ext cx="985746" cy="1679546"/>
            </a:xfrm>
            <a:custGeom>
              <a:avLst/>
              <a:gdLst>
                <a:gd name="connsiteX0" fmla="*/ 0 w 282575"/>
                <a:gd name="connsiteY0" fmla="*/ 0 h 1546225"/>
                <a:gd name="connsiteX1" fmla="*/ 282575 w 282575"/>
                <a:gd name="connsiteY1" fmla="*/ 0 h 1546225"/>
                <a:gd name="connsiteX2" fmla="*/ 282575 w 282575"/>
                <a:gd name="connsiteY2" fmla="*/ 1546225 h 1546225"/>
                <a:gd name="connsiteX3" fmla="*/ 0 w 282575"/>
                <a:gd name="connsiteY3" fmla="*/ 1546225 h 1546225"/>
                <a:gd name="connsiteX4" fmla="*/ 0 w 282575"/>
                <a:gd name="connsiteY4" fmla="*/ 0 h 154622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8096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809625"/>
                <a:gd name="connsiteY0" fmla="*/ 0 h 1552575"/>
                <a:gd name="connsiteX1" fmla="*/ 809625 w 809625"/>
                <a:gd name="connsiteY1" fmla="*/ 0 h 1552575"/>
                <a:gd name="connsiteX2" fmla="*/ 390525 w 809625"/>
                <a:gd name="connsiteY2" fmla="*/ 1546225 h 1552575"/>
                <a:gd name="connsiteX3" fmla="*/ 0 w 809625"/>
                <a:gd name="connsiteY3" fmla="*/ 1552575 h 1552575"/>
                <a:gd name="connsiteX4" fmla="*/ 527050 w 809625"/>
                <a:gd name="connsiteY4" fmla="*/ 0 h 1552575"/>
                <a:gd name="connsiteX0" fmla="*/ 527050 w 930275"/>
                <a:gd name="connsiteY0" fmla="*/ 0 h 1552575"/>
                <a:gd name="connsiteX1" fmla="*/ 930275 w 930275"/>
                <a:gd name="connsiteY1" fmla="*/ 0 h 1552575"/>
                <a:gd name="connsiteX2" fmla="*/ 390525 w 930275"/>
                <a:gd name="connsiteY2" fmla="*/ 1546225 h 1552575"/>
                <a:gd name="connsiteX3" fmla="*/ 0 w 930275"/>
                <a:gd name="connsiteY3" fmla="*/ 1552575 h 1552575"/>
                <a:gd name="connsiteX4" fmla="*/ 527050 w 930275"/>
                <a:gd name="connsiteY4" fmla="*/ 0 h 1552575"/>
                <a:gd name="connsiteX0" fmla="*/ 527050 w 917575"/>
                <a:gd name="connsiteY0" fmla="*/ 0 h 1552575"/>
                <a:gd name="connsiteX1" fmla="*/ 917575 w 917575"/>
                <a:gd name="connsiteY1" fmla="*/ 0 h 1552575"/>
                <a:gd name="connsiteX2" fmla="*/ 390525 w 917575"/>
                <a:gd name="connsiteY2" fmla="*/ 1546225 h 1552575"/>
                <a:gd name="connsiteX3" fmla="*/ 0 w 917575"/>
                <a:gd name="connsiteY3" fmla="*/ 1552575 h 1552575"/>
                <a:gd name="connsiteX4" fmla="*/ 527050 w 917575"/>
                <a:gd name="connsiteY4" fmla="*/ 0 h 1552575"/>
                <a:gd name="connsiteX0" fmla="*/ 527050 w 898525"/>
                <a:gd name="connsiteY0" fmla="*/ 0 h 1552575"/>
                <a:gd name="connsiteX1" fmla="*/ 898525 w 898525"/>
                <a:gd name="connsiteY1" fmla="*/ 6350 h 1552575"/>
                <a:gd name="connsiteX2" fmla="*/ 390525 w 898525"/>
                <a:gd name="connsiteY2" fmla="*/ 1546225 h 1552575"/>
                <a:gd name="connsiteX3" fmla="*/ 0 w 898525"/>
                <a:gd name="connsiteY3" fmla="*/ 1552575 h 1552575"/>
                <a:gd name="connsiteX4" fmla="*/ 527050 w 898525"/>
                <a:gd name="connsiteY4" fmla="*/ 0 h 1552575"/>
                <a:gd name="connsiteX0" fmla="*/ 527050 w 911225"/>
                <a:gd name="connsiteY0" fmla="*/ 0 h 1552575"/>
                <a:gd name="connsiteX1" fmla="*/ 911225 w 911225"/>
                <a:gd name="connsiteY1" fmla="*/ 6350 h 1552575"/>
                <a:gd name="connsiteX2" fmla="*/ 390525 w 911225"/>
                <a:gd name="connsiteY2" fmla="*/ 1546225 h 1552575"/>
                <a:gd name="connsiteX3" fmla="*/ 0 w 911225"/>
                <a:gd name="connsiteY3" fmla="*/ 1552575 h 1552575"/>
                <a:gd name="connsiteX4" fmla="*/ 527050 w 911225"/>
                <a:gd name="connsiteY4" fmla="*/ 0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25" h="1552575">
                  <a:moveTo>
                    <a:pt x="527050" y="0"/>
                  </a:moveTo>
                  <a:lnTo>
                    <a:pt x="911225" y="6350"/>
                  </a:lnTo>
                  <a:lnTo>
                    <a:pt x="390525" y="1546225"/>
                  </a:lnTo>
                  <a:lnTo>
                    <a:pt x="0" y="1552575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152743"/>
            </a:solidFill>
            <a:ln>
              <a:solidFill>
                <a:srgbClr val="15274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2743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F9537A8-DD4B-587B-E37F-3357ED333DA9}"/>
                </a:ext>
              </a:extLst>
            </p:cNvPr>
            <p:cNvSpPr>
              <a:spLocks/>
            </p:cNvSpPr>
            <p:nvPr/>
          </p:nvSpPr>
          <p:spPr>
            <a:xfrm>
              <a:off x="6826469" y="5285330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rgbClr val="152743"/>
            </a:solidFill>
            <a:ln>
              <a:solidFill>
                <a:srgbClr val="15274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rgbClr val="152743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6F04282-1164-7FEA-33F8-CC5DADAA4F84}"/>
                </a:ext>
              </a:extLst>
            </p:cNvPr>
            <p:cNvSpPr>
              <a:spLocks/>
            </p:cNvSpPr>
            <p:nvPr/>
          </p:nvSpPr>
          <p:spPr>
            <a:xfrm>
              <a:off x="10177150" y="3338083"/>
              <a:ext cx="551777" cy="401167"/>
            </a:xfrm>
            <a:custGeom>
              <a:avLst/>
              <a:gdLst>
                <a:gd name="connsiteX0" fmla="*/ 136184 w 551777"/>
                <a:gd name="connsiteY0" fmla="*/ 0 h 401167"/>
                <a:gd name="connsiteX1" fmla="*/ 551777 w 551777"/>
                <a:gd name="connsiteY1" fmla="*/ 6869 h 401167"/>
                <a:gd name="connsiteX2" fmla="*/ 418448 w 551777"/>
                <a:gd name="connsiteY2" fmla="*/ 401167 h 401167"/>
                <a:gd name="connsiteX3" fmla="*/ 0 w 551777"/>
                <a:gd name="connsiteY3" fmla="*/ 401167 h 40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777" h="401167">
                  <a:moveTo>
                    <a:pt x="136184" y="0"/>
                  </a:moveTo>
                  <a:lnTo>
                    <a:pt x="551777" y="6869"/>
                  </a:lnTo>
                  <a:lnTo>
                    <a:pt x="418448" y="401167"/>
                  </a:lnTo>
                  <a:lnTo>
                    <a:pt x="0" y="401167"/>
                  </a:lnTo>
                  <a:close/>
                </a:path>
              </a:pathLst>
            </a:custGeom>
            <a:solidFill>
              <a:srgbClr val="152743"/>
            </a:solidFill>
            <a:ln>
              <a:solidFill>
                <a:srgbClr val="15274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rgbClr val="1527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블랙, 어둠이(가) 표시된 사진">
            <a:extLst>
              <a:ext uri="{FF2B5EF4-FFF2-40B4-BE49-F238E27FC236}">
                <a16:creationId xmlns:a16="http://schemas.microsoft.com/office/drawing/2014/main" id="{5FE05135-55AC-CC2B-1DBC-6AA17D644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t="22847" r="14" b="31731"/>
          <a:stretch/>
        </p:blipFill>
        <p:spPr>
          <a:xfrm>
            <a:off x="2427893" y="2469932"/>
            <a:ext cx="378311" cy="158750"/>
          </a:xfrm>
          <a:prstGeom prst="rect">
            <a:avLst/>
          </a:prstGeom>
          <a:noFill/>
        </p:spPr>
      </p:pic>
      <p:pic>
        <p:nvPicPr>
          <p:cNvPr id="3" name="그림 2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3D2B5B9F-8AE5-55A3-A6EC-49755F4A4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91" y="3348643"/>
            <a:ext cx="379618" cy="1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8AAFD88F-2324-E150-3C75-1553AD87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79" y="3184420"/>
            <a:ext cx="6262641" cy="2683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27D36-6737-65DB-4F08-F59316F7CFA3}"/>
              </a:ext>
            </a:extLst>
          </p:cNvPr>
          <p:cNvSpPr txBox="1"/>
          <p:nvPr/>
        </p:nvSpPr>
        <p:spPr>
          <a:xfrm>
            <a:off x="4838700" y="2707670"/>
            <a:ext cx="176202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500" b="1" i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1500" b="1" i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7D4F9-E75E-C8A5-7C58-AB8AB18B6E7C}"/>
              </a:ext>
            </a:extLst>
          </p:cNvPr>
          <p:cNvSpPr txBox="1"/>
          <p:nvPr/>
        </p:nvSpPr>
        <p:spPr>
          <a:xfrm>
            <a:off x="7549453" y="2707670"/>
            <a:ext cx="176202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500" b="1" i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1500" b="1" i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C7FDBE-BDF6-B185-38D7-D85870DAC2EF}"/>
              </a:ext>
            </a:extLst>
          </p:cNvPr>
          <p:cNvSpPr/>
          <p:nvPr/>
        </p:nvSpPr>
        <p:spPr>
          <a:xfrm>
            <a:off x="7034598" y="3327400"/>
            <a:ext cx="985746" cy="1679546"/>
          </a:xfrm>
          <a:custGeom>
            <a:avLst/>
            <a:gdLst>
              <a:gd name="connsiteX0" fmla="*/ 0 w 282575"/>
              <a:gd name="connsiteY0" fmla="*/ 0 h 1546225"/>
              <a:gd name="connsiteX1" fmla="*/ 282575 w 282575"/>
              <a:gd name="connsiteY1" fmla="*/ 0 h 1546225"/>
              <a:gd name="connsiteX2" fmla="*/ 282575 w 282575"/>
              <a:gd name="connsiteY2" fmla="*/ 1546225 h 1546225"/>
              <a:gd name="connsiteX3" fmla="*/ 0 w 282575"/>
              <a:gd name="connsiteY3" fmla="*/ 1546225 h 1546225"/>
              <a:gd name="connsiteX4" fmla="*/ 0 w 282575"/>
              <a:gd name="connsiteY4" fmla="*/ 0 h 1546225"/>
              <a:gd name="connsiteX0" fmla="*/ 527050 w 809625"/>
              <a:gd name="connsiteY0" fmla="*/ 0 h 1552575"/>
              <a:gd name="connsiteX1" fmla="*/ 809625 w 809625"/>
              <a:gd name="connsiteY1" fmla="*/ 0 h 1552575"/>
              <a:gd name="connsiteX2" fmla="*/ 809625 w 809625"/>
              <a:gd name="connsiteY2" fmla="*/ 1546225 h 1552575"/>
              <a:gd name="connsiteX3" fmla="*/ 0 w 809625"/>
              <a:gd name="connsiteY3" fmla="*/ 1552575 h 1552575"/>
              <a:gd name="connsiteX4" fmla="*/ 527050 w 809625"/>
              <a:gd name="connsiteY4" fmla="*/ 0 h 1552575"/>
              <a:gd name="connsiteX0" fmla="*/ 527050 w 809625"/>
              <a:gd name="connsiteY0" fmla="*/ 0 h 1552575"/>
              <a:gd name="connsiteX1" fmla="*/ 809625 w 809625"/>
              <a:gd name="connsiteY1" fmla="*/ 0 h 1552575"/>
              <a:gd name="connsiteX2" fmla="*/ 390525 w 809625"/>
              <a:gd name="connsiteY2" fmla="*/ 1546225 h 1552575"/>
              <a:gd name="connsiteX3" fmla="*/ 0 w 809625"/>
              <a:gd name="connsiteY3" fmla="*/ 1552575 h 1552575"/>
              <a:gd name="connsiteX4" fmla="*/ 527050 w 809625"/>
              <a:gd name="connsiteY4" fmla="*/ 0 h 1552575"/>
              <a:gd name="connsiteX0" fmla="*/ 527050 w 930275"/>
              <a:gd name="connsiteY0" fmla="*/ 0 h 1552575"/>
              <a:gd name="connsiteX1" fmla="*/ 930275 w 930275"/>
              <a:gd name="connsiteY1" fmla="*/ 0 h 1552575"/>
              <a:gd name="connsiteX2" fmla="*/ 390525 w 930275"/>
              <a:gd name="connsiteY2" fmla="*/ 1546225 h 1552575"/>
              <a:gd name="connsiteX3" fmla="*/ 0 w 930275"/>
              <a:gd name="connsiteY3" fmla="*/ 1552575 h 1552575"/>
              <a:gd name="connsiteX4" fmla="*/ 527050 w 930275"/>
              <a:gd name="connsiteY4" fmla="*/ 0 h 1552575"/>
              <a:gd name="connsiteX0" fmla="*/ 527050 w 917575"/>
              <a:gd name="connsiteY0" fmla="*/ 0 h 1552575"/>
              <a:gd name="connsiteX1" fmla="*/ 917575 w 917575"/>
              <a:gd name="connsiteY1" fmla="*/ 0 h 1552575"/>
              <a:gd name="connsiteX2" fmla="*/ 390525 w 917575"/>
              <a:gd name="connsiteY2" fmla="*/ 1546225 h 1552575"/>
              <a:gd name="connsiteX3" fmla="*/ 0 w 917575"/>
              <a:gd name="connsiteY3" fmla="*/ 1552575 h 1552575"/>
              <a:gd name="connsiteX4" fmla="*/ 527050 w 917575"/>
              <a:gd name="connsiteY4" fmla="*/ 0 h 1552575"/>
              <a:gd name="connsiteX0" fmla="*/ 527050 w 898525"/>
              <a:gd name="connsiteY0" fmla="*/ 0 h 1552575"/>
              <a:gd name="connsiteX1" fmla="*/ 898525 w 898525"/>
              <a:gd name="connsiteY1" fmla="*/ 6350 h 1552575"/>
              <a:gd name="connsiteX2" fmla="*/ 390525 w 898525"/>
              <a:gd name="connsiteY2" fmla="*/ 1546225 h 1552575"/>
              <a:gd name="connsiteX3" fmla="*/ 0 w 898525"/>
              <a:gd name="connsiteY3" fmla="*/ 1552575 h 1552575"/>
              <a:gd name="connsiteX4" fmla="*/ 527050 w 898525"/>
              <a:gd name="connsiteY4" fmla="*/ 0 h 1552575"/>
              <a:gd name="connsiteX0" fmla="*/ 527050 w 911225"/>
              <a:gd name="connsiteY0" fmla="*/ 0 h 1552575"/>
              <a:gd name="connsiteX1" fmla="*/ 911225 w 911225"/>
              <a:gd name="connsiteY1" fmla="*/ 6350 h 1552575"/>
              <a:gd name="connsiteX2" fmla="*/ 390525 w 911225"/>
              <a:gd name="connsiteY2" fmla="*/ 1546225 h 1552575"/>
              <a:gd name="connsiteX3" fmla="*/ 0 w 911225"/>
              <a:gd name="connsiteY3" fmla="*/ 1552575 h 1552575"/>
              <a:gd name="connsiteX4" fmla="*/ 527050 w 911225"/>
              <a:gd name="connsiteY4" fmla="*/ 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225" h="1552575">
                <a:moveTo>
                  <a:pt x="527050" y="0"/>
                </a:moveTo>
                <a:lnTo>
                  <a:pt x="911225" y="6350"/>
                </a:lnTo>
                <a:lnTo>
                  <a:pt x="390525" y="1546225"/>
                </a:lnTo>
                <a:lnTo>
                  <a:pt x="0" y="1552575"/>
                </a:lnTo>
                <a:lnTo>
                  <a:pt x="527050" y="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9">
            <a:extLst>
              <a:ext uri="{FF2B5EF4-FFF2-40B4-BE49-F238E27FC236}">
                <a16:creationId xmlns:a16="http://schemas.microsoft.com/office/drawing/2014/main" id="{2FF700F4-CCE6-AE58-620B-684A4F794852}"/>
              </a:ext>
            </a:extLst>
          </p:cNvPr>
          <p:cNvSpPr/>
          <p:nvPr/>
        </p:nvSpPr>
        <p:spPr>
          <a:xfrm>
            <a:off x="9498399" y="4013200"/>
            <a:ext cx="985746" cy="1679546"/>
          </a:xfrm>
          <a:custGeom>
            <a:avLst/>
            <a:gdLst>
              <a:gd name="connsiteX0" fmla="*/ 0 w 282575"/>
              <a:gd name="connsiteY0" fmla="*/ 0 h 1546225"/>
              <a:gd name="connsiteX1" fmla="*/ 282575 w 282575"/>
              <a:gd name="connsiteY1" fmla="*/ 0 h 1546225"/>
              <a:gd name="connsiteX2" fmla="*/ 282575 w 282575"/>
              <a:gd name="connsiteY2" fmla="*/ 1546225 h 1546225"/>
              <a:gd name="connsiteX3" fmla="*/ 0 w 282575"/>
              <a:gd name="connsiteY3" fmla="*/ 1546225 h 1546225"/>
              <a:gd name="connsiteX4" fmla="*/ 0 w 282575"/>
              <a:gd name="connsiteY4" fmla="*/ 0 h 1546225"/>
              <a:gd name="connsiteX0" fmla="*/ 527050 w 809625"/>
              <a:gd name="connsiteY0" fmla="*/ 0 h 1552575"/>
              <a:gd name="connsiteX1" fmla="*/ 809625 w 809625"/>
              <a:gd name="connsiteY1" fmla="*/ 0 h 1552575"/>
              <a:gd name="connsiteX2" fmla="*/ 809625 w 809625"/>
              <a:gd name="connsiteY2" fmla="*/ 1546225 h 1552575"/>
              <a:gd name="connsiteX3" fmla="*/ 0 w 809625"/>
              <a:gd name="connsiteY3" fmla="*/ 1552575 h 1552575"/>
              <a:gd name="connsiteX4" fmla="*/ 527050 w 809625"/>
              <a:gd name="connsiteY4" fmla="*/ 0 h 1552575"/>
              <a:gd name="connsiteX0" fmla="*/ 527050 w 809625"/>
              <a:gd name="connsiteY0" fmla="*/ 0 h 1552575"/>
              <a:gd name="connsiteX1" fmla="*/ 809625 w 809625"/>
              <a:gd name="connsiteY1" fmla="*/ 0 h 1552575"/>
              <a:gd name="connsiteX2" fmla="*/ 390525 w 809625"/>
              <a:gd name="connsiteY2" fmla="*/ 1546225 h 1552575"/>
              <a:gd name="connsiteX3" fmla="*/ 0 w 809625"/>
              <a:gd name="connsiteY3" fmla="*/ 1552575 h 1552575"/>
              <a:gd name="connsiteX4" fmla="*/ 527050 w 809625"/>
              <a:gd name="connsiteY4" fmla="*/ 0 h 1552575"/>
              <a:gd name="connsiteX0" fmla="*/ 527050 w 930275"/>
              <a:gd name="connsiteY0" fmla="*/ 0 h 1552575"/>
              <a:gd name="connsiteX1" fmla="*/ 930275 w 930275"/>
              <a:gd name="connsiteY1" fmla="*/ 0 h 1552575"/>
              <a:gd name="connsiteX2" fmla="*/ 390525 w 930275"/>
              <a:gd name="connsiteY2" fmla="*/ 1546225 h 1552575"/>
              <a:gd name="connsiteX3" fmla="*/ 0 w 930275"/>
              <a:gd name="connsiteY3" fmla="*/ 1552575 h 1552575"/>
              <a:gd name="connsiteX4" fmla="*/ 527050 w 930275"/>
              <a:gd name="connsiteY4" fmla="*/ 0 h 1552575"/>
              <a:gd name="connsiteX0" fmla="*/ 527050 w 917575"/>
              <a:gd name="connsiteY0" fmla="*/ 0 h 1552575"/>
              <a:gd name="connsiteX1" fmla="*/ 917575 w 917575"/>
              <a:gd name="connsiteY1" fmla="*/ 0 h 1552575"/>
              <a:gd name="connsiteX2" fmla="*/ 390525 w 917575"/>
              <a:gd name="connsiteY2" fmla="*/ 1546225 h 1552575"/>
              <a:gd name="connsiteX3" fmla="*/ 0 w 917575"/>
              <a:gd name="connsiteY3" fmla="*/ 1552575 h 1552575"/>
              <a:gd name="connsiteX4" fmla="*/ 527050 w 917575"/>
              <a:gd name="connsiteY4" fmla="*/ 0 h 1552575"/>
              <a:gd name="connsiteX0" fmla="*/ 527050 w 898525"/>
              <a:gd name="connsiteY0" fmla="*/ 0 h 1552575"/>
              <a:gd name="connsiteX1" fmla="*/ 898525 w 898525"/>
              <a:gd name="connsiteY1" fmla="*/ 6350 h 1552575"/>
              <a:gd name="connsiteX2" fmla="*/ 390525 w 898525"/>
              <a:gd name="connsiteY2" fmla="*/ 1546225 h 1552575"/>
              <a:gd name="connsiteX3" fmla="*/ 0 w 898525"/>
              <a:gd name="connsiteY3" fmla="*/ 1552575 h 1552575"/>
              <a:gd name="connsiteX4" fmla="*/ 527050 w 898525"/>
              <a:gd name="connsiteY4" fmla="*/ 0 h 1552575"/>
              <a:gd name="connsiteX0" fmla="*/ 527050 w 911225"/>
              <a:gd name="connsiteY0" fmla="*/ 0 h 1552575"/>
              <a:gd name="connsiteX1" fmla="*/ 911225 w 911225"/>
              <a:gd name="connsiteY1" fmla="*/ 6350 h 1552575"/>
              <a:gd name="connsiteX2" fmla="*/ 390525 w 911225"/>
              <a:gd name="connsiteY2" fmla="*/ 1546225 h 1552575"/>
              <a:gd name="connsiteX3" fmla="*/ 0 w 911225"/>
              <a:gd name="connsiteY3" fmla="*/ 1552575 h 1552575"/>
              <a:gd name="connsiteX4" fmla="*/ 527050 w 911225"/>
              <a:gd name="connsiteY4" fmla="*/ 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225" h="1552575">
                <a:moveTo>
                  <a:pt x="527050" y="0"/>
                </a:moveTo>
                <a:lnTo>
                  <a:pt x="911225" y="6350"/>
                </a:lnTo>
                <a:lnTo>
                  <a:pt x="390525" y="1546225"/>
                </a:lnTo>
                <a:lnTo>
                  <a:pt x="0" y="1552575"/>
                </a:lnTo>
                <a:lnTo>
                  <a:pt x="527050" y="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84BA74C-0336-B4BA-1426-3223692CFCFA}"/>
              </a:ext>
            </a:extLst>
          </p:cNvPr>
          <p:cNvSpPr/>
          <p:nvPr/>
        </p:nvSpPr>
        <p:spPr>
          <a:xfrm>
            <a:off x="6810751" y="5291579"/>
            <a:ext cx="551777" cy="401167"/>
          </a:xfrm>
          <a:custGeom>
            <a:avLst/>
            <a:gdLst>
              <a:gd name="connsiteX0" fmla="*/ 136184 w 551777"/>
              <a:gd name="connsiteY0" fmla="*/ 0 h 401167"/>
              <a:gd name="connsiteX1" fmla="*/ 551777 w 551777"/>
              <a:gd name="connsiteY1" fmla="*/ 6869 h 401167"/>
              <a:gd name="connsiteX2" fmla="*/ 418448 w 551777"/>
              <a:gd name="connsiteY2" fmla="*/ 401167 h 401167"/>
              <a:gd name="connsiteX3" fmla="*/ 0 w 551777"/>
              <a:gd name="connsiteY3" fmla="*/ 401167 h 40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777" h="401167">
                <a:moveTo>
                  <a:pt x="136184" y="0"/>
                </a:moveTo>
                <a:lnTo>
                  <a:pt x="551777" y="6869"/>
                </a:lnTo>
                <a:lnTo>
                  <a:pt x="418448" y="401167"/>
                </a:lnTo>
                <a:lnTo>
                  <a:pt x="0" y="401167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4B3ED45-3B3D-7577-F8AE-85C9E7FD3013}"/>
              </a:ext>
            </a:extLst>
          </p:cNvPr>
          <p:cNvSpPr/>
          <p:nvPr/>
        </p:nvSpPr>
        <p:spPr>
          <a:xfrm>
            <a:off x="10161432" y="3344332"/>
            <a:ext cx="551777" cy="401167"/>
          </a:xfrm>
          <a:custGeom>
            <a:avLst/>
            <a:gdLst>
              <a:gd name="connsiteX0" fmla="*/ 136184 w 551777"/>
              <a:gd name="connsiteY0" fmla="*/ 0 h 401167"/>
              <a:gd name="connsiteX1" fmla="*/ 551777 w 551777"/>
              <a:gd name="connsiteY1" fmla="*/ 6869 h 401167"/>
              <a:gd name="connsiteX2" fmla="*/ 418448 w 551777"/>
              <a:gd name="connsiteY2" fmla="*/ 401167 h 401167"/>
              <a:gd name="connsiteX3" fmla="*/ 0 w 551777"/>
              <a:gd name="connsiteY3" fmla="*/ 401167 h 40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777" h="401167">
                <a:moveTo>
                  <a:pt x="136184" y="0"/>
                </a:moveTo>
                <a:lnTo>
                  <a:pt x="551777" y="6869"/>
                </a:lnTo>
                <a:lnTo>
                  <a:pt x="418448" y="401167"/>
                </a:lnTo>
                <a:lnTo>
                  <a:pt x="0" y="401167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53C4C149-91E5-11CD-5407-67C3EDABA094}"/>
              </a:ext>
            </a:extLst>
          </p:cNvPr>
          <p:cNvSpPr/>
          <p:nvPr/>
        </p:nvSpPr>
        <p:spPr>
          <a:xfrm>
            <a:off x="10319509" y="4905346"/>
            <a:ext cx="787400" cy="787400"/>
          </a:xfrm>
          <a:prstGeom prst="donut">
            <a:avLst>
              <a:gd name="adj" fmla="val 10938"/>
            </a:avLst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DFCE4-0AA6-3021-0394-CBDD58DEAB4A}"/>
              </a:ext>
            </a:extLst>
          </p:cNvPr>
          <p:cNvSpPr txBox="1"/>
          <p:nvPr/>
        </p:nvSpPr>
        <p:spPr>
          <a:xfrm>
            <a:off x="10462664" y="4908893"/>
            <a:ext cx="5028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3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  <a:endParaRPr lang="ko-KR" altLang="en-US" sz="43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16C4F-7A8B-602F-34C3-7084BE81D910}"/>
              </a:ext>
            </a:extLst>
          </p:cNvPr>
          <p:cNvSpPr txBox="1"/>
          <p:nvPr/>
        </p:nvSpPr>
        <p:spPr>
          <a:xfrm>
            <a:off x="4854418" y="2701421"/>
            <a:ext cx="176202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500" b="1" i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1500" b="1" i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62CA3-7C76-A84E-3AB3-2E671FFC232C}"/>
              </a:ext>
            </a:extLst>
          </p:cNvPr>
          <p:cNvSpPr txBox="1"/>
          <p:nvPr/>
        </p:nvSpPr>
        <p:spPr>
          <a:xfrm>
            <a:off x="7565171" y="2701421"/>
            <a:ext cx="176202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500" b="1" i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21500" b="1" i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9">
            <a:extLst>
              <a:ext uri="{FF2B5EF4-FFF2-40B4-BE49-F238E27FC236}">
                <a16:creationId xmlns:a16="http://schemas.microsoft.com/office/drawing/2014/main" id="{50F367BE-222A-5A3D-4556-2D648604FA9C}"/>
              </a:ext>
            </a:extLst>
          </p:cNvPr>
          <p:cNvSpPr/>
          <p:nvPr/>
        </p:nvSpPr>
        <p:spPr>
          <a:xfrm>
            <a:off x="7050316" y="3321151"/>
            <a:ext cx="985746" cy="1679546"/>
          </a:xfrm>
          <a:custGeom>
            <a:avLst/>
            <a:gdLst>
              <a:gd name="connsiteX0" fmla="*/ 0 w 282575"/>
              <a:gd name="connsiteY0" fmla="*/ 0 h 1546225"/>
              <a:gd name="connsiteX1" fmla="*/ 282575 w 282575"/>
              <a:gd name="connsiteY1" fmla="*/ 0 h 1546225"/>
              <a:gd name="connsiteX2" fmla="*/ 282575 w 282575"/>
              <a:gd name="connsiteY2" fmla="*/ 1546225 h 1546225"/>
              <a:gd name="connsiteX3" fmla="*/ 0 w 282575"/>
              <a:gd name="connsiteY3" fmla="*/ 1546225 h 1546225"/>
              <a:gd name="connsiteX4" fmla="*/ 0 w 282575"/>
              <a:gd name="connsiteY4" fmla="*/ 0 h 1546225"/>
              <a:gd name="connsiteX0" fmla="*/ 527050 w 809625"/>
              <a:gd name="connsiteY0" fmla="*/ 0 h 1552575"/>
              <a:gd name="connsiteX1" fmla="*/ 809625 w 809625"/>
              <a:gd name="connsiteY1" fmla="*/ 0 h 1552575"/>
              <a:gd name="connsiteX2" fmla="*/ 809625 w 809625"/>
              <a:gd name="connsiteY2" fmla="*/ 1546225 h 1552575"/>
              <a:gd name="connsiteX3" fmla="*/ 0 w 809625"/>
              <a:gd name="connsiteY3" fmla="*/ 1552575 h 1552575"/>
              <a:gd name="connsiteX4" fmla="*/ 527050 w 809625"/>
              <a:gd name="connsiteY4" fmla="*/ 0 h 1552575"/>
              <a:gd name="connsiteX0" fmla="*/ 527050 w 809625"/>
              <a:gd name="connsiteY0" fmla="*/ 0 h 1552575"/>
              <a:gd name="connsiteX1" fmla="*/ 809625 w 809625"/>
              <a:gd name="connsiteY1" fmla="*/ 0 h 1552575"/>
              <a:gd name="connsiteX2" fmla="*/ 390525 w 809625"/>
              <a:gd name="connsiteY2" fmla="*/ 1546225 h 1552575"/>
              <a:gd name="connsiteX3" fmla="*/ 0 w 809625"/>
              <a:gd name="connsiteY3" fmla="*/ 1552575 h 1552575"/>
              <a:gd name="connsiteX4" fmla="*/ 527050 w 809625"/>
              <a:gd name="connsiteY4" fmla="*/ 0 h 1552575"/>
              <a:gd name="connsiteX0" fmla="*/ 527050 w 930275"/>
              <a:gd name="connsiteY0" fmla="*/ 0 h 1552575"/>
              <a:gd name="connsiteX1" fmla="*/ 930275 w 930275"/>
              <a:gd name="connsiteY1" fmla="*/ 0 h 1552575"/>
              <a:gd name="connsiteX2" fmla="*/ 390525 w 930275"/>
              <a:gd name="connsiteY2" fmla="*/ 1546225 h 1552575"/>
              <a:gd name="connsiteX3" fmla="*/ 0 w 930275"/>
              <a:gd name="connsiteY3" fmla="*/ 1552575 h 1552575"/>
              <a:gd name="connsiteX4" fmla="*/ 527050 w 930275"/>
              <a:gd name="connsiteY4" fmla="*/ 0 h 1552575"/>
              <a:gd name="connsiteX0" fmla="*/ 527050 w 917575"/>
              <a:gd name="connsiteY0" fmla="*/ 0 h 1552575"/>
              <a:gd name="connsiteX1" fmla="*/ 917575 w 917575"/>
              <a:gd name="connsiteY1" fmla="*/ 0 h 1552575"/>
              <a:gd name="connsiteX2" fmla="*/ 390525 w 917575"/>
              <a:gd name="connsiteY2" fmla="*/ 1546225 h 1552575"/>
              <a:gd name="connsiteX3" fmla="*/ 0 w 917575"/>
              <a:gd name="connsiteY3" fmla="*/ 1552575 h 1552575"/>
              <a:gd name="connsiteX4" fmla="*/ 527050 w 917575"/>
              <a:gd name="connsiteY4" fmla="*/ 0 h 1552575"/>
              <a:gd name="connsiteX0" fmla="*/ 527050 w 898525"/>
              <a:gd name="connsiteY0" fmla="*/ 0 h 1552575"/>
              <a:gd name="connsiteX1" fmla="*/ 898525 w 898525"/>
              <a:gd name="connsiteY1" fmla="*/ 6350 h 1552575"/>
              <a:gd name="connsiteX2" fmla="*/ 390525 w 898525"/>
              <a:gd name="connsiteY2" fmla="*/ 1546225 h 1552575"/>
              <a:gd name="connsiteX3" fmla="*/ 0 w 898525"/>
              <a:gd name="connsiteY3" fmla="*/ 1552575 h 1552575"/>
              <a:gd name="connsiteX4" fmla="*/ 527050 w 898525"/>
              <a:gd name="connsiteY4" fmla="*/ 0 h 1552575"/>
              <a:gd name="connsiteX0" fmla="*/ 527050 w 911225"/>
              <a:gd name="connsiteY0" fmla="*/ 0 h 1552575"/>
              <a:gd name="connsiteX1" fmla="*/ 911225 w 911225"/>
              <a:gd name="connsiteY1" fmla="*/ 6350 h 1552575"/>
              <a:gd name="connsiteX2" fmla="*/ 390525 w 911225"/>
              <a:gd name="connsiteY2" fmla="*/ 1546225 h 1552575"/>
              <a:gd name="connsiteX3" fmla="*/ 0 w 911225"/>
              <a:gd name="connsiteY3" fmla="*/ 1552575 h 1552575"/>
              <a:gd name="connsiteX4" fmla="*/ 527050 w 911225"/>
              <a:gd name="connsiteY4" fmla="*/ 0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225" h="1552575">
                <a:moveTo>
                  <a:pt x="527050" y="0"/>
                </a:moveTo>
                <a:lnTo>
                  <a:pt x="911225" y="6350"/>
                </a:lnTo>
                <a:lnTo>
                  <a:pt x="390525" y="1546225"/>
                </a:lnTo>
                <a:lnTo>
                  <a:pt x="0" y="1552575"/>
                </a:lnTo>
                <a:lnTo>
                  <a:pt x="527050" y="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D690EBC-01EB-B7B4-6F48-D0F1F4C13A2F}"/>
              </a:ext>
            </a:extLst>
          </p:cNvPr>
          <p:cNvSpPr/>
          <p:nvPr/>
        </p:nvSpPr>
        <p:spPr>
          <a:xfrm>
            <a:off x="6826469" y="5285330"/>
            <a:ext cx="551777" cy="401167"/>
          </a:xfrm>
          <a:custGeom>
            <a:avLst/>
            <a:gdLst>
              <a:gd name="connsiteX0" fmla="*/ 136184 w 551777"/>
              <a:gd name="connsiteY0" fmla="*/ 0 h 401167"/>
              <a:gd name="connsiteX1" fmla="*/ 551777 w 551777"/>
              <a:gd name="connsiteY1" fmla="*/ 6869 h 401167"/>
              <a:gd name="connsiteX2" fmla="*/ 418448 w 551777"/>
              <a:gd name="connsiteY2" fmla="*/ 401167 h 401167"/>
              <a:gd name="connsiteX3" fmla="*/ 0 w 551777"/>
              <a:gd name="connsiteY3" fmla="*/ 401167 h 40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777" h="401167">
                <a:moveTo>
                  <a:pt x="136184" y="0"/>
                </a:moveTo>
                <a:lnTo>
                  <a:pt x="551777" y="6869"/>
                </a:lnTo>
                <a:lnTo>
                  <a:pt x="418448" y="401167"/>
                </a:lnTo>
                <a:lnTo>
                  <a:pt x="0" y="401167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A9C19A0-B287-CF4E-EA5F-D67F0A2C554C}"/>
              </a:ext>
            </a:extLst>
          </p:cNvPr>
          <p:cNvSpPr/>
          <p:nvPr/>
        </p:nvSpPr>
        <p:spPr>
          <a:xfrm>
            <a:off x="10177150" y="3338083"/>
            <a:ext cx="551777" cy="401167"/>
          </a:xfrm>
          <a:custGeom>
            <a:avLst/>
            <a:gdLst>
              <a:gd name="connsiteX0" fmla="*/ 136184 w 551777"/>
              <a:gd name="connsiteY0" fmla="*/ 0 h 401167"/>
              <a:gd name="connsiteX1" fmla="*/ 551777 w 551777"/>
              <a:gd name="connsiteY1" fmla="*/ 6869 h 401167"/>
              <a:gd name="connsiteX2" fmla="*/ 418448 w 551777"/>
              <a:gd name="connsiteY2" fmla="*/ 401167 h 401167"/>
              <a:gd name="connsiteX3" fmla="*/ 0 w 551777"/>
              <a:gd name="connsiteY3" fmla="*/ 401167 h 40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777" h="401167">
                <a:moveTo>
                  <a:pt x="136184" y="0"/>
                </a:moveTo>
                <a:lnTo>
                  <a:pt x="551777" y="6869"/>
                </a:lnTo>
                <a:lnTo>
                  <a:pt x="418448" y="401167"/>
                </a:lnTo>
                <a:lnTo>
                  <a:pt x="0" y="401167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9A317FD7-D6AC-7535-E3FB-197E01F756C4}"/>
              </a:ext>
            </a:extLst>
          </p:cNvPr>
          <p:cNvGrpSpPr/>
          <p:nvPr/>
        </p:nvGrpSpPr>
        <p:grpSpPr>
          <a:xfrm>
            <a:off x="6384896" y="-34419"/>
            <a:ext cx="6316400" cy="3435351"/>
            <a:chOff x="6384896" y="-34419"/>
            <a:chExt cx="6316400" cy="343535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2841EF-DF2A-37CD-C0BB-A57CA33AFAF1}"/>
                </a:ext>
              </a:extLst>
            </p:cNvPr>
            <p:cNvGrpSpPr/>
            <p:nvPr/>
          </p:nvGrpSpPr>
          <p:grpSpPr>
            <a:xfrm>
              <a:off x="6429141" y="0"/>
              <a:ext cx="6272155" cy="3400932"/>
              <a:chOff x="2867014" y="1814989"/>
              <a:chExt cx="6272155" cy="3400932"/>
            </a:xfrm>
          </p:grpSpPr>
          <p:sp>
            <p:nvSpPr>
              <p:cNvPr id="4" name="원형: 비어 있음 3">
                <a:extLst>
                  <a:ext uri="{FF2B5EF4-FFF2-40B4-BE49-F238E27FC236}">
                    <a16:creationId xmlns:a16="http://schemas.microsoft.com/office/drawing/2014/main" id="{803F53E4-2432-D8F8-112C-5642854678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1769" y="4038579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FF0066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66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DF6C32-FDBE-DA0D-1ADD-6F0DDE4CFC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4924" y="4042126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FF0066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07981-8D0F-65AD-4E19-9EEF74C23C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014" y="1814990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0066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52508D-F17D-BC86-AD77-C08E1A212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767" y="1814990"/>
                <a:ext cx="1425390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0066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</a:t>
                </a:r>
                <a:endParaRPr lang="ko-KR" altLang="en-US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BA0FEA-1F14-F5BD-B12B-D7652D49EC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51" y="1814990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0066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51F80-03C0-088E-10A7-BB647BFD9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3157" y="1814989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0066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C1862EE-78B9-1700-48CC-41D62939222F}"/>
                </a:ext>
              </a:extLst>
            </p:cNvPr>
            <p:cNvGrpSpPr/>
            <p:nvPr/>
          </p:nvGrpSpPr>
          <p:grpSpPr>
            <a:xfrm>
              <a:off x="6384896" y="-34419"/>
              <a:ext cx="6272155" cy="3400932"/>
              <a:chOff x="2867014" y="1814989"/>
              <a:chExt cx="6272155" cy="3400932"/>
            </a:xfrm>
          </p:grpSpPr>
          <p:sp>
            <p:nvSpPr>
              <p:cNvPr id="22" name="원형: 비어 있음 21">
                <a:extLst>
                  <a:ext uri="{FF2B5EF4-FFF2-40B4-BE49-F238E27FC236}">
                    <a16:creationId xmlns:a16="http://schemas.microsoft.com/office/drawing/2014/main" id="{9AB2DE39-35D0-E450-60CF-51893F7942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1769" y="4038579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F2217E-D5A3-7270-2CE1-981C60658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4924" y="4042126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FFFF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4CA3D4-ABE4-BE6E-6879-CCA5989E2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014" y="1814990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FF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58AEF-BE2D-A8AB-505C-C20AA210D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767" y="1814990"/>
                <a:ext cx="1425390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FF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</a:t>
                </a:r>
                <a:endParaRPr lang="ko-KR" altLang="en-US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0F3838-8B77-52B9-CE0F-77E498346B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51" y="1814990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FF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3EDEB2-94F8-20A6-0435-48EC962BC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3157" y="1814989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FFFF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781361A-C9D0-4653-AD6A-92F98150CA0B}"/>
              </a:ext>
            </a:extLst>
          </p:cNvPr>
          <p:cNvGrpSpPr/>
          <p:nvPr/>
        </p:nvGrpSpPr>
        <p:grpSpPr>
          <a:xfrm>
            <a:off x="206480" y="182832"/>
            <a:ext cx="6272155" cy="3400932"/>
            <a:chOff x="2867014" y="1814989"/>
            <a:chExt cx="6272155" cy="3400932"/>
          </a:xfrm>
        </p:grpSpPr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649965A2-755B-16BD-E6EF-5F8502B671EA}"/>
                </a:ext>
              </a:extLst>
            </p:cNvPr>
            <p:cNvSpPr>
              <a:spLocks/>
            </p:cNvSpPr>
            <p:nvPr/>
          </p:nvSpPr>
          <p:spPr>
            <a:xfrm>
              <a:off x="8351769" y="4038579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E27EF9-E38E-EED0-4FCE-0CDBF640CF63}"/>
                </a:ext>
              </a:extLst>
            </p:cNvPr>
            <p:cNvSpPr txBox="1">
              <a:spLocks/>
            </p:cNvSpPr>
            <p:nvPr/>
          </p:nvSpPr>
          <p:spPr>
            <a:xfrm>
              <a:off x="8494924" y="4042126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906B4E-D78F-5632-EFB7-DBF7473912AA}"/>
                </a:ext>
              </a:extLst>
            </p:cNvPr>
            <p:cNvSpPr txBox="1">
              <a:spLocks/>
            </p:cNvSpPr>
            <p:nvPr/>
          </p:nvSpPr>
          <p:spPr>
            <a:xfrm>
              <a:off x="2867014" y="1814990"/>
              <a:ext cx="86273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</a:t>
              </a:r>
              <a:endParaRPr lang="ko-KR" altLang="en-US" sz="21500" b="1" i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013A7F-CCB7-B527-B5FA-84BEE5F163B7}"/>
                </a:ext>
              </a:extLst>
            </p:cNvPr>
            <p:cNvSpPr txBox="1">
              <a:spLocks/>
            </p:cNvSpPr>
            <p:nvPr/>
          </p:nvSpPr>
          <p:spPr>
            <a:xfrm>
              <a:off x="5577767" y="1814990"/>
              <a:ext cx="1425390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</a:t>
              </a:r>
              <a:endParaRPr lang="ko-KR" altLang="en-US" sz="21500" b="1" i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F317B5-A23F-9D3D-97C4-4DED68F8D9E2}"/>
                </a:ext>
              </a:extLst>
            </p:cNvPr>
            <p:cNvSpPr txBox="1">
              <a:spLocks/>
            </p:cNvSpPr>
            <p:nvPr/>
          </p:nvSpPr>
          <p:spPr>
            <a:xfrm>
              <a:off x="3729751" y="1814990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21500" b="1" i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FE5D9B-AE08-D25C-6FE9-40B318301F86}"/>
                </a:ext>
              </a:extLst>
            </p:cNvPr>
            <p:cNvSpPr txBox="1">
              <a:spLocks/>
            </p:cNvSpPr>
            <p:nvPr/>
          </p:nvSpPr>
          <p:spPr>
            <a:xfrm>
              <a:off x="7003157" y="1814989"/>
              <a:ext cx="164981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</a:t>
              </a:r>
              <a:endParaRPr lang="ko-KR" altLang="en-US" sz="21500" b="1" i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0602CE-AEC1-E44C-A9C9-E665BEB18A27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" y="158257"/>
            <a:ext cx="6272155" cy="3400932"/>
            <a:chOff x="2867014" y="1814989"/>
            <a:chExt cx="6272155" cy="3400932"/>
          </a:xfrm>
        </p:grpSpPr>
        <p:sp>
          <p:nvSpPr>
            <p:cNvPr id="32" name="원형: 비어 있음 31">
              <a:extLst>
                <a:ext uri="{FF2B5EF4-FFF2-40B4-BE49-F238E27FC236}">
                  <a16:creationId xmlns:a16="http://schemas.microsoft.com/office/drawing/2014/main" id="{9091914E-AF75-F97C-37CE-86DB21D498D1}"/>
                </a:ext>
              </a:extLst>
            </p:cNvPr>
            <p:cNvSpPr>
              <a:spLocks/>
            </p:cNvSpPr>
            <p:nvPr/>
          </p:nvSpPr>
          <p:spPr>
            <a:xfrm>
              <a:off x="8351769" y="4038579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66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682651-BF08-3821-973C-801DF8D19A7E}"/>
                </a:ext>
              </a:extLst>
            </p:cNvPr>
            <p:cNvSpPr txBox="1">
              <a:spLocks/>
            </p:cNvSpPr>
            <p:nvPr/>
          </p:nvSpPr>
          <p:spPr>
            <a:xfrm>
              <a:off x="8494924" y="4042126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968D1B-0173-0B2A-E13E-A2FCF9553AAC}"/>
                </a:ext>
              </a:extLst>
            </p:cNvPr>
            <p:cNvSpPr txBox="1">
              <a:spLocks/>
            </p:cNvSpPr>
            <p:nvPr/>
          </p:nvSpPr>
          <p:spPr>
            <a:xfrm>
              <a:off x="2867014" y="1814990"/>
              <a:ext cx="86273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</a:t>
              </a:r>
              <a:endParaRPr lang="ko-KR" altLang="en-US" sz="21500" b="1" i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3CB6D8-2E13-BAEF-147E-7AD85CDE79A4}"/>
                </a:ext>
              </a:extLst>
            </p:cNvPr>
            <p:cNvSpPr txBox="1">
              <a:spLocks/>
            </p:cNvSpPr>
            <p:nvPr/>
          </p:nvSpPr>
          <p:spPr>
            <a:xfrm>
              <a:off x="5577767" y="1814990"/>
              <a:ext cx="1425390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</a:t>
              </a:r>
              <a:endParaRPr lang="ko-KR" altLang="en-US" sz="21500" b="1" i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61971F-2AC2-9CA8-02AF-54F7B7F6A357}"/>
                </a:ext>
              </a:extLst>
            </p:cNvPr>
            <p:cNvSpPr txBox="1">
              <a:spLocks/>
            </p:cNvSpPr>
            <p:nvPr/>
          </p:nvSpPr>
          <p:spPr>
            <a:xfrm>
              <a:off x="3729751" y="1814990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21500" b="1" i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5AC5AE-B1B7-9E71-3637-B23791A9D687}"/>
                </a:ext>
              </a:extLst>
            </p:cNvPr>
            <p:cNvSpPr txBox="1">
              <a:spLocks/>
            </p:cNvSpPr>
            <p:nvPr/>
          </p:nvSpPr>
          <p:spPr>
            <a:xfrm>
              <a:off x="7003157" y="1814989"/>
              <a:ext cx="164981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</a:t>
              </a:r>
              <a:endParaRPr lang="ko-KR" altLang="en-US" sz="21500" b="1" i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DB75961-A3B9-6CA3-FA70-43FB91275EE4}"/>
              </a:ext>
            </a:extLst>
          </p:cNvPr>
          <p:cNvGrpSpPr/>
          <p:nvPr/>
        </p:nvGrpSpPr>
        <p:grpSpPr>
          <a:xfrm>
            <a:off x="-4393" y="3283674"/>
            <a:ext cx="6272155" cy="3400932"/>
            <a:chOff x="2867014" y="1814989"/>
            <a:chExt cx="6272155" cy="3400932"/>
          </a:xfrm>
        </p:grpSpPr>
        <p:sp>
          <p:nvSpPr>
            <p:cNvPr id="47" name="원형: 비어 있음 46">
              <a:extLst>
                <a:ext uri="{FF2B5EF4-FFF2-40B4-BE49-F238E27FC236}">
                  <a16:creationId xmlns:a16="http://schemas.microsoft.com/office/drawing/2014/main" id="{F9F08ED3-78A4-364A-93D4-E59424547175}"/>
                </a:ext>
              </a:extLst>
            </p:cNvPr>
            <p:cNvSpPr>
              <a:spLocks/>
            </p:cNvSpPr>
            <p:nvPr/>
          </p:nvSpPr>
          <p:spPr>
            <a:xfrm>
              <a:off x="8351769" y="4038579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66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BDAE9-907C-F589-CA88-CD4038BA741F}"/>
                </a:ext>
              </a:extLst>
            </p:cNvPr>
            <p:cNvSpPr txBox="1">
              <a:spLocks/>
            </p:cNvSpPr>
            <p:nvPr/>
          </p:nvSpPr>
          <p:spPr>
            <a:xfrm>
              <a:off x="8494924" y="4042126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DCA15A-86DF-D4A6-3D3A-EDA42C014C1E}"/>
                </a:ext>
              </a:extLst>
            </p:cNvPr>
            <p:cNvSpPr txBox="1">
              <a:spLocks/>
            </p:cNvSpPr>
            <p:nvPr/>
          </p:nvSpPr>
          <p:spPr>
            <a:xfrm>
              <a:off x="2867014" y="1814990"/>
              <a:ext cx="86273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</a:t>
              </a:r>
              <a:endParaRPr lang="ko-KR" altLang="en-US" sz="21500" b="1" i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0F3211-7C5D-8293-EA00-BD9E649160FE}"/>
                </a:ext>
              </a:extLst>
            </p:cNvPr>
            <p:cNvSpPr txBox="1">
              <a:spLocks/>
            </p:cNvSpPr>
            <p:nvPr/>
          </p:nvSpPr>
          <p:spPr>
            <a:xfrm>
              <a:off x="5577767" y="1814990"/>
              <a:ext cx="1425390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0066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</a:t>
              </a:r>
              <a:endParaRPr lang="ko-KR" altLang="en-US" sz="21500" b="1" i="1" dirty="0">
                <a:solidFill>
                  <a:srgbClr val="FF00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B81FD2-ABC3-0A33-D833-0CE4457C6A29}"/>
                </a:ext>
              </a:extLst>
            </p:cNvPr>
            <p:cNvSpPr txBox="1">
              <a:spLocks/>
            </p:cNvSpPr>
            <p:nvPr/>
          </p:nvSpPr>
          <p:spPr>
            <a:xfrm>
              <a:off x="3729751" y="1814990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21500" b="1" i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3BF365-9664-20FA-213F-DB4511871629}"/>
                </a:ext>
              </a:extLst>
            </p:cNvPr>
            <p:cNvSpPr txBox="1">
              <a:spLocks/>
            </p:cNvSpPr>
            <p:nvPr/>
          </p:nvSpPr>
          <p:spPr>
            <a:xfrm>
              <a:off x="7003157" y="1814989"/>
              <a:ext cx="164981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FF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</a:t>
              </a:r>
              <a:endParaRPr lang="ko-KR" altLang="en-US" sz="21500" b="1" i="1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8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3C0D6CC-1859-2A73-9B39-E2667668DF6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22727" r="10383" b="32019"/>
          <a:stretch/>
        </p:blipFill>
        <p:spPr>
          <a:xfrm>
            <a:off x="307035" y="398948"/>
            <a:ext cx="378000" cy="154011"/>
          </a:xfrm>
          <a:prstGeom prst="rect">
            <a:avLst/>
          </a:prstGeom>
        </p:spPr>
      </p:pic>
      <p:pic>
        <p:nvPicPr>
          <p:cNvPr id="56" name="그림 55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58832C4B-CCB4-FADA-3E43-3349C7DD752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0" t="23138" r="10535" b="31694"/>
          <a:stretch/>
        </p:blipFill>
        <p:spPr>
          <a:xfrm>
            <a:off x="1348435" y="398947"/>
            <a:ext cx="378000" cy="156310"/>
          </a:xfrm>
          <a:prstGeom prst="rect">
            <a:avLst/>
          </a:prstGeom>
        </p:spPr>
      </p:pic>
      <p:pic>
        <p:nvPicPr>
          <p:cNvPr id="65" name="그림 64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68333929-D5A7-B2C2-5007-676A4247B5A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23001" r="10278" b="31570"/>
          <a:stretch/>
        </p:blipFill>
        <p:spPr>
          <a:xfrm>
            <a:off x="827735" y="398947"/>
            <a:ext cx="378000" cy="1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F90BCF97-6363-0617-79CC-32C4D21C3745}"/>
              </a:ext>
            </a:extLst>
          </p:cNvPr>
          <p:cNvGrpSpPr/>
          <p:nvPr/>
        </p:nvGrpSpPr>
        <p:grpSpPr>
          <a:xfrm>
            <a:off x="219956" y="-286564"/>
            <a:ext cx="6316398" cy="3455014"/>
            <a:chOff x="219956" y="-286564"/>
            <a:chExt cx="6316398" cy="34550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B1902BC-CDB9-FD8D-CF9B-22F84BA4816F}"/>
                </a:ext>
              </a:extLst>
            </p:cNvPr>
            <p:cNvGrpSpPr/>
            <p:nvPr/>
          </p:nvGrpSpPr>
          <p:grpSpPr>
            <a:xfrm>
              <a:off x="264199" y="-232482"/>
              <a:ext cx="6272155" cy="3400932"/>
              <a:chOff x="-222499" y="28068"/>
              <a:chExt cx="6272155" cy="3400932"/>
            </a:xfrm>
          </p:grpSpPr>
          <p:sp>
            <p:nvSpPr>
              <p:cNvPr id="9" name="원형: 비어 있음 8">
                <a:extLst>
                  <a:ext uri="{FF2B5EF4-FFF2-40B4-BE49-F238E27FC236}">
                    <a16:creationId xmlns:a16="http://schemas.microsoft.com/office/drawing/2014/main" id="{7060B648-F057-A7A5-5BE7-8044D0EB63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2256" y="2251658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chemeClr val="tx1"/>
              </a:solidFill>
              <a:ln>
                <a:solidFill>
                  <a:srgbClr val="0B14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highlight>
                    <a:srgbClr val="0B1423"/>
                  </a:highlight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C8D1A8-C198-CDFF-930F-31FF50CC58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5411" y="2255205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5F7FA-BBFC-97DB-4A86-0BB75F1CBE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22499" y="28069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1757A7-C169-9F59-0DCB-6E86B035F0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598" y="28069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D90726-C2E3-1F69-6E6C-B4DC112D0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230" y="28069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16325A-D370-67E9-A1BD-E9D3146DA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644" y="28068"/>
                <a:ext cx="108715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J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2484DC2-A3B9-50E6-0F3F-F47A36010639}"/>
                </a:ext>
              </a:extLst>
            </p:cNvPr>
            <p:cNvGrpSpPr/>
            <p:nvPr/>
          </p:nvGrpSpPr>
          <p:grpSpPr>
            <a:xfrm>
              <a:off x="219956" y="-286564"/>
              <a:ext cx="6272155" cy="3400932"/>
              <a:chOff x="-222499" y="28068"/>
              <a:chExt cx="6272155" cy="3400932"/>
            </a:xfrm>
          </p:grpSpPr>
          <p:sp>
            <p:nvSpPr>
              <p:cNvPr id="47" name="원형: 비어 있음 46">
                <a:extLst>
                  <a:ext uri="{FF2B5EF4-FFF2-40B4-BE49-F238E27FC236}">
                    <a16:creationId xmlns:a16="http://schemas.microsoft.com/office/drawing/2014/main" id="{F9F08ED3-78A4-364A-93D4-E594245471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2256" y="2251658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FBDAE9-907C-F589-CA88-CD4038BA74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5411" y="2255205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DCA15A-86DF-D4A6-3D3A-EDA42C014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22499" y="28069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0F3211-7C5D-8293-EA00-BD9E649160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598" y="28069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B81FD2-ABC3-0A33-D833-0CE4457C6A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230" y="28069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93BF365-9664-20FA-213F-DB4511871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644" y="28068"/>
                <a:ext cx="108715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J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476223E-FCB0-6173-AE9F-27E8369D663E}"/>
              </a:ext>
            </a:extLst>
          </p:cNvPr>
          <p:cNvGrpSpPr/>
          <p:nvPr/>
        </p:nvGrpSpPr>
        <p:grpSpPr>
          <a:xfrm>
            <a:off x="6433960" y="-198069"/>
            <a:ext cx="6306569" cy="3445175"/>
            <a:chOff x="6433960" y="-198069"/>
            <a:chExt cx="6306569" cy="344517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DA69118-BB2A-B5F5-9491-FBA55ED1F600}"/>
                </a:ext>
              </a:extLst>
            </p:cNvPr>
            <p:cNvGrpSpPr/>
            <p:nvPr/>
          </p:nvGrpSpPr>
          <p:grpSpPr>
            <a:xfrm>
              <a:off x="6468374" y="-153826"/>
              <a:ext cx="6272155" cy="3400932"/>
              <a:chOff x="-222499" y="28068"/>
              <a:chExt cx="6272155" cy="3400932"/>
            </a:xfrm>
          </p:grpSpPr>
          <p:sp>
            <p:nvSpPr>
              <p:cNvPr id="54" name="원형: 비어 있음 53">
                <a:extLst>
                  <a:ext uri="{FF2B5EF4-FFF2-40B4-BE49-F238E27FC236}">
                    <a16:creationId xmlns:a16="http://schemas.microsoft.com/office/drawing/2014/main" id="{FE56460D-979F-4B3D-36F2-B99AB51B5C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2256" y="2251658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0000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8A136-854A-3D46-ECFC-03AE2A44DE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5411" y="2255205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142F178-014F-F18B-29B5-7D34417F07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22499" y="28069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ADA2BE-FCAC-81EA-C07C-6606B6923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598" y="28069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AF94E3-4705-7983-1380-AF9E38BDCD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230" y="28069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BD1497-D097-823C-0D7C-5F842EE9E7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644" y="28068"/>
                <a:ext cx="108715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0000CC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J</a:t>
                </a:r>
                <a:endParaRPr lang="ko-KR" altLang="en-US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98E43A-6397-CF4D-A48D-D6B6A4984735}"/>
                </a:ext>
              </a:extLst>
            </p:cNvPr>
            <p:cNvGrpSpPr/>
            <p:nvPr/>
          </p:nvGrpSpPr>
          <p:grpSpPr>
            <a:xfrm>
              <a:off x="6433960" y="-198069"/>
              <a:ext cx="6272155" cy="3400932"/>
              <a:chOff x="-222499" y="28068"/>
              <a:chExt cx="6272155" cy="3400932"/>
            </a:xfrm>
          </p:grpSpPr>
          <p:sp>
            <p:nvSpPr>
              <p:cNvPr id="18" name="원형: 비어 있음 17">
                <a:extLst>
                  <a:ext uri="{FF2B5EF4-FFF2-40B4-BE49-F238E27FC236}">
                    <a16:creationId xmlns:a16="http://schemas.microsoft.com/office/drawing/2014/main" id="{5B3AE99F-5EBE-D512-234D-C82BBC2C26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62256" y="2251658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chemeClr val="tx1"/>
              </a:solidFill>
              <a:ln>
                <a:solidFill>
                  <a:srgbClr val="0B14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highlight>
                    <a:srgbClr val="0B1423"/>
                  </a:highlight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74A3B-8C43-93B2-84F8-FAB8E0E535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5411" y="2255205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6840AE-897E-4B4C-FF73-6941FE932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22499" y="28069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9C3F6C-F3F1-58BE-4139-DE2FE0D9FC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9598" y="28069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77876E-DCD1-E1E9-F7B2-DD1FA204AB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230" y="28069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E95B01-EA2F-2194-D8B5-1BCA99EB2B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3644" y="28068"/>
                <a:ext cx="108715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J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E4ACB4F-4CC1-D5FE-395D-F4EC75ABF057}"/>
              </a:ext>
            </a:extLst>
          </p:cNvPr>
          <p:cNvGrpSpPr/>
          <p:nvPr/>
        </p:nvGrpSpPr>
        <p:grpSpPr>
          <a:xfrm>
            <a:off x="372356" y="3434957"/>
            <a:ext cx="6272155" cy="3400932"/>
            <a:chOff x="-222499" y="28068"/>
            <a:chExt cx="6272155" cy="3400932"/>
          </a:xfrm>
        </p:grpSpPr>
        <p:sp>
          <p:nvSpPr>
            <p:cNvPr id="61" name="원형: 비어 있음 60">
              <a:extLst>
                <a:ext uri="{FF2B5EF4-FFF2-40B4-BE49-F238E27FC236}">
                  <a16:creationId xmlns:a16="http://schemas.microsoft.com/office/drawing/2014/main" id="{C497B91B-8F55-9671-BF5A-3194ABB2FD16}"/>
                </a:ext>
              </a:extLst>
            </p:cNvPr>
            <p:cNvSpPr>
              <a:spLocks/>
            </p:cNvSpPr>
            <p:nvPr/>
          </p:nvSpPr>
          <p:spPr>
            <a:xfrm>
              <a:off x="5262256" y="2251658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CC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6ABD24-86B9-D828-96EB-74468E4DBB5A}"/>
                </a:ext>
              </a:extLst>
            </p:cNvPr>
            <p:cNvSpPr txBox="1">
              <a:spLocks/>
            </p:cNvSpPr>
            <p:nvPr/>
          </p:nvSpPr>
          <p:spPr>
            <a:xfrm>
              <a:off x="5405411" y="2255205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190BD8-DBAA-5270-B770-A7C6BD10A163}"/>
                </a:ext>
              </a:extLst>
            </p:cNvPr>
            <p:cNvSpPr txBox="1">
              <a:spLocks/>
            </p:cNvSpPr>
            <p:nvPr/>
          </p:nvSpPr>
          <p:spPr>
            <a:xfrm>
              <a:off x="-222499" y="28069"/>
              <a:ext cx="86273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</a:t>
              </a:r>
              <a:endParaRPr lang="ko-KR" altLang="en-US" sz="21500" b="1" i="1" dirty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3BEAEC8-85FE-7CAB-BCD7-D432F163D5CE}"/>
                </a:ext>
              </a:extLst>
            </p:cNvPr>
            <p:cNvSpPr txBox="1">
              <a:spLocks/>
            </p:cNvSpPr>
            <p:nvPr/>
          </p:nvSpPr>
          <p:spPr>
            <a:xfrm>
              <a:off x="2409598" y="28069"/>
              <a:ext cx="1539204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</a:t>
              </a:r>
              <a:endParaRPr lang="ko-KR" altLang="en-US" sz="21500" b="1" i="1" dirty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C7498E0-A640-0F8A-2A4F-229F5CD67E45}"/>
                </a:ext>
              </a:extLst>
            </p:cNvPr>
            <p:cNvSpPr txBox="1">
              <a:spLocks/>
            </p:cNvSpPr>
            <p:nvPr/>
          </p:nvSpPr>
          <p:spPr>
            <a:xfrm>
              <a:off x="699230" y="28069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21500" b="1" i="1" dirty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8DCBFA0-273F-A0E2-5CF3-BF2AEC99451D}"/>
                </a:ext>
              </a:extLst>
            </p:cNvPr>
            <p:cNvSpPr txBox="1">
              <a:spLocks/>
            </p:cNvSpPr>
            <p:nvPr/>
          </p:nvSpPr>
          <p:spPr>
            <a:xfrm>
              <a:off x="3913644" y="28068"/>
              <a:ext cx="108715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0000C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</a:t>
              </a:r>
              <a:endParaRPr lang="ko-KR" altLang="en-US" sz="21500" b="1" i="1" dirty="0">
                <a:solidFill>
                  <a:srgbClr val="0000C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1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9A5DE7AB-72C6-CE6C-F515-03F236FA4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t="23106" r="4581" b="31800"/>
          <a:stretch/>
        </p:blipFill>
        <p:spPr>
          <a:xfrm>
            <a:off x="4487333" y="1625601"/>
            <a:ext cx="378000" cy="153609"/>
          </a:xfrm>
          <a:prstGeom prst="rect">
            <a:avLst/>
          </a:prstGeom>
        </p:spPr>
      </p:pic>
      <p:pic>
        <p:nvPicPr>
          <p:cNvPr id="7" name="그림 6" descr="폰트, 그래픽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0F1A604-49FE-742A-6E27-D2E38670ADD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2" t="23414" r="5111" b="32643"/>
          <a:stretch/>
        </p:blipFill>
        <p:spPr>
          <a:xfrm>
            <a:off x="723901" y="355601"/>
            <a:ext cx="378000" cy="152113"/>
          </a:xfrm>
          <a:prstGeom prst="rect">
            <a:avLst/>
          </a:prstGeom>
        </p:spPr>
      </p:pic>
      <p:pic>
        <p:nvPicPr>
          <p:cNvPr id="9" name="그림 8" descr="그래픽, 폰트, 로고, 상징이(가) 표시된 사진">
            <a:extLst>
              <a:ext uri="{FF2B5EF4-FFF2-40B4-BE49-F238E27FC236}">
                <a16:creationId xmlns:a16="http://schemas.microsoft.com/office/drawing/2014/main" id="{2FF68830-BFA1-1221-A933-BA4A62CC5C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2" t="23167" r="4667" b="32549"/>
          <a:stretch/>
        </p:blipFill>
        <p:spPr>
          <a:xfrm>
            <a:off x="6763830" y="355601"/>
            <a:ext cx="378000" cy="1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702C4A-56DE-A990-D752-8FA3D9FDA894}"/>
              </a:ext>
            </a:extLst>
          </p:cNvPr>
          <p:cNvGrpSpPr/>
          <p:nvPr/>
        </p:nvGrpSpPr>
        <p:grpSpPr>
          <a:xfrm>
            <a:off x="-18497" y="279308"/>
            <a:ext cx="6316401" cy="3484508"/>
            <a:chOff x="-18497" y="279308"/>
            <a:chExt cx="6316401" cy="348450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CF15DA3-1062-B45E-CEBD-7C9DE95A6250}"/>
                </a:ext>
              </a:extLst>
            </p:cNvPr>
            <p:cNvGrpSpPr/>
            <p:nvPr/>
          </p:nvGrpSpPr>
          <p:grpSpPr>
            <a:xfrm>
              <a:off x="25749" y="362884"/>
              <a:ext cx="6272155" cy="3400932"/>
              <a:chOff x="372356" y="3434957"/>
              <a:chExt cx="6272155" cy="3400932"/>
            </a:xfrm>
          </p:grpSpPr>
          <p:sp>
            <p:nvSpPr>
              <p:cNvPr id="23" name="원형: 비어 있음 22">
                <a:extLst>
                  <a:ext uri="{FF2B5EF4-FFF2-40B4-BE49-F238E27FC236}">
                    <a16:creationId xmlns:a16="http://schemas.microsoft.com/office/drawing/2014/main" id="{86308535-25EE-A4A4-3219-2F041AC353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57111" y="5658547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824A84-DF29-78BB-B597-08297BE09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0266" y="5662094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49D172-C1CE-1300-4597-00918CE01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356" y="3434958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37252B-A613-0E3A-F04E-4B11F35A3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5629" y="3434958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B96BDC-B410-F484-7CAA-E3CAAB02CE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6437" y="3434958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BA8309-393D-01C9-BE4E-749816D530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9507" y="3434957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D5C58CB-8CAD-A2FB-59AD-DB9B79AD8C58}"/>
                </a:ext>
              </a:extLst>
            </p:cNvPr>
            <p:cNvGrpSpPr/>
            <p:nvPr/>
          </p:nvGrpSpPr>
          <p:grpSpPr>
            <a:xfrm>
              <a:off x="-18497" y="279308"/>
              <a:ext cx="6272155" cy="3400932"/>
              <a:chOff x="372356" y="3434957"/>
              <a:chExt cx="6272155" cy="3400932"/>
            </a:xfrm>
          </p:grpSpPr>
          <p:sp>
            <p:nvSpPr>
              <p:cNvPr id="61" name="원형: 비어 있음 60">
                <a:extLst>
                  <a:ext uri="{FF2B5EF4-FFF2-40B4-BE49-F238E27FC236}">
                    <a16:creationId xmlns:a16="http://schemas.microsoft.com/office/drawing/2014/main" id="{C497B91B-8F55-9671-BF5A-3194ABB2FD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57111" y="5658547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207A2B"/>
              </a:solidFill>
              <a:ln>
                <a:solidFill>
                  <a:srgbClr val="207A2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07A2B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06ABD24-86B9-D828-96EB-74468E4DB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0266" y="5662094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2190BD8-DBAA-5270-B770-A7C6BD10A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356" y="3434958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3BEAEC8-85FE-7CAB-BCD7-D432F163D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5629" y="3434958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C7498E0-A640-0F8A-2A4F-229F5CD67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6437" y="3434958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DCBFA0-273F-A0E2-5CF3-BF2AEC994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9507" y="3434957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B4B3B4-97AF-5B03-CCAD-7FA63BE0EF3D}"/>
              </a:ext>
            </a:extLst>
          </p:cNvPr>
          <p:cNvGrpSpPr/>
          <p:nvPr/>
        </p:nvGrpSpPr>
        <p:grpSpPr>
          <a:xfrm>
            <a:off x="122904" y="3567702"/>
            <a:ext cx="6272155" cy="3400932"/>
            <a:chOff x="372356" y="3434957"/>
            <a:chExt cx="6272155" cy="3400932"/>
          </a:xfrm>
        </p:grpSpPr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CD04A25B-88BB-AAE6-096F-78963F8C121D}"/>
                </a:ext>
              </a:extLst>
            </p:cNvPr>
            <p:cNvSpPr>
              <a:spLocks/>
            </p:cNvSpPr>
            <p:nvPr/>
          </p:nvSpPr>
          <p:spPr>
            <a:xfrm>
              <a:off x="5857111" y="5658547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207A2B"/>
            </a:solidFill>
            <a:ln>
              <a:solidFill>
                <a:srgbClr val="207A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07A2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FB7F2D-EC47-D775-6520-6D0F64EA1997}"/>
                </a:ext>
              </a:extLst>
            </p:cNvPr>
            <p:cNvSpPr txBox="1">
              <a:spLocks/>
            </p:cNvSpPr>
            <p:nvPr/>
          </p:nvSpPr>
          <p:spPr>
            <a:xfrm>
              <a:off x="6000266" y="5662094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207A2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094B7-7F03-B9FF-D9E8-0C5469C47FC9}"/>
                </a:ext>
              </a:extLst>
            </p:cNvPr>
            <p:cNvSpPr txBox="1">
              <a:spLocks/>
            </p:cNvSpPr>
            <p:nvPr/>
          </p:nvSpPr>
          <p:spPr>
            <a:xfrm>
              <a:off x="372356" y="3434958"/>
              <a:ext cx="86273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</a:t>
              </a:r>
              <a:endParaRPr lang="ko-KR" altLang="en-US" sz="21500" b="1" i="1" dirty="0">
                <a:solidFill>
                  <a:srgbClr val="207A2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FD6198-DE92-A7B4-ED17-E0A8EA0657A3}"/>
                </a:ext>
              </a:extLst>
            </p:cNvPr>
            <p:cNvSpPr txBox="1">
              <a:spLocks/>
            </p:cNvSpPr>
            <p:nvPr/>
          </p:nvSpPr>
          <p:spPr>
            <a:xfrm>
              <a:off x="2935629" y="3434958"/>
              <a:ext cx="1539204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</a:t>
              </a:r>
              <a:endParaRPr lang="ko-KR" altLang="en-US" sz="21500" b="1" i="1" dirty="0">
                <a:solidFill>
                  <a:srgbClr val="207A2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3DF35E-7D05-26E4-C586-C9680F37E66A}"/>
                </a:ext>
              </a:extLst>
            </p:cNvPr>
            <p:cNvSpPr txBox="1">
              <a:spLocks/>
            </p:cNvSpPr>
            <p:nvPr/>
          </p:nvSpPr>
          <p:spPr>
            <a:xfrm>
              <a:off x="1156437" y="3434958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</a:t>
              </a:r>
              <a:endParaRPr lang="ko-KR" altLang="en-US" sz="21500" b="1" i="1" dirty="0">
                <a:solidFill>
                  <a:srgbClr val="207A2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3F46B-1BD4-A55D-E474-8686F50E5F33}"/>
                </a:ext>
              </a:extLst>
            </p:cNvPr>
            <p:cNvSpPr txBox="1">
              <a:spLocks/>
            </p:cNvSpPr>
            <p:nvPr/>
          </p:nvSpPr>
          <p:spPr>
            <a:xfrm>
              <a:off x="4449507" y="3434957"/>
              <a:ext cx="164981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</a:t>
              </a:r>
              <a:endParaRPr lang="ko-KR" altLang="en-US" sz="21500" b="1" i="1" dirty="0">
                <a:solidFill>
                  <a:srgbClr val="207A2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474CDFA-FA83-68BA-729F-A0E4811375A2}"/>
              </a:ext>
            </a:extLst>
          </p:cNvPr>
          <p:cNvGrpSpPr/>
          <p:nvPr/>
        </p:nvGrpSpPr>
        <p:grpSpPr>
          <a:xfrm>
            <a:off x="6150755" y="220660"/>
            <a:ext cx="6311995" cy="3464497"/>
            <a:chOff x="6150755" y="220660"/>
            <a:chExt cx="6311995" cy="346449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A4B009F-FA82-AC51-6AB8-2D8A2E7B9CD9}"/>
                </a:ext>
              </a:extLst>
            </p:cNvPr>
            <p:cNvGrpSpPr/>
            <p:nvPr/>
          </p:nvGrpSpPr>
          <p:grpSpPr>
            <a:xfrm>
              <a:off x="6190595" y="284225"/>
              <a:ext cx="6272155" cy="3400932"/>
              <a:chOff x="372356" y="3434957"/>
              <a:chExt cx="6272155" cy="3400932"/>
            </a:xfrm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E8A70B2E-AC71-3416-FE0C-CEB390450C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57111" y="5658547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207A2B"/>
              </a:solidFill>
              <a:ln>
                <a:solidFill>
                  <a:srgbClr val="207A2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207A2B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E0BCC6-48AB-C3C4-5078-C6488748B8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0266" y="5662094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D15D1-9537-E5B1-B172-01CA3AC35C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356" y="3434958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D0D2FC-94C0-9114-BF6E-408C7D562D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5629" y="3434958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871F9F-4106-3385-9719-81305F0ECF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6437" y="3434958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C4B8FC-37E9-3417-9277-EE9F01FB97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9507" y="3434957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207A2B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solidFill>
                    <a:srgbClr val="207A2B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39F22D-E95F-D608-E143-515F8C5F450A}"/>
                </a:ext>
              </a:extLst>
            </p:cNvPr>
            <p:cNvGrpSpPr/>
            <p:nvPr/>
          </p:nvGrpSpPr>
          <p:grpSpPr>
            <a:xfrm>
              <a:off x="6150755" y="220660"/>
              <a:ext cx="6272155" cy="3400932"/>
              <a:chOff x="372356" y="3434957"/>
              <a:chExt cx="6272155" cy="3400932"/>
            </a:xfrm>
          </p:grpSpPr>
          <p:sp>
            <p:nvSpPr>
              <p:cNvPr id="31" name="원형: 비어 있음 30">
                <a:extLst>
                  <a:ext uri="{FF2B5EF4-FFF2-40B4-BE49-F238E27FC236}">
                    <a16:creationId xmlns:a16="http://schemas.microsoft.com/office/drawing/2014/main" id="{2CC0B915-F019-1E06-3723-241CB0481C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57111" y="5658547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741AF7-38E5-09FC-F185-5C0B4BCA1E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0266" y="5662094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BBED87-CABF-1B3F-DE54-BE8AB3CF56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356" y="3434958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B5550A-D302-9501-8598-F63A02298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5629" y="3434958"/>
                <a:ext cx="1539204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B2C94E-B55F-9DEE-148A-F8C57BD4D8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6437" y="3434958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E806B7-5241-87E7-80C7-40C2299C5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9507" y="3434957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97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폰트, 그래픽, 로고, 스크린샷이(가) 표시된 사진&#10;&#10;자동 생성된 설명">
            <a:extLst>
              <a:ext uri="{FF2B5EF4-FFF2-40B4-BE49-F238E27FC236}">
                <a16:creationId xmlns:a16="http://schemas.microsoft.com/office/drawing/2014/main" id="{CD9D4931-50D8-6921-ABC4-61EE4537F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22937" r="10264" b="31885"/>
          <a:stretch/>
        </p:blipFill>
        <p:spPr>
          <a:xfrm>
            <a:off x="0" y="399973"/>
            <a:ext cx="378000" cy="158714"/>
          </a:xfrm>
          <a:prstGeom prst="rect">
            <a:avLst/>
          </a:prstGeom>
        </p:spPr>
      </p:pic>
      <p:pic>
        <p:nvPicPr>
          <p:cNvPr id="7" name="그림 6" descr="폰트, 시계, 그래픽, 디자인이(가) 표시된 사진">
            <a:extLst>
              <a:ext uri="{FF2B5EF4-FFF2-40B4-BE49-F238E27FC236}">
                <a16:creationId xmlns:a16="http://schemas.microsoft.com/office/drawing/2014/main" id="{C44A931D-E32D-A754-5DA0-729BBA76E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t="22951" r="10451" b="31718"/>
          <a:stretch/>
        </p:blipFill>
        <p:spPr>
          <a:xfrm>
            <a:off x="6261100" y="399973"/>
            <a:ext cx="378000" cy="158714"/>
          </a:xfrm>
          <a:prstGeom prst="rect">
            <a:avLst/>
          </a:prstGeom>
        </p:spPr>
      </p:pic>
      <p:pic>
        <p:nvPicPr>
          <p:cNvPr id="9" name="그림 8" descr="폰트, 그래픽, 로고, 스크린샷이(가) 표시된 사진">
            <a:extLst>
              <a:ext uri="{FF2B5EF4-FFF2-40B4-BE49-F238E27FC236}">
                <a16:creationId xmlns:a16="http://schemas.microsoft.com/office/drawing/2014/main" id="{0D694B76-040E-1B2A-0F94-EDAD456EB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t="22151" r="10352" b="32016"/>
          <a:stretch/>
        </p:blipFill>
        <p:spPr>
          <a:xfrm>
            <a:off x="710007" y="3429000"/>
            <a:ext cx="378000" cy="1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7D723B79-670B-2419-8DE2-BFD5254631E7}"/>
              </a:ext>
            </a:extLst>
          </p:cNvPr>
          <p:cNvGrpSpPr/>
          <p:nvPr/>
        </p:nvGrpSpPr>
        <p:grpSpPr>
          <a:xfrm>
            <a:off x="6275518" y="-95394"/>
            <a:ext cx="6314196" cy="3432459"/>
            <a:chOff x="6275518" y="-95394"/>
            <a:chExt cx="6314196" cy="343245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3B8F418-AA69-96CC-9C44-5BDD533D344C}"/>
                </a:ext>
              </a:extLst>
            </p:cNvPr>
            <p:cNvGrpSpPr/>
            <p:nvPr/>
          </p:nvGrpSpPr>
          <p:grpSpPr>
            <a:xfrm>
              <a:off x="6317559" y="-63867"/>
              <a:ext cx="6272155" cy="3400932"/>
              <a:chOff x="2867014" y="1814989"/>
              <a:chExt cx="6272155" cy="3400932"/>
            </a:xfrm>
          </p:grpSpPr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F0A5FDB0-7F3E-AE15-9202-8D729AD6FE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1769" y="4038579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BE0EAD"/>
              </a:solidFill>
              <a:ln>
                <a:solidFill>
                  <a:srgbClr val="BE0EA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E0EAD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BA1270-C1C3-BEA7-98DB-2DC6E2935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4924" y="4042126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B7CE45-52CA-8A37-398C-02C76C253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014" y="1814990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68BA97B-DBB7-251D-7D12-CB2062067A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767" y="1814990"/>
                <a:ext cx="1425390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DEC478-4682-A8FC-3ED9-1AA13A62B4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51" y="1814990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64CF9E-D3CF-BA4C-D7A8-77834ADF12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3157" y="1814989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BB7784C-58F5-D605-585B-94B4034CC26E}"/>
                </a:ext>
              </a:extLst>
            </p:cNvPr>
            <p:cNvGrpSpPr/>
            <p:nvPr/>
          </p:nvGrpSpPr>
          <p:grpSpPr>
            <a:xfrm>
              <a:off x="6275518" y="-95394"/>
              <a:ext cx="6272155" cy="3400932"/>
              <a:chOff x="2867014" y="1814989"/>
              <a:chExt cx="6272155" cy="3400932"/>
            </a:xfrm>
          </p:grpSpPr>
          <p:sp>
            <p:nvSpPr>
              <p:cNvPr id="53" name="원형: 비어 있음 52">
                <a:extLst>
                  <a:ext uri="{FF2B5EF4-FFF2-40B4-BE49-F238E27FC236}">
                    <a16:creationId xmlns:a16="http://schemas.microsoft.com/office/drawing/2014/main" id="{4C116DA5-D353-FF4A-A23D-1BA57BFD5A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1769" y="4038579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0B1423"/>
              </a:solidFill>
              <a:ln>
                <a:solidFill>
                  <a:srgbClr val="0B14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8A624E-1235-8815-2D81-59ADEA6305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4924" y="4042126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BBD704-2ABF-2FC7-76EA-6080C120C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014" y="1814990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30381-8943-B756-8EC5-6C717933C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767" y="1814990"/>
                <a:ext cx="1425390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C711694-BD40-2A8D-00BF-7C9B236EB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51" y="1814990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424A72-DD39-C112-182C-4DC5A6A482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3157" y="1814989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9AF2B86-4781-8E8F-EA34-DB9B33ECFCBD}"/>
              </a:ext>
            </a:extLst>
          </p:cNvPr>
          <p:cNvGrpSpPr/>
          <p:nvPr/>
        </p:nvGrpSpPr>
        <p:grpSpPr>
          <a:xfrm>
            <a:off x="6119" y="-132187"/>
            <a:ext cx="6335220" cy="3442976"/>
            <a:chOff x="6119" y="-132187"/>
            <a:chExt cx="6335220" cy="344297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611252A-6809-21D3-8ECC-0DC90A5273AD}"/>
                </a:ext>
              </a:extLst>
            </p:cNvPr>
            <p:cNvGrpSpPr/>
            <p:nvPr/>
          </p:nvGrpSpPr>
          <p:grpSpPr>
            <a:xfrm>
              <a:off x="69184" y="-90143"/>
              <a:ext cx="6272155" cy="3400932"/>
              <a:chOff x="2867014" y="1814989"/>
              <a:chExt cx="6272155" cy="3400932"/>
            </a:xfrm>
          </p:grpSpPr>
          <p:sp>
            <p:nvSpPr>
              <p:cNvPr id="17" name="원형: 비어 있음 16">
                <a:extLst>
                  <a:ext uri="{FF2B5EF4-FFF2-40B4-BE49-F238E27FC236}">
                    <a16:creationId xmlns:a16="http://schemas.microsoft.com/office/drawing/2014/main" id="{647CAC93-CCF5-4868-4247-FA1B648C5C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1769" y="4038579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0B1423"/>
              </a:solidFill>
              <a:ln>
                <a:solidFill>
                  <a:srgbClr val="0B14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9CCD65-0F67-935E-7F83-F9230ADC8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4924" y="4042126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0099A-CD58-52FA-E1FC-68CD1EA187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014" y="1814990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892E3E-25DE-78CB-D985-0F54CA0CF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767" y="1814990"/>
                <a:ext cx="1425390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1E087-866B-0080-E618-CD8CF3D0D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51" y="1814990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E1749D-B06D-1D04-0AAD-2EB1716E7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3157" y="1814989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10EFC84-3E1E-50EE-BA23-FD814865B7B7}"/>
                </a:ext>
              </a:extLst>
            </p:cNvPr>
            <p:cNvGrpSpPr/>
            <p:nvPr/>
          </p:nvGrpSpPr>
          <p:grpSpPr>
            <a:xfrm>
              <a:off x="6119" y="-132187"/>
              <a:ext cx="6272155" cy="3400932"/>
              <a:chOff x="2867014" y="1814989"/>
              <a:chExt cx="6272155" cy="3400932"/>
            </a:xfrm>
          </p:grpSpPr>
          <p:sp>
            <p:nvSpPr>
              <p:cNvPr id="3" name="원형: 비어 있음 2">
                <a:extLst>
                  <a:ext uri="{FF2B5EF4-FFF2-40B4-BE49-F238E27FC236}">
                    <a16:creationId xmlns:a16="http://schemas.microsoft.com/office/drawing/2014/main" id="{072D2D94-67C7-21D7-A340-746AC596E4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51769" y="4038579"/>
                <a:ext cx="787400" cy="787400"/>
              </a:xfrm>
              <a:prstGeom prst="donut">
                <a:avLst>
                  <a:gd name="adj" fmla="val 10938"/>
                </a:avLst>
              </a:prstGeom>
              <a:solidFill>
                <a:srgbClr val="BE0EAD"/>
              </a:solidFill>
              <a:ln>
                <a:solidFill>
                  <a:srgbClr val="BE0EA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BE0EAD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4E4D2-8DFA-7B8F-DBD1-48FF0B9E24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94924" y="4042126"/>
                <a:ext cx="50284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300" b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</a:t>
                </a:r>
                <a:endParaRPr lang="ko-KR" altLang="en-US" sz="4300" b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F3267D-A33B-5E89-98FE-3AF0A9EFF8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7014" y="1814990"/>
                <a:ext cx="862737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I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495FC-6892-42DC-454A-145985F31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7767" y="1814990"/>
                <a:ext cx="1425390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517B7-271C-FA59-E949-509ABE560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9751" y="1814990"/>
                <a:ext cx="176202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1C7F4-DEC5-3071-9118-A0229B40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3157" y="1814989"/>
                <a:ext cx="1649811" cy="340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1500" b="1" i="1" dirty="0">
                    <a:solidFill>
                      <a:srgbClr val="BE0EAD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P</a:t>
                </a:r>
                <a:endParaRPr lang="ko-KR" altLang="en-US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AF308E7-30C9-3972-7CE3-09F7AA7DA661}"/>
              </a:ext>
            </a:extLst>
          </p:cNvPr>
          <p:cNvGrpSpPr/>
          <p:nvPr/>
        </p:nvGrpSpPr>
        <p:grpSpPr>
          <a:xfrm>
            <a:off x="-41176" y="3068202"/>
            <a:ext cx="6272155" cy="3400932"/>
            <a:chOff x="2867014" y="1814989"/>
            <a:chExt cx="6272155" cy="3400932"/>
          </a:xfrm>
        </p:grpSpPr>
        <p:sp>
          <p:nvSpPr>
            <p:cNvPr id="46" name="원형: 비어 있음 45">
              <a:extLst>
                <a:ext uri="{FF2B5EF4-FFF2-40B4-BE49-F238E27FC236}">
                  <a16:creationId xmlns:a16="http://schemas.microsoft.com/office/drawing/2014/main" id="{0F89D32E-B17E-CF7E-9269-AFB7A61825A2}"/>
                </a:ext>
              </a:extLst>
            </p:cNvPr>
            <p:cNvSpPr>
              <a:spLocks/>
            </p:cNvSpPr>
            <p:nvPr/>
          </p:nvSpPr>
          <p:spPr>
            <a:xfrm>
              <a:off x="8351769" y="4038579"/>
              <a:ext cx="787400" cy="787400"/>
            </a:xfrm>
            <a:prstGeom prst="donut">
              <a:avLst>
                <a:gd name="adj" fmla="val 10938"/>
              </a:avLst>
            </a:prstGeom>
            <a:solidFill>
              <a:srgbClr val="BE0EAD"/>
            </a:solidFill>
            <a:ln>
              <a:solidFill>
                <a:srgbClr val="BE0E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E0EAD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DA3A04-6EED-0F32-259B-B5BB8BB820BE}"/>
                </a:ext>
              </a:extLst>
            </p:cNvPr>
            <p:cNvSpPr txBox="1">
              <a:spLocks/>
            </p:cNvSpPr>
            <p:nvPr/>
          </p:nvSpPr>
          <p:spPr>
            <a:xfrm>
              <a:off x="8494924" y="4042126"/>
              <a:ext cx="50284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300" b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</a:t>
              </a:r>
              <a:endParaRPr lang="ko-KR" altLang="en-US" sz="4300" b="1" dirty="0">
                <a:solidFill>
                  <a:srgbClr val="BE0E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4053F4-3108-352F-B565-BE6A46245472}"/>
                </a:ext>
              </a:extLst>
            </p:cNvPr>
            <p:cNvSpPr txBox="1">
              <a:spLocks/>
            </p:cNvSpPr>
            <p:nvPr/>
          </p:nvSpPr>
          <p:spPr>
            <a:xfrm>
              <a:off x="2867014" y="1814990"/>
              <a:ext cx="862737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</a:t>
              </a:r>
              <a:endParaRPr lang="ko-KR" altLang="en-US" sz="21500" b="1" i="1" dirty="0">
                <a:solidFill>
                  <a:srgbClr val="BE0E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9FC1BE-69A1-764D-D3CA-A93D1E37C941}"/>
                </a:ext>
              </a:extLst>
            </p:cNvPr>
            <p:cNvSpPr txBox="1">
              <a:spLocks/>
            </p:cNvSpPr>
            <p:nvPr/>
          </p:nvSpPr>
          <p:spPr>
            <a:xfrm>
              <a:off x="5577767" y="1814990"/>
              <a:ext cx="1425390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</a:t>
              </a:r>
              <a:endParaRPr lang="ko-KR" altLang="en-US" sz="21500" b="1" i="1" dirty="0">
                <a:solidFill>
                  <a:srgbClr val="BE0E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CE4A53-76E0-2D19-E068-86CD1F70291B}"/>
                </a:ext>
              </a:extLst>
            </p:cNvPr>
            <p:cNvSpPr txBox="1">
              <a:spLocks/>
            </p:cNvSpPr>
            <p:nvPr/>
          </p:nvSpPr>
          <p:spPr>
            <a:xfrm>
              <a:off x="3729751" y="1814990"/>
              <a:ext cx="176202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</a:t>
              </a:r>
              <a:endParaRPr lang="ko-KR" altLang="en-US" sz="21500" b="1" i="1" dirty="0">
                <a:solidFill>
                  <a:srgbClr val="BE0E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230327-8025-B344-CC6C-D8A5C030C455}"/>
                </a:ext>
              </a:extLst>
            </p:cNvPr>
            <p:cNvSpPr txBox="1">
              <a:spLocks/>
            </p:cNvSpPr>
            <p:nvPr/>
          </p:nvSpPr>
          <p:spPr>
            <a:xfrm>
              <a:off x="7003157" y="1814989"/>
              <a:ext cx="1649811" cy="340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500" b="1" i="1" dirty="0">
                  <a:solidFill>
                    <a:srgbClr val="BE0EAD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</a:t>
              </a:r>
              <a:endParaRPr lang="ko-KR" altLang="en-US" sz="21500" b="1" i="1" dirty="0">
                <a:solidFill>
                  <a:srgbClr val="BE0EA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08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C6E9157-0E31-8B6A-F45A-2DAD507A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2" t="22302" r="10861" b="31900"/>
          <a:stretch/>
        </p:blipFill>
        <p:spPr>
          <a:xfrm>
            <a:off x="482979" y="240031"/>
            <a:ext cx="378000" cy="157693"/>
          </a:xfrm>
          <a:prstGeom prst="rect">
            <a:avLst/>
          </a:prstGeom>
        </p:spPr>
      </p:pic>
      <p:pic>
        <p:nvPicPr>
          <p:cNvPr id="7" name="그림 6" descr="폰트, 그래픽, 시계, 디자인이(가) 표시된 사진&#10;&#10;자동 생성된 설명">
            <a:extLst>
              <a:ext uri="{FF2B5EF4-FFF2-40B4-BE49-F238E27FC236}">
                <a16:creationId xmlns:a16="http://schemas.microsoft.com/office/drawing/2014/main" id="{4DE645C9-CAB1-F7AB-8DC8-EB238A0C2E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9" t="22979" r="9887" b="31135"/>
          <a:stretch/>
        </p:blipFill>
        <p:spPr>
          <a:xfrm>
            <a:off x="6744653" y="407802"/>
            <a:ext cx="378000" cy="157693"/>
          </a:xfrm>
          <a:prstGeom prst="rect">
            <a:avLst/>
          </a:prstGeom>
        </p:spPr>
      </p:pic>
      <p:pic>
        <p:nvPicPr>
          <p:cNvPr id="9" name="그림 8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161818E-0DD0-2AF8-690A-862FBD1B16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23385" r="11661" b="30486"/>
          <a:stretch/>
        </p:blipFill>
        <p:spPr>
          <a:xfrm>
            <a:off x="1093075" y="3053726"/>
            <a:ext cx="378000" cy="1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6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153</Words>
  <Application>Microsoft Office PowerPoint</Application>
  <PresentationFormat>와이드스크린</PresentationFormat>
  <Paragraphs>130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슬비</dc:creator>
  <cp:lastModifiedBy>이 슬비</cp:lastModifiedBy>
  <cp:revision>2</cp:revision>
  <dcterms:created xsi:type="dcterms:W3CDTF">2023-10-03T17:08:01Z</dcterms:created>
  <dcterms:modified xsi:type="dcterms:W3CDTF">2023-10-08T08:24:50Z</dcterms:modified>
</cp:coreProperties>
</file>