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4"/>
  </p:sldMasterIdLst>
  <p:sldIdLst>
    <p:sldId id="256" r:id="rId5"/>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17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4E32FE-6B9A-4824-9C6F-97B808B28B9E}" v="272" dt="2023-04-30T07:18:30.069"/>
    <p1510:client id="{86743CAE-0646-684C-3FBD-DA897676B613}" v="22" dt="2023-05-01T12:43:53.132"/>
    <p1510:client id="{939FCDF8-3ADD-3B3F-D9A6-2FCD3C37811D}" v="447" dt="2023-05-01T13:35:18.616"/>
    <p1510:client id="{B9425ACB-9AF8-4577-9E27-455EE3A7A456}" v="808" vWet="810" dt="2023-04-30T07:18:19.9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 d="100"/>
          <a:sy n="19" d="100"/>
        </p:scale>
        <p:origin x="300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4244"/>
            </a:lvl1pPr>
          </a:lstStyle>
          <a:p>
            <a:r>
              <a:rPr lang="en-US" dirty="0"/>
              <a:t>Click to edit Master title style</a:t>
            </a:r>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1698"/>
            </a:lvl1pPr>
            <a:lvl2pPr marL="323378" indent="0" algn="ctr">
              <a:buNone/>
              <a:defRPr sz="1415"/>
            </a:lvl2pPr>
            <a:lvl3pPr marL="646755" indent="0" algn="ctr">
              <a:buNone/>
              <a:defRPr sz="1273"/>
            </a:lvl3pPr>
            <a:lvl4pPr marL="970133" indent="0" algn="ctr">
              <a:buNone/>
              <a:defRPr sz="1132"/>
            </a:lvl4pPr>
            <a:lvl5pPr marL="1293510" indent="0" algn="ctr">
              <a:buNone/>
              <a:defRPr sz="1132"/>
            </a:lvl5pPr>
            <a:lvl6pPr marL="1616888" indent="0" algn="ctr">
              <a:buNone/>
              <a:defRPr sz="1132"/>
            </a:lvl6pPr>
            <a:lvl7pPr marL="1940265" indent="0" algn="ctr">
              <a:buNone/>
              <a:defRPr sz="1132"/>
            </a:lvl7pPr>
            <a:lvl8pPr marL="2263643" indent="0" algn="ctr">
              <a:buNone/>
              <a:defRPr sz="1132"/>
            </a:lvl8pPr>
            <a:lvl9pPr marL="2587020" indent="0" algn="ctr">
              <a:buNone/>
              <a:defRPr sz="1132"/>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32491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37590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5463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12" name="텍스트 개체 틀 11"/>
          <p:cNvSpPr>
            <a:spLocks noGrp="1"/>
          </p:cNvSpPr>
          <p:nvPr>
            <p:ph type="body" sz="quarter" idx="14" hasCustomPrompt="1"/>
          </p:nvPr>
        </p:nvSpPr>
        <p:spPr>
          <a:xfrm>
            <a:off x="636024" y="430399"/>
            <a:ext cx="28863459" cy="3926447"/>
          </a:xfrm>
          <a:prstGeom prst="rect">
            <a:avLst/>
          </a:prstGeom>
          <a:solidFill>
            <a:srgbClr val="C4172F"/>
          </a:solidFill>
        </p:spPr>
        <p:txBody>
          <a:bodyPr anchor="ctr" anchorCtr="0">
            <a:noAutofit/>
          </a:bodyPr>
          <a:lstStyle>
            <a:lvl1pPr marL="0" indent="0" algn="ctr">
              <a:lnSpc>
                <a:spcPct val="100000"/>
              </a:lnSpc>
              <a:buNone/>
              <a:defRPr sz="4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Poster Presentation Title</a:t>
            </a:r>
            <a:br>
              <a:rPr lang="en-US" altLang="ko-KR"/>
            </a:br>
            <a:r>
              <a:rPr lang="en-US" altLang="ko-KR"/>
              <a:t>List Author Name(s)</a:t>
            </a:r>
            <a:br>
              <a:rPr lang="en-US" altLang="ko-KR"/>
            </a:br>
            <a:r>
              <a:rPr lang="en-US" altLang="ko-KR"/>
              <a:t>List Affiliated Institutions</a:t>
            </a:r>
            <a:endParaRPr lang="ko-KR" altLang="en-US"/>
          </a:p>
        </p:txBody>
      </p:sp>
      <p:sp>
        <p:nvSpPr>
          <p:cNvPr id="13" name="그림 개체 틀 9"/>
          <p:cNvSpPr>
            <a:spLocks noGrp="1"/>
          </p:cNvSpPr>
          <p:nvPr>
            <p:ph type="pic" sz="quarter" idx="15" hasCustomPrompt="1"/>
          </p:nvPr>
        </p:nvSpPr>
        <p:spPr>
          <a:xfrm>
            <a:off x="1136963" y="1059242"/>
            <a:ext cx="3182475" cy="2453607"/>
          </a:xfrm>
          <a:prstGeom prst="rect">
            <a:avLst/>
          </a:prstGeom>
          <a:solidFill>
            <a:schemeClr val="bg1">
              <a:lumMod val="95000"/>
            </a:schemeClr>
          </a:solidFill>
          <a:ln>
            <a:solidFill>
              <a:srgbClr val="C4172F">
                <a:alpha val="0"/>
              </a:srgbClr>
            </a:solidFill>
          </a:ln>
        </p:spPr>
        <p:txBody>
          <a:bodyPr>
            <a:normAutofit/>
          </a:bodyPr>
          <a:lstStyle>
            <a:lvl1pPr marL="0" indent="0" algn="l">
              <a:buNone/>
              <a:defRPr sz="4000">
                <a:solidFill>
                  <a:schemeClr val="tx1">
                    <a:lumMod val="75000"/>
                    <a:lumOff val="25000"/>
                  </a:schemeClr>
                </a:solidFill>
              </a:defRPr>
            </a:lvl1pPr>
          </a:lstStyle>
          <a:p>
            <a:r>
              <a:rPr lang="en-US" altLang="ko-KR"/>
              <a:t>LOGO</a:t>
            </a:r>
            <a:endParaRPr lang="ko-KR" altLang="en-US"/>
          </a:p>
        </p:txBody>
      </p:sp>
      <p:sp>
        <p:nvSpPr>
          <p:cNvPr id="14" name="그림 개체 틀 9"/>
          <p:cNvSpPr>
            <a:spLocks noGrp="1"/>
          </p:cNvSpPr>
          <p:nvPr>
            <p:ph type="pic" sz="quarter" idx="16" hasCustomPrompt="1"/>
          </p:nvPr>
        </p:nvSpPr>
        <p:spPr>
          <a:xfrm>
            <a:off x="25738357" y="1059242"/>
            <a:ext cx="3182475" cy="2453607"/>
          </a:xfrm>
          <a:prstGeom prst="rect">
            <a:avLst/>
          </a:prstGeom>
          <a:solidFill>
            <a:schemeClr val="bg1">
              <a:lumMod val="95000"/>
            </a:schemeClr>
          </a:solidFill>
          <a:ln>
            <a:solidFill>
              <a:srgbClr val="C4172F">
                <a:alpha val="0"/>
              </a:srgbClr>
            </a:solidFill>
          </a:ln>
        </p:spPr>
        <p:txBody>
          <a:bodyPr>
            <a:normAutofit/>
          </a:bodyPr>
          <a:lstStyle>
            <a:lvl1pPr marL="0" indent="0" algn="l">
              <a:buNone/>
              <a:defRPr sz="4000">
                <a:solidFill>
                  <a:schemeClr val="tx1">
                    <a:lumMod val="75000"/>
                    <a:lumOff val="25000"/>
                  </a:schemeClr>
                </a:solidFill>
              </a:defRPr>
            </a:lvl1pPr>
          </a:lstStyle>
          <a:p>
            <a:r>
              <a:rPr lang="en-US" altLang="ko-KR"/>
              <a:t>LOGO</a:t>
            </a:r>
            <a:endParaRPr lang="ko-KR" altLang="en-US"/>
          </a:p>
        </p:txBody>
      </p:sp>
      <p:sp>
        <p:nvSpPr>
          <p:cNvPr id="16" name="텍스트 개체 틀 11"/>
          <p:cNvSpPr>
            <a:spLocks noGrp="1"/>
          </p:cNvSpPr>
          <p:nvPr>
            <p:ph type="body" sz="quarter" idx="17" hasCustomPrompt="1"/>
          </p:nvPr>
        </p:nvSpPr>
        <p:spPr>
          <a:xfrm>
            <a:off x="636025" y="4680889"/>
            <a:ext cx="14130450" cy="1307535"/>
          </a:xfrm>
          <a:prstGeom prst="rect">
            <a:avLst/>
          </a:prstGeom>
          <a:solidFill>
            <a:srgbClr val="C4172F"/>
          </a:solidFill>
        </p:spPr>
        <p:txBody>
          <a:bodyPr anchor="ctr" anchorCtr="0">
            <a:noAutofit/>
          </a:bodyPr>
          <a:lstStyle>
            <a:lvl1pPr marL="252000" indent="0" algn="l">
              <a:lnSpc>
                <a:spcPct val="100000"/>
              </a:lnSpc>
              <a:buNone/>
              <a:defRPr sz="4800" b="1" spc="-100" baseline="0">
                <a:ln>
                  <a:solidFill>
                    <a:srgbClr val="C4172F">
                      <a:alpha val="0"/>
                    </a:srgbClr>
                  </a:solidFill>
                </a:ln>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Abstract or Introduction</a:t>
            </a:r>
          </a:p>
        </p:txBody>
      </p:sp>
      <p:sp>
        <p:nvSpPr>
          <p:cNvPr id="20" name="텍스트 개체 틀 19"/>
          <p:cNvSpPr>
            <a:spLocks noGrp="1"/>
          </p:cNvSpPr>
          <p:nvPr>
            <p:ph type="body" sz="quarter" idx="20" hasCustomPrompt="1"/>
          </p:nvPr>
        </p:nvSpPr>
        <p:spPr>
          <a:xfrm>
            <a:off x="636024" y="5988050"/>
            <a:ext cx="14130338" cy="5441950"/>
          </a:xfrm>
          <a:prstGeom prst="rect">
            <a:avLst/>
          </a:prstGeom>
        </p:spPr>
        <p:txBody>
          <a:bodyPr>
            <a:normAutofit/>
          </a:bodyPr>
          <a:lstStyle>
            <a:lvl1pPr marL="0" indent="0">
              <a:buNone/>
              <a:defRPr sz="2400">
                <a:latin typeface="+mn-lt"/>
              </a:defRPr>
            </a:lvl1pPr>
            <a:lvl2pPr marL="1513743" indent="0">
              <a:buNone/>
              <a:defRPr sz="3600">
                <a:latin typeface="+mn-lt"/>
              </a:defRPr>
            </a:lvl2pPr>
            <a:lvl3pPr marL="3027487" indent="0">
              <a:buNone/>
              <a:defRPr sz="3200">
                <a:latin typeface="+mn-lt"/>
              </a:defRPr>
            </a:lvl3pPr>
            <a:lvl4pPr marL="4541230" indent="0">
              <a:buNone/>
              <a:defRPr sz="2400">
                <a:latin typeface="+mn-lt"/>
              </a:defRPr>
            </a:lvl4pPr>
            <a:lvl5pPr marL="6054974" indent="0">
              <a:buNone/>
              <a:defRPr sz="2400">
                <a:latin typeface="+mn-lt"/>
              </a:defRPr>
            </a:lvl5pPr>
          </a:lstStyle>
          <a:p>
            <a:pPr lvl="0"/>
            <a:r>
              <a:rPr lang="en-US" altLang="ko-K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Donec pede justo, fringilla vel, aliquet nec, vulputate eget, arcu. In enim justo, rhoncus ut, imperdiet a, venenatis vitae, justo. Nullam dictum felis eu pede mollis pretium. Integer tincidunt. Cras dapibus. Vivamus elementum. </a:t>
            </a:r>
          </a:p>
          <a:p>
            <a:pPr lvl="0"/>
            <a:r>
              <a:rPr lang="en-US" altLang="ko-KR"/>
              <a:t>.</a:t>
            </a:r>
          </a:p>
        </p:txBody>
      </p:sp>
      <p:sp>
        <p:nvSpPr>
          <p:cNvPr id="21" name="텍스트 개체 틀 11"/>
          <p:cNvSpPr>
            <a:spLocks noGrp="1"/>
          </p:cNvSpPr>
          <p:nvPr>
            <p:ph type="body" sz="quarter" idx="21" hasCustomPrompt="1"/>
          </p:nvPr>
        </p:nvSpPr>
        <p:spPr>
          <a:xfrm>
            <a:off x="636025" y="11891134"/>
            <a:ext cx="14130450" cy="1307535"/>
          </a:xfrm>
          <a:prstGeom prst="rect">
            <a:avLst/>
          </a:prstGeom>
          <a:solidFill>
            <a:srgbClr val="C4172F"/>
          </a:solidFill>
        </p:spPr>
        <p:txBody>
          <a:bodyPr anchor="ctr" anchorCtr="0">
            <a:noAutofit/>
          </a:bodyPr>
          <a:lstStyle>
            <a:lvl1pPr marL="252000" indent="0" algn="l">
              <a:lnSpc>
                <a:spcPct val="100000"/>
              </a:lnSpc>
              <a:buNone/>
              <a:defRPr sz="4800" b="1" spc="-100" baseline="0">
                <a:ln>
                  <a:solidFill>
                    <a:srgbClr val="C4172F">
                      <a:alpha val="0"/>
                    </a:srgbClr>
                  </a:solidFill>
                </a:ln>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Objectives</a:t>
            </a:r>
          </a:p>
        </p:txBody>
      </p:sp>
      <p:sp>
        <p:nvSpPr>
          <p:cNvPr id="22" name="텍스트 개체 틀 19"/>
          <p:cNvSpPr>
            <a:spLocks noGrp="1"/>
          </p:cNvSpPr>
          <p:nvPr>
            <p:ph type="body" sz="quarter" idx="22" hasCustomPrompt="1"/>
          </p:nvPr>
        </p:nvSpPr>
        <p:spPr>
          <a:xfrm>
            <a:off x="636024" y="13198295"/>
            <a:ext cx="14130338" cy="5441950"/>
          </a:xfrm>
          <a:prstGeom prst="rect">
            <a:avLst/>
          </a:prstGeom>
        </p:spPr>
        <p:txBody>
          <a:bodyPr>
            <a:normAutofit/>
          </a:bodyPr>
          <a:lstStyle>
            <a:lvl1pPr marL="0" indent="0">
              <a:buNone/>
              <a:defRPr sz="2400">
                <a:latin typeface="+mn-lt"/>
              </a:defRPr>
            </a:lvl1pPr>
            <a:lvl2pPr marL="1513743" indent="0">
              <a:buNone/>
              <a:defRPr sz="3600">
                <a:latin typeface="+mn-lt"/>
              </a:defRPr>
            </a:lvl2pPr>
            <a:lvl3pPr marL="3027487" indent="0">
              <a:buNone/>
              <a:defRPr sz="3200">
                <a:latin typeface="+mn-lt"/>
              </a:defRPr>
            </a:lvl3pPr>
            <a:lvl4pPr marL="4541230" indent="0">
              <a:buNone/>
              <a:defRPr sz="2400">
                <a:latin typeface="+mn-lt"/>
              </a:defRPr>
            </a:lvl4pPr>
            <a:lvl5pPr marL="6054974" indent="0">
              <a:buNone/>
              <a:defRPr sz="2400">
                <a:latin typeface="+mn-lt"/>
              </a:defRPr>
            </a:lvl5pPr>
          </a:lstStyle>
          <a:p>
            <a:pPr lvl="0"/>
            <a:r>
              <a:rPr lang="en-US" altLang="ko-K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Donec pede justo, fringilla vel, aliquet nec, vulputate eget, arcu. In enim justo, rhoncus ut, imperdiet a, venenatis vitae, justo. Nullam dictum felis eu pede mollis pretium. Integer tincidunt. Cras dapibus. Vivamus elementum. </a:t>
            </a:r>
          </a:p>
          <a:p>
            <a:pPr lvl="0"/>
            <a:r>
              <a:rPr lang="en-US" altLang="ko-KR"/>
              <a:t>.</a:t>
            </a:r>
          </a:p>
        </p:txBody>
      </p:sp>
      <p:sp>
        <p:nvSpPr>
          <p:cNvPr id="23" name="텍스트 개체 틀 11"/>
          <p:cNvSpPr>
            <a:spLocks noGrp="1"/>
          </p:cNvSpPr>
          <p:nvPr>
            <p:ph type="body" sz="quarter" idx="23" hasCustomPrompt="1"/>
          </p:nvPr>
        </p:nvSpPr>
        <p:spPr>
          <a:xfrm>
            <a:off x="636025" y="19130895"/>
            <a:ext cx="14130450" cy="1307535"/>
          </a:xfrm>
          <a:prstGeom prst="rect">
            <a:avLst/>
          </a:prstGeom>
          <a:solidFill>
            <a:srgbClr val="C4172F"/>
          </a:solidFill>
        </p:spPr>
        <p:txBody>
          <a:bodyPr anchor="ctr" anchorCtr="0">
            <a:noAutofit/>
          </a:bodyPr>
          <a:lstStyle>
            <a:lvl1pPr marL="252000" indent="0" algn="l">
              <a:lnSpc>
                <a:spcPct val="100000"/>
              </a:lnSpc>
              <a:buNone/>
              <a:defRPr sz="4800" b="1" spc="-100" baseline="0">
                <a:ln>
                  <a:solidFill>
                    <a:srgbClr val="C4172F">
                      <a:alpha val="0"/>
                    </a:srgbClr>
                  </a:solidFill>
                </a:ln>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Methods</a:t>
            </a:r>
          </a:p>
        </p:txBody>
      </p:sp>
      <p:sp>
        <p:nvSpPr>
          <p:cNvPr id="24" name="텍스트 개체 틀 19"/>
          <p:cNvSpPr>
            <a:spLocks noGrp="1"/>
          </p:cNvSpPr>
          <p:nvPr>
            <p:ph type="body" sz="quarter" idx="24" hasCustomPrompt="1"/>
          </p:nvPr>
        </p:nvSpPr>
        <p:spPr>
          <a:xfrm>
            <a:off x="636024" y="20438056"/>
            <a:ext cx="14130338" cy="5441950"/>
          </a:xfrm>
          <a:prstGeom prst="rect">
            <a:avLst/>
          </a:prstGeom>
        </p:spPr>
        <p:txBody>
          <a:bodyPr>
            <a:normAutofit/>
          </a:bodyPr>
          <a:lstStyle>
            <a:lvl1pPr marL="0" indent="0">
              <a:buNone/>
              <a:defRPr sz="2400">
                <a:latin typeface="+mn-lt"/>
              </a:defRPr>
            </a:lvl1pPr>
            <a:lvl2pPr marL="1513743" indent="0">
              <a:buNone/>
              <a:defRPr sz="3600">
                <a:latin typeface="+mn-lt"/>
              </a:defRPr>
            </a:lvl2pPr>
            <a:lvl3pPr marL="3027487" indent="0">
              <a:buNone/>
              <a:defRPr sz="3200">
                <a:latin typeface="+mn-lt"/>
              </a:defRPr>
            </a:lvl3pPr>
            <a:lvl4pPr marL="4541230" indent="0">
              <a:buNone/>
              <a:defRPr sz="2400">
                <a:latin typeface="+mn-lt"/>
              </a:defRPr>
            </a:lvl4pPr>
            <a:lvl5pPr marL="6054974" indent="0">
              <a:buNone/>
              <a:defRPr sz="2400">
                <a:latin typeface="+mn-lt"/>
              </a:defRPr>
            </a:lvl5pPr>
          </a:lstStyle>
          <a:p>
            <a:pPr lvl="0"/>
            <a:r>
              <a:rPr lang="en-US" altLang="ko-K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Donec pede justo, fringilla vel, aliquet nec, vulputate eget, arcu. In enim justo, rhoncus ut, imperdiet a, venenatis vitae, justo. Nullam dictum felis eu pede mollis pretium. Integer tincidunt. Cras dapibus. Vivamus elementum. </a:t>
            </a:r>
          </a:p>
          <a:p>
            <a:pPr lvl="0"/>
            <a:r>
              <a:rPr lang="en-US" altLang="ko-KR"/>
              <a:t>.</a:t>
            </a:r>
          </a:p>
        </p:txBody>
      </p:sp>
      <p:sp>
        <p:nvSpPr>
          <p:cNvPr id="25" name="텍스트 개체 틀 11"/>
          <p:cNvSpPr>
            <a:spLocks noGrp="1"/>
          </p:cNvSpPr>
          <p:nvPr>
            <p:ph type="body" sz="quarter" idx="25" hasCustomPrompt="1"/>
          </p:nvPr>
        </p:nvSpPr>
        <p:spPr>
          <a:xfrm>
            <a:off x="636025" y="26370656"/>
            <a:ext cx="14130450" cy="1307535"/>
          </a:xfrm>
          <a:prstGeom prst="rect">
            <a:avLst/>
          </a:prstGeom>
          <a:solidFill>
            <a:srgbClr val="C4172F"/>
          </a:solidFill>
        </p:spPr>
        <p:txBody>
          <a:bodyPr anchor="ctr" anchorCtr="0">
            <a:noAutofit/>
          </a:bodyPr>
          <a:lstStyle>
            <a:lvl1pPr marL="252000" indent="0" algn="l">
              <a:lnSpc>
                <a:spcPct val="100000"/>
              </a:lnSpc>
              <a:buNone/>
              <a:defRPr sz="4800" b="1" spc="-100" baseline="0">
                <a:ln>
                  <a:solidFill>
                    <a:srgbClr val="C4172F">
                      <a:alpha val="0"/>
                    </a:srgbClr>
                  </a:solidFill>
                </a:ln>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Results</a:t>
            </a:r>
          </a:p>
        </p:txBody>
      </p:sp>
      <p:sp>
        <p:nvSpPr>
          <p:cNvPr id="26" name="텍스트 개체 틀 19"/>
          <p:cNvSpPr>
            <a:spLocks noGrp="1"/>
          </p:cNvSpPr>
          <p:nvPr>
            <p:ph type="body" sz="quarter" idx="26"/>
          </p:nvPr>
        </p:nvSpPr>
        <p:spPr>
          <a:xfrm>
            <a:off x="636024" y="27677816"/>
            <a:ext cx="14130338" cy="14384583"/>
          </a:xfrm>
          <a:prstGeom prst="rect">
            <a:avLst/>
          </a:prstGeom>
        </p:spPr>
        <p:txBody>
          <a:bodyPr>
            <a:normAutofit/>
          </a:bodyPr>
          <a:lstStyle>
            <a:lvl1pPr marL="0" indent="0">
              <a:buNone/>
              <a:defRPr sz="2400">
                <a:latin typeface="+mn-lt"/>
              </a:defRPr>
            </a:lvl1pPr>
            <a:lvl2pPr marL="1513743" indent="0">
              <a:buNone/>
              <a:defRPr sz="3600">
                <a:latin typeface="+mn-lt"/>
              </a:defRPr>
            </a:lvl2pPr>
            <a:lvl3pPr marL="3027487" indent="0">
              <a:buNone/>
              <a:defRPr sz="3200">
                <a:latin typeface="+mn-lt"/>
              </a:defRPr>
            </a:lvl3pPr>
            <a:lvl4pPr marL="4541230" indent="0">
              <a:buNone/>
              <a:defRPr sz="2400">
                <a:latin typeface="+mn-lt"/>
              </a:defRPr>
            </a:lvl4pPr>
            <a:lvl5pPr marL="6054974" indent="0">
              <a:buNone/>
              <a:defRPr sz="2400">
                <a:latin typeface="+mn-lt"/>
              </a:defRPr>
            </a:lvl5pPr>
          </a:lstStyle>
          <a:p>
            <a:pPr lvl="0"/>
            <a:endParaRPr lang="en-US" altLang="ko-KR"/>
          </a:p>
        </p:txBody>
      </p:sp>
      <p:sp>
        <p:nvSpPr>
          <p:cNvPr id="27" name="Chart Placeholder 38"/>
          <p:cNvSpPr>
            <a:spLocks noGrp="1"/>
          </p:cNvSpPr>
          <p:nvPr>
            <p:ph type="chart" sz="quarter" idx="27"/>
          </p:nvPr>
        </p:nvSpPr>
        <p:spPr>
          <a:xfrm>
            <a:off x="1409435" y="29476001"/>
            <a:ext cx="12583515" cy="5277755"/>
          </a:xfrm>
          <a:prstGeom prst="rect">
            <a:avLst/>
          </a:prstGeom>
        </p:spPr>
        <p:txBody>
          <a:bodyPr vert="horz" lIns="88844" tIns="44422" rIns="88844" bIns="44422"/>
          <a:lstStyle>
            <a:lvl1pPr marL="0" indent="0">
              <a:buNone/>
              <a:defRPr sz="1500"/>
            </a:lvl1pPr>
          </a:lstStyle>
          <a:p>
            <a:endParaRPr lang="en-US"/>
          </a:p>
        </p:txBody>
      </p:sp>
      <p:sp>
        <p:nvSpPr>
          <p:cNvPr id="28" name="Chart Placeholder 38"/>
          <p:cNvSpPr>
            <a:spLocks noGrp="1"/>
          </p:cNvSpPr>
          <p:nvPr>
            <p:ph type="chart" sz="quarter" idx="28"/>
          </p:nvPr>
        </p:nvSpPr>
        <p:spPr>
          <a:xfrm>
            <a:off x="1409435" y="36183823"/>
            <a:ext cx="12583515" cy="5277755"/>
          </a:xfrm>
          <a:prstGeom prst="rect">
            <a:avLst/>
          </a:prstGeom>
        </p:spPr>
        <p:txBody>
          <a:bodyPr vert="horz" lIns="88844" tIns="44422" rIns="88844" bIns="44422"/>
          <a:lstStyle>
            <a:lvl1pPr marL="0" indent="0">
              <a:buNone/>
              <a:defRPr sz="1500"/>
            </a:lvl1pPr>
          </a:lstStyle>
          <a:p>
            <a:endParaRPr lang="en-US"/>
          </a:p>
        </p:txBody>
      </p:sp>
      <p:sp>
        <p:nvSpPr>
          <p:cNvPr id="33" name="텍스트 개체 틀 11"/>
          <p:cNvSpPr>
            <a:spLocks noGrp="1"/>
          </p:cNvSpPr>
          <p:nvPr>
            <p:ph type="body" sz="quarter" idx="33" hasCustomPrompt="1"/>
          </p:nvPr>
        </p:nvSpPr>
        <p:spPr>
          <a:xfrm>
            <a:off x="15378410" y="4746313"/>
            <a:ext cx="14121186" cy="1307535"/>
          </a:xfrm>
          <a:prstGeom prst="rect">
            <a:avLst/>
          </a:prstGeom>
          <a:solidFill>
            <a:srgbClr val="C4172F"/>
          </a:solidFill>
        </p:spPr>
        <p:txBody>
          <a:bodyPr anchor="ctr" anchorCtr="0">
            <a:noAutofit/>
          </a:bodyPr>
          <a:lstStyle>
            <a:lvl1pPr marL="252000" indent="0" algn="l">
              <a:lnSpc>
                <a:spcPct val="100000"/>
              </a:lnSpc>
              <a:buNone/>
              <a:defRPr sz="4800" b="1" spc="-100" baseline="0">
                <a:ln>
                  <a:solidFill>
                    <a:srgbClr val="C4172F">
                      <a:alpha val="0"/>
                    </a:srgbClr>
                  </a:solidFill>
                </a:ln>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Results</a:t>
            </a:r>
          </a:p>
        </p:txBody>
      </p:sp>
      <p:sp>
        <p:nvSpPr>
          <p:cNvPr id="34" name="텍스트 개체 틀 19"/>
          <p:cNvSpPr>
            <a:spLocks noGrp="1"/>
          </p:cNvSpPr>
          <p:nvPr>
            <p:ph type="body" sz="quarter" idx="34"/>
          </p:nvPr>
        </p:nvSpPr>
        <p:spPr>
          <a:xfrm>
            <a:off x="15378409" y="6053472"/>
            <a:ext cx="14121074" cy="18619806"/>
          </a:xfrm>
          <a:prstGeom prst="rect">
            <a:avLst/>
          </a:prstGeom>
        </p:spPr>
        <p:txBody>
          <a:bodyPr>
            <a:normAutofit/>
          </a:bodyPr>
          <a:lstStyle>
            <a:lvl1pPr marL="0" indent="0">
              <a:buNone/>
              <a:defRPr sz="2400">
                <a:latin typeface="+mn-lt"/>
              </a:defRPr>
            </a:lvl1pPr>
            <a:lvl2pPr marL="1513743" indent="0">
              <a:buNone/>
              <a:defRPr sz="3600">
                <a:latin typeface="+mn-lt"/>
              </a:defRPr>
            </a:lvl2pPr>
            <a:lvl3pPr marL="3027487" indent="0">
              <a:buNone/>
              <a:defRPr sz="3200">
                <a:latin typeface="+mn-lt"/>
              </a:defRPr>
            </a:lvl3pPr>
            <a:lvl4pPr marL="4541230" indent="0">
              <a:buNone/>
              <a:defRPr sz="2400">
                <a:latin typeface="+mn-lt"/>
              </a:defRPr>
            </a:lvl4pPr>
            <a:lvl5pPr marL="6054974" indent="0">
              <a:buNone/>
              <a:defRPr sz="2400">
                <a:latin typeface="+mn-lt"/>
              </a:defRPr>
            </a:lvl5pPr>
          </a:lstStyle>
          <a:p>
            <a:pPr lvl="0"/>
            <a:endParaRPr lang="en-US" altLang="ko-KR"/>
          </a:p>
        </p:txBody>
      </p:sp>
      <p:sp>
        <p:nvSpPr>
          <p:cNvPr id="35" name="Chart Placeholder 38"/>
          <p:cNvSpPr>
            <a:spLocks noGrp="1"/>
          </p:cNvSpPr>
          <p:nvPr>
            <p:ph type="chart" sz="quarter" idx="35"/>
          </p:nvPr>
        </p:nvSpPr>
        <p:spPr>
          <a:xfrm>
            <a:off x="16151820" y="10559417"/>
            <a:ext cx="12575265" cy="5277755"/>
          </a:xfrm>
          <a:prstGeom prst="rect">
            <a:avLst/>
          </a:prstGeom>
        </p:spPr>
        <p:txBody>
          <a:bodyPr vert="horz" lIns="88844" tIns="44422" rIns="88844" bIns="44422"/>
          <a:lstStyle>
            <a:lvl1pPr marL="0" indent="0">
              <a:buNone/>
              <a:defRPr sz="1500"/>
            </a:lvl1pPr>
          </a:lstStyle>
          <a:p>
            <a:endParaRPr lang="en-US"/>
          </a:p>
        </p:txBody>
      </p:sp>
      <p:sp>
        <p:nvSpPr>
          <p:cNvPr id="36" name="Chart Placeholder 38"/>
          <p:cNvSpPr>
            <a:spLocks noGrp="1"/>
          </p:cNvSpPr>
          <p:nvPr>
            <p:ph type="chart" sz="quarter" idx="36"/>
          </p:nvPr>
        </p:nvSpPr>
        <p:spPr>
          <a:xfrm>
            <a:off x="16151820" y="17267239"/>
            <a:ext cx="12575265" cy="5277755"/>
          </a:xfrm>
          <a:prstGeom prst="rect">
            <a:avLst/>
          </a:prstGeom>
        </p:spPr>
        <p:txBody>
          <a:bodyPr vert="horz" lIns="88844" tIns="44422" rIns="88844" bIns="44422"/>
          <a:lstStyle>
            <a:lvl1pPr marL="0" indent="0">
              <a:buNone/>
              <a:defRPr sz="1500"/>
            </a:lvl1pPr>
          </a:lstStyle>
          <a:p>
            <a:endParaRPr lang="en-US"/>
          </a:p>
        </p:txBody>
      </p:sp>
      <p:sp>
        <p:nvSpPr>
          <p:cNvPr id="37" name="텍스트 개체 틀 11"/>
          <p:cNvSpPr>
            <a:spLocks noGrp="1"/>
          </p:cNvSpPr>
          <p:nvPr>
            <p:ph type="body" sz="quarter" idx="37" hasCustomPrompt="1"/>
          </p:nvPr>
        </p:nvSpPr>
        <p:spPr>
          <a:xfrm>
            <a:off x="15378410" y="25063121"/>
            <a:ext cx="14121186" cy="1307535"/>
          </a:xfrm>
          <a:prstGeom prst="rect">
            <a:avLst/>
          </a:prstGeom>
          <a:solidFill>
            <a:srgbClr val="C4172F"/>
          </a:solidFill>
        </p:spPr>
        <p:txBody>
          <a:bodyPr anchor="ctr" anchorCtr="0">
            <a:noAutofit/>
          </a:bodyPr>
          <a:lstStyle>
            <a:lvl1pPr marL="252000" indent="0" algn="l">
              <a:lnSpc>
                <a:spcPct val="100000"/>
              </a:lnSpc>
              <a:buNone/>
              <a:defRPr sz="4800" b="1" spc="-100" baseline="0">
                <a:ln>
                  <a:solidFill>
                    <a:srgbClr val="C4172F">
                      <a:alpha val="0"/>
                    </a:srgbClr>
                  </a:solidFill>
                </a:ln>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Conclusion</a:t>
            </a:r>
          </a:p>
        </p:txBody>
      </p:sp>
      <p:sp>
        <p:nvSpPr>
          <p:cNvPr id="38" name="텍스트 개체 틀 19"/>
          <p:cNvSpPr>
            <a:spLocks noGrp="1"/>
          </p:cNvSpPr>
          <p:nvPr>
            <p:ph type="body" sz="quarter" idx="38" hasCustomPrompt="1"/>
          </p:nvPr>
        </p:nvSpPr>
        <p:spPr>
          <a:xfrm>
            <a:off x="15378409" y="26370280"/>
            <a:ext cx="14121074" cy="7315005"/>
          </a:xfrm>
          <a:prstGeom prst="rect">
            <a:avLst/>
          </a:prstGeom>
        </p:spPr>
        <p:txBody>
          <a:bodyPr>
            <a:normAutofit/>
          </a:bodyPr>
          <a:lstStyle>
            <a:lvl1pPr marL="342900" marR="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sz="2400">
                <a:latin typeface="+mn-lt"/>
              </a:defRPr>
            </a:lvl1pPr>
            <a:lvl2pPr marL="1513743" indent="0">
              <a:buNone/>
              <a:defRPr sz="3600">
                <a:latin typeface="+mn-lt"/>
              </a:defRPr>
            </a:lvl2pPr>
            <a:lvl3pPr marL="3027487" indent="0">
              <a:buNone/>
              <a:defRPr sz="3200">
                <a:latin typeface="+mn-lt"/>
              </a:defRPr>
            </a:lvl3pPr>
            <a:lvl4pPr marL="4541230" indent="0">
              <a:buNone/>
              <a:defRPr sz="2400">
                <a:latin typeface="+mn-lt"/>
              </a:defRPr>
            </a:lvl4pPr>
            <a:lvl5pPr marL="6054974" indent="0">
              <a:buNone/>
              <a:defRPr sz="2400">
                <a:latin typeface="+mn-lt"/>
              </a:defRPr>
            </a:lvl5pPr>
          </a:lstStyle>
          <a:p>
            <a:pPr lvl="0"/>
            <a:r>
              <a:rPr lang="en-US" altLang="ko-KR"/>
              <a:t>Lorem ipsum dolor sit amet, consectetuer adipiscing elit. Aenean</a:t>
            </a:r>
          </a:p>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lvl="0"/>
            <a:endParaRPr lang="en-US" altLang="ko-KR"/>
          </a:p>
        </p:txBody>
      </p:sp>
      <p:sp>
        <p:nvSpPr>
          <p:cNvPr id="41" name="텍스트 개체 틀 11"/>
          <p:cNvSpPr>
            <a:spLocks noGrp="1"/>
          </p:cNvSpPr>
          <p:nvPr>
            <p:ph type="body" sz="quarter" idx="39" hasCustomPrompt="1"/>
          </p:nvPr>
        </p:nvSpPr>
        <p:spPr>
          <a:xfrm>
            <a:off x="15378410" y="34075504"/>
            <a:ext cx="14121186" cy="1307535"/>
          </a:xfrm>
          <a:prstGeom prst="rect">
            <a:avLst/>
          </a:prstGeom>
          <a:solidFill>
            <a:srgbClr val="C4172F"/>
          </a:solidFill>
        </p:spPr>
        <p:txBody>
          <a:bodyPr anchor="ctr" anchorCtr="0">
            <a:noAutofit/>
          </a:bodyPr>
          <a:lstStyle>
            <a:lvl1pPr marL="252000" indent="0" algn="l">
              <a:lnSpc>
                <a:spcPct val="100000"/>
              </a:lnSpc>
              <a:buNone/>
              <a:defRPr sz="4800" b="1" spc="-100" baseline="0">
                <a:ln>
                  <a:solidFill>
                    <a:srgbClr val="C4172F">
                      <a:alpha val="0"/>
                    </a:srgbClr>
                  </a:solidFill>
                </a:ln>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References</a:t>
            </a:r>
          </a:p>
        </p:txBody>
      </p:sp>
      <p:sp>
        <p:nvSpPr>
          <p:cNvPr id="42" name="텍스트 개체 틀 19"/>
          <p:cNvSpPr>
            <a:spLocks noGrp="1"/>
          </p:cNvSpPr>
          <p:nvPr>
            <p:ph type="body" sz="quarter" idx="40" hasCustomPrompt="1"/>
          </p:nvPr>
        </p:nvSpPr>
        <p:spPr>
          <a:xfrm>
            <a:off x="15378409" y="35382663"/>
            <a:ext cx="14121074" cy="6679735"/>
          </a:xfrm>
          <a:prstGeom prst="rect">
            <a:avLst/>
          </a:prstGeom>
        </p:spPr>
        <p:txBody>
          <a:bodyPr>
            <a:normAutofit/>
          </a:bodyPr>
          <a:lstStyle>
            <a:lvl1pPr marL="342900" marR="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sz="2400">
                <a:latin typeface="+mn-lt"/>
              </a:defRPr>
            </a:lvl1pPr>
            <a:lvl2pPr marL="1513743" indent="0">
              <a:buNone/>
              <a:defRPr sz="3600">
                <a:latin typeface="+mn-lt"/>
              </a:defRPr>
            </a:lvl2pPr>
            <a:lvl3pPr marL="3027487" indent="0">
              <a:buNone/>
              <a:defRPr sz="3200">
                <a:latin typeface="+mn-lt"/>
              </a:defRPr>
            </a:lvl3pPr>
            <a:lvl4pPr marL="4541230" indent="0">
              <a:buNone/>
              <a:defRPr sz="2400">
                <a:latin typeface="+mn-lt"/>
              </a:defRPr>
            </a:lvl4pPr>
            <a:lvl5pPr marL="6054974" indent="0">
              <a:buNone/>
              <a:defRPr sz="2400">
                <a:latin typeface="+mn-lt"/>
              </a:defRPr>
            </a:lvl5pPr>
          </a:lstStyle>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lvl="0"/>
            <a:endParaRPr lang="en-US" altLang="ko-KR"/>
          </a:p>
        </p:txBody>
      </p:sp>
    </p:spTree>
    <p:extLst>
      <p:ext uri="{BB962C8B-B14F-4D97-AF65-F5344CB8AC3E}">
        <p14:creationId xmlns:p14="http://schemas.microsoft.com/office/powerpoint/2010/main" val="1000525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52771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4244"/>
            </a:lvl1pPr>
          </a:lstStyle>
          <a:p>
            <a:r>
              <a:rPr lang="en-US" dirty="0"/>
              <a:t>Click to edit Master title style</a:t>
            </a:r>
          </a:p>
        </p:txBody>
      </p:sp>
      <p:sp>
        <p:nvSpPr>
          <p:cNvPr id="3" name="Text Placeholder 2"/>
          <p:cNvSpPr>
            <a:spLocks noGrp="1"/>
          </p:cNvSpPr>
          <p:nvPr>
            <p:ph type="body" idx="1"/>
          </p:nvPr>
        </p:nvSpPr>
        <p:spPr>
          <a:xfrm>
            <a:off x="2065654" y="28644846"/>
            <a:ext cx="26112371" cy="9363320"/>
          </a:xfrm>
        </p:spPr>
        <p:txBody>
          <a:bodyPr/>
          <a:lstStyle>
            <a:lvl1pPr marL="0" indent="0">
              <a:buNone/>
              <a:defRPr sz="1698">
                <a:solidFill>
                  <a:schemeClr val="tx1"/>
                </a:solidFill>
              </a:defRPr>
            </a:lvl1pPr>
            <a:lvl2pPr marL="323378" indent="0">
              <a:buNone/>
              <a:defRPr sz="1415">
                <a:solidFill>
                  <a:schemeClr val="tx1">
                    <a:tint val="75000"/>
                  </a:schemeClr>
                </a:solidFill>
              </a:defRPr>
            </a:lvl2pPr>
            <a:lvl3pPr marL="646755" indent="0">
              <a:buNone/>
              <a:defRPr sz="1273">
                <a:solidFill>
                  <a:schemeClr val="tx1">
                    <a:tint val="75000"/>
                  </a:schemeClr>
                </a:solidFill>
              </a:defRPr>
            </a:lvl3pPr>
            <a:lvl4pPr marL="970133" indent="0">
              <a:buNone/>
              <a:defRPr sz="1132">
                <a:solidFill>
                  <a:schemeClr val="tx1">
                    <a:tint val="75000"/>
                  </a:schemeClr>
                </a:solidFill>
              </a:defRPr>
            </a:lvl4pPr>
            <a:lvl5pPr marL="1293510" indent="0">
              <a:buNone/>
              <a:defRPr sz="1132">
                <a:solidFill>
                  <a:schemeClr val="tx1">
                    <a:tint val="75000"/>
                  </a:schemeClr>
                </a:solidFill>
              </a:defRPr>
            </a:lvl5pPr>
            <a:lvl6pPr marL="1616888" indent="0">
              <a:buNone/>
              <a:defRPr sz="1132">
                <a:solidFill>
                  <a:schemeClr val="tx1">
                    <a:tint val="75000"/>
                  </a:schemeClr>
                </a:solidFill>
              </a:defRPr>
            </a:lvl6pPr>
            <a:lvl7pPr marL="1940265" indent="0">
              <a:buNone/>
              <a:defRPr sz="1132">
                <a:solidFill>
                  <a:schemeClr val="tx1">
                    <a:tint val="75000"/>
                  </a:schemeClr>
                </a:solidFill>
              </a:defRPr>
            </a:lvl7pPr>
            <a:lvl8pPr marL="2263643" indent="0">
              <a:buNone/>
              <a:defRPr sz="1132">
                <a:solidFill>
                  <a:schemeClr val="tx1">
                    <a:tint val="75000"/>
                  </a:schemeClr>
                </a:solidFill>
              </a:defRPr>
            </a:lvl8pPr>
            <a:lvl9pPr marL="2587020" indent="0">
              <a:buNone/>
              <a:defRPr sz="1132">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3602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081421" y="11394520"/>
            <a:ext cx="12866966" cy="271585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15326826" y="11394520"/>
            <a:ext cx="12866966" cy="271585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40010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dirty="0"/>
              <a:t>Click to edit Master title style</a:t>
            </a:r>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1698" b="1"/>
            </a:lvl1pPr>
            <a:lvl2pPr marL="323378" indent="0">
              <a:buNone/>
              <a:defRPr sz="1415" b="1"/>
            </a:lvl2pPr>
            <a:lvl3pPr marL="646755" indent="0">
              <a:buNone/>
              <a:defRPr sz="1273" b="1"/>
            </a:lvl3pPr>
            <a:lvl4pPr marL="970133" indent="0">
              <a:buNone/>
              <a:defRPr sz="1132" b="1"/>
            </a:lvl4pPr>
            <a:lvl5pPr marL="1293510" indent="0">
              <a:buNone/>
              <a:defRPr sz="1132" b="1"/>
            </a:lvl5pPr>
            <a:lvl6pPr marL="1616888" indent="0">
              <a:buNone/>
              <a:defRPr sz="1132" b="1"/>
            </a:lvl6pPr>
            <a:lvl7pPr marL="1940265" indent="0">
              <a:buNone/>
              <a:defRPr sz="1132" b="1"/>
            </a:lvl7pPr>
            <a:lvl8pPr marL="2263643" indent="0">
              <a:buNone/>
              <a:defRPr sz="1132" b="1"/>
            </a:lvl8pPr>
            <a:lvl9pPr marL="2587020" indent="0">
              <a:buNone/>
              <a:defRPr sz="1132" b="1"/>
            </a:lvl9pPr>
          </a:lstStyle>
          <a:p>
            <a:pPr lvl="0"/>
            <a:r>
              <a:rPr lang="en-US" dirty="0"/>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1698" b="1"/>
            </a:lvl1pPr>
            <a:lvl2pPr marL="323378" indent="0">
              <a:buNone/>
              <a:defRPr sz="1415" b="1"/>
            </a:lvl2pPr>
            <a:lvl3pPr marL="646755" indent="0">
              <a:buNone/>
              <a:defRPr sz="1273" b="1"/>
            </a:lvl3pPr>
            <a:lvl4pPr marL="970133" indent="0">
              <a:buNone/>
              <a:defRPr sz="1132" b="1"/>
            </a:lvl4pPr>
            <a:lvl5pPr marL="1293510" indent="0">
              <a:buNone/>
              <a:defRPr sz="1132" b="1"/>
            </a:lvl5pPr>
            <a:lvl6pPr marL="1616888" indent="0">
              <a:buNone/>
              <a:defRPr sz="1132" b="1"/>
            </a:lvl6pPr>
            <a:lvl7pPr marL="1940265" indent="0">
              <a:buNone/>
              <a:defRPr sz="1132" b="1"/>
            </a:lvl7pPr>
            <a:lvl8pPr marL="2263643" indent="0">
              <a:buNone/>
              <a:defRPr sz="1132" b="1"/>
            </a:lvl8pPr>
            <a:lvl9pPr marL="2587020" indent="0">
              <a:buNone/>
              <a:defRPr sz="1132" b="1"/>
            </a:lvl9pPr>
          </a:lstStyle>
          <a:p>
            <a:pPr lvl="0"/>
            <a:r>
              <a:rPr lang="en-US" dirty="0"/>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94425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3446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71261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2263"/>
            </a:lvl1pPr>
          </a:lstStyle>
          <a:p>
            <a:r>
              <a:rPr lang="en-US" dirty="0"/>
              <a:t>Click to edit Master title style</a:t>
            </a:r>
          </a:p>
        </p:txBody>
      </p:sp>
      <p:sp>
        <p:nvSpPr>
          <p:cNvPr id="3" name="Content Placeholder 2"/>
          <p:cNvSpPr>
            <a:spLocks noGrp="1"/>
          </p:cNvSpPr>
          <p:nvPr>
            <p:ph idx="1"/>
          </p:nvPr>
        </p:nvSpPr>
        <p:spPr>
          <a:xfrm>
            <a:off x="12870909" y="6162959"/>
            <a:ext cx="15326827" cy="30418415"/>
          </a:xfrm>
        </p:spPr>
        <p:txBody>
          <a:bodyPr/>
          <a:lstStyle>
            <a:lvl1pPr>
              <a:defRPr sz="2263"/>
            </a:lvl1pPr>
            <a:lvl2pPr>
              <a:defRPr sz="1980"/>
            </a:lvl2pPr>
            <a:lvl3pPr>
              <a:defRPr sz="1698"/>
            </a:lvl3pPr>
            <a:lvl4pPr>
              <a:defRPr sz="1415"/>
            </a:lvl4pPr>
            <a:lvl5pPr>
              <a:defRPr sz="1415"/>
            </a:lvl5pPr>
            <a:lvl6pPr>
              <a:defRPr sz="1415"/>
            </a:lvl6pPr>
            <a:lvl7pPr>
              <a:defRPr sz="1415"/>
            </a:lvl7pPr>
            <a:lvl8pPr>
              <a:defRPr sz="1415"/>
            </a:lvl8pPr>
            <a:lvl9pPr>
              <a:defRPr sz="1415"/>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1132"/>
            </a:lvl1pPr>
            <a:lvl2pPr marL="323378" indent="0">
              <a:buNone/>
              <a:defRPr sz="990"/>
            </a:lvl2pPr>
            <a:lvl3pPr marL="646755" indent="0">
              <a:buNone/>
              <a:defRPr sz="849"/>
            </a:lvl3pPr>
            <a:lvl4pPr marL="970133" indent="0">
              <a:buNone/>
              <a:defRPr sz="707"/>
            </a:lvl4pPr>
            <a:lvl5pPr marL="1293510" indent="0">
              <a:buNone/>
              <a:defRPr sz="707"/>
            </a:lvl5pPr>
            <a:lvl6pPr marL="1616888" indent="0">
              <a:buNone/>
              <a:defRPr sz="707"/>
            </a:lvl6pPr>
            <a:lvl7pPr marL="1940265" indent="0">
              <a:buNone/>
              <a:defRPr sz="707"/>
            </a:lvl7pPr>
            <a:lvl8pPr marL="2263643" indent="0">
              <a:buNone/>
              <a:defRPr sz="707"/>
            </a:lvl8pPr>
            <a:lvl9pPr marL="2587020" indent="0">
              <a:buNone/>
              <a:defRPr sz="707"/>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68611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2263"/>
            </a:lvl1pPr>
          </a:lstStyle>
          <a:p>
            <a:r>
              <a:rPr lang="en-US" dirty="0"/>
              <a:t>Click to edit Master title style</a:t>
            </a:r>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2263"/>
            </a:lvl1pPr>
            <a:lvl2pPr marL="323378" indent="0">
              <a:buNone/>
              <a:defRPr sz="1980"/>
            </a:lvl2pPr>
            <a:lvl3pPr marL="646755" indent="0">
              <a:buNone/>
              <a:defRPr sz="1698"/>
            </a:lvl3pPr>
            <a:lvl4pPr marL="970133" indent="0">
              <a:buNone/>
              <a:defRPr sz="1415"/>
            </a:lvl4pPr>
            <a:lvl5pPr marL="1293510" indent="0">
              <a:buNone/>
              <a:defRPr sz="1415"/>
            </a:lvl5pPr>
            <a:lvl6pPr marL="1616888" indent="0">
              <a:buNone/>
              <a:defRPr sz="1415"/>
            </a:lvl6pPr>
            <a:lvl7pPr marL="1940265" indent="0">
              <a:buNone/>
              <a:defRPr sz="1415"/>
            </a:lvl7pPr>
            <a:lvl8pPr marL="2263643" indent="0">
              <a:buNone/>
              <a:defRPr sz="1415"/>
            </a:lvl8pPr>
            <a:lvl9pPr marL="2587020" indent="0">
              <a:buNone/>
              <a:defRPr sz="1415"/>
            </a:lvl9pPr>
          </a:lstStyle>
          <a:p>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1132"/>
            </a:lvl1pPr>
            <a:lvl2pPr marL="323378" indent="0">
              <a:buNone/>
              <a:defRPr sz="990"/>
            </a:lvl2pPr>
            <a:lvl3pPr marL="646755" indent="0">
              <a:buNone/>
              <a:defRPr sz="849"/>
            </a:lvl3pPr>
            <a:lvl4pPr marL="970133" indent="0">
              <a:buNone/>
              <a:defRPr sz="707"/>
            </a:lvl4pPr>
            <a:lvl5pPr marL="1293510" indent="0">
              <a:buNone/>
              <a:defRPr sz="707"/>
            </a:lvl5pPr>
            <a:lvl6pPr marL="1616888" indent="0">
              <a:buNone/>
              <a:defRPr sz="707"/>
            </a:lvl6pPr>
            <a:lvl7pPr marL="1940265" indent="0">
              <a:buNone/>
              <a:defRPr sz="707"/>
            </a:lvl7pPr>
            <a:lvl8pPr marL="2263643" indent="0">
              <a:buNone/>
              <a:defRPr sz="707"/>
            </a:lvl8pPr>
            <a:lvl9pPr marL="2587020" indent="0">
              <a:buNone/>
              <a:defRPr sz="707"/>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18450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849">
                <a:solidFill>
                  <a:schemeClr val="tx1">
                    <a:tint val="75000"/>
                  </a:schemeClr>
                </a:solidFill>
              </a:defRPr>
            </a:lvl1pPr>
          </a:lstStyle>
          <a:p>
            <a:fld id="{C764DE79-268F-4C1A-8933-263129D2AF90}" type="datetimeFigureOut">
              <a:rPr lang="en-US" dirty="0"/>
              <a:t>5/9/2023</a:t>
            </a:fld>
            <a:endParaRPr lang="en-US" dirty="0"/>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84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84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391877538"/>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a:spLocks noGrp="1"/>
          </p:cNvSpPr>
          <p:nvPr>
            <p:ph type="body" sz="quarter" idx="14"/>
          </p:nvPr>
        </p:nvSpPr>
        <p:spPr>
          <a:solidFill>
            <a:schemeClr val="accent1">
              <a:lumMod val="75000"/>
            </a:schemeClr>
          </a:solidFill>
        </p:spPr>
        <p:txBody>
          <a:bodyPr lIns="91440" tIns="45720" rIns="91440" bIns="45720" anchor="ctr" anchorCtr="0">
            <a:noAutofit/>
          </a:bodyPr>
          <a:lstStyle/>
          <a:p>
            <a:r>
              <a:rPr lang="en-US" altLang="ko-KR" sz="6600" b="1" dirty="0">
                <a:latin typeface="Arial"/>
                <a:ea typeface="+mj-ea"/>
                <a:cs typeface="Arial"/>
              </a:rPr>
              <a:t>Cognitive stimulation training medical game</a:t>
            </a:r>
          </a:p>
          <a:p>
            <a:r>
              <a:rPr lang="en-US" altLang="ko-KR" sz="6600" b="1" dirty="0">
                <a:latin typeface="Arial"/>
                <a:ea typeface="+mj-ea"/>
                <a:cs typeface="Arial"/>
              </a:rPr>
              <a:t> to delay the progression of dementia</a:t>
            </a:r>
          </a:p>
          <a:p>
            <a:pPr algn="r"/>
            <a:r>
              <a:rPr lang="en-US" altLang="ko-KR" sz="2800" b="1" dirty="0"/>
              <a:t>Cho </a:t>
            </a:r>
            <a:r>
              <a:rPr lang="en-US" altLang="ko-KR" sz="2800" b="1" dirty="0" err="1"/>
              <a:t>kangsik</a:t>
            </a:r>
            <a:r>
              <a:rPr lang="en-US" altLang="ko-KR" sz="2800" b="1" dirty="0"/>
              <a:t>, Kang </a:t>
            </a:r>
            <a:r>
              <a:rPr lang="en-US" altLang="ko-KR" sz="2800" b="1" dirty="0" err="1"/>
              <a:t>Jeongmu</a:t>
            </a:r>
            <a:r>
              <a:rPr lang="en-US" altLang="ko-KR" sz="2800" b="1" dirty="0"/>
              <a:t> , Kim </a:t>
            </a:r>
            <a:r>
              <a:rPr lang="en-US" altLang="ko-KR" sz="2800" b="1" dirty="0" err="1"/>
              <a:t>minjae</a:t>
            </a:r>
            <a:r>
              <a:rPr lang="en-US" altLang="ko-KR" sz="2800" b="1" dirty="0"/>
              <a:t>, Ha </a:t>
            </a:r>
            <a:r>
              <a:rPr lang="en-US" altLang="ko-KR" sz="2800" b="1" dirty="0" err="1"/>
              <a:t>Ideun</a:t>
            </a:r>
            <a:r>
              <a:rPr lang="en-US" altLang="ko-KR" sz="2800" b="1" dirty="0"/>
              <a:t>  </a:t>
            </a:r>
            <a:endParaRPr lang="ko-KR" altLang="en-US" sz="2800" b="1" dirty="0">
              <a:cs typeface="Arial"/>
            </a:endParaRPr>
          </a:p>
        </p:txBody>
      </p:sp>
      <p:sp>
        <p:nvSpPr>
          <p:cNvPr id="7" name="텍스트 개체 틀 6"/>
          <p:cNvSpPr>
            <a:spLocks noGrp="1"/>
          </p:cNvSpPr>
          <p:nvPr>
            <p:ph type="body" sz="quarter" idx="17"/>
          </p:nvPr>
        </p:nvSpPr>
        <p:spPr>
          <a:xfrm>
            <a:off x="669532" y="4822919"/>
            <a:ext cx="14130450" cy="1307535"/>
          </a:xfrm>
          <a:solidFill>
            <a:schemeClr val="accent1">
              <a:lumMod val="75000"/>
            </a:schemeClr>
          </a:solidFill>
        </p:spPr>
        <p:txBody>
          <a:bodyPr/>
          <a:lstStyle/>
          <a:p>
            <a:r>
              <a:rPr lang="en-US" altLang="ko-KR">
                <a:solidFill>
                  <a:srgbClr val="FFFFFF"/>
                </a:solidFill>
              </a:rPr>
              <a:t>Background</a:t>
            </a:r>
            <a:endParaRPr lang="ko-KR" altLang="en-US">
              <a:solidFill>
                <a:srgbClr val="FFFFFF"/>
              </a:solidFill>
            </a:endParaRPr>
          </a:p>
        </p:txBody>
      </p:sp>
      <p:sp>
        <p:nvSpPr>
          <p:cNvPr id="9" name="텍스트 개체 틀 8"/>
          <p:cNvSpPr>
            <a:spLocks noGrp="1"/>
          </p:cNvSpPr>
          <p:nvPr>
            <p:ph type="body" sz="quarter" idx="21"/>
          </p:nvPr>
        </p:nvSpPr>
        <p:spPr>
          <a:xfrm>
            <a:off x="766217" y="15376777"/>
            <a:ext cx="14130450" cy="1307535"/>
          </a:xfrm>
          <a:solidFill>
            <a:schemeClr val="accent1">
              <a:lumMod val="75000"/>
            </a:schemeClr>
          </a:solidFill>
        </p:spPr>
        <p:txBody>
          <a:bodyPr lIns="91440" tIns="45720" rIns="91440" bIns="45720" anchor="ctr" anchorCtr="0">
            <a:noAutofit/>
          </a:bodyPr>
          <a:lstStyle/>
          <a:p>
            <a:pPr marL="251460"/>
            <a:r>
              <a:rPr lang="en-US" altLang="ko-KR" dirty="0">
                <a:solidFill>
                  <a:srgbClr val="FFFFFF"/>
                </a:solidFill>
                <a:cs typeface="Arial"/>
              </a:rPr>
              <a:t>Objectives</a:t>
            </a:r>
          </a:p>
        </p:txBody>
      </p:sp>
      <p:sp>
        <p:nvSpPr>
          <p:cNvPr id="10" name="텍스트 개체 틀 9"/>
          <p:cNvSpPr>
            <a:spLocks noGrp="1"/>
          </p:cNvSpPr>
          <p:nvPr>
            <p:ph type="body" sz="quarter" idx="22"/>
          </p:nvPr>
        </p:nvSpPr>
        <p:spPr>
          <a:xfrm>
            <a:off x="873264" y="16642561"/>
            <a:ext cx="14130338" cy="5441950"/>
          </a:xfrm>
        </p:spPr>
        <p:txBody>
          <a:bodyPr lIns="91440" tIns="45720" rIns="91440" bIns="45720" anchor="t">
            <a:normAutofit lnSpcReduction="10000"/>
          </a:bodyPr>
          <a:lstStyle/>
          <a:p>
            <a:pPr>
              <a:lnSpc>
                <a:spcPct val="150000"/>
              </a:lnSpc>
            </a:pPr>
            <a:r>
              <a:rPr lang="en-US" sz="3600" b="1" dirty="0">
                <a:latin typeface="Calibri" panose="020F0502020204030204" pitchFamily="34" charset="0"/>
                <a:ea typeface="Malgun Gothic"/>
                <a:cs typeface="Calibri" panose="020F0502020204030204" pitchFamily="34" charset="0"/>
              </a:rPr>
              <a:t> Basic medication therapy and simple and enjoyable games can be used to expect the effects of cognitive stimulation training for elderly patients with dementia. This can promote positive interaction between IT and medical fields, and help alleviate the progression of dementia in patients. In addition, visualizing rankings in games can activate communities of elderly patients with dementia and also help families and caregivers of dementia patients.</a:t>
            </a:r>
            <a:r>
              <a:rPr lang="en-US" altLang="ko-KR" sz="3600" b="1" dirty="0">
                <a:latin typeface="Calibri" panose="020F0502020204030204" pitchFamily="34" charset="0"/>
                <a:cs typeface="Calibri" panose="020F0502020204030204" pitchFamily="34" charset="0"/>
              </a:rPr>
              <a:t> </a:t>
            </a:r>
            <a:endParaRPr lang="en-US" sz="3600" b="1" dirty="0">
              <a:latin typeface="Calibri" panose="020F0502020204030204" pitchFamily="34" charset="0"/>
              <a:ea typeface="Malgun Gothic"/>
              <a:cs typeface="Calibri" panose="020F0502020204030204" pitchFamily="34" charset="0"/>
            </a:endParaRPr>
          </a:p>
        </p:txBody>
      </p:sp>
      <p:sp>
        <p:nvSpPr>
          <p:cNvPr id="11" name="텍스트 개체 틀 10"/>
          <p:cNvSpPr>
            <a:spLocks noGrp="1"/>
          </p:cNvSpPr>
          <p:nvPr>
            <p:ph type="body" sz="quarter" idx="23"/>
          </p:nvPr>
        </p:nvSpPr>
        <p:spPr>
          <a:xfrm>
            <a:off x="921689" y="22559270"/>
            <a:ext cx="14130450" cy="1307535"/>
          </a:xfrm>
          <a:solidFill>
            <a:schemeClr val="accent1">
              <a:lumMod val="75000"/>
            </a:schemeClr>
          </a:solidFill>
        </p:spPr>
        <p:txBody>
          <a:bodyPr/>
          <a:lstStyle/>
          <a:p>
            <a:r>
              <a:rPr lang="en-US" altLang="ko-KR" dirty="0">
                <a:solidFill>
                  <a:srgbClr val="FFFFFF"/>
                </a:solidFill>
              </a:rPr>
              <a:t>Methods</a:t>
            </a:r>
            <a:endParaRPr lang="ko-KR" altLang="en-US" dirty="0">
              <a:solidFill>
                <a:srgbClr val="FFFFFF"/>
              </a:solidFill>
            </a:endParaRPr>
          </a:p>
        </p:txBody>
      </p:sp>
      <p:sp>
        <p:nvSpPr>
          <p:cNvPr id="12" name="텍스트 개체 틀 11"/>
          <p:cNvSpPr>
            <a:spLocks noGrp="1"/>
          </p:cNvSpPr>
          <p:nvPr>
            <p:ph type="body" sz="quarter" idx="24"/>
          </p:nvPr>
        </p:nvSpPr>
        <p:spPr>
          <a:xfrm>
            <a:off x="933425" y="24023419"/>
            <a:ext cx="14130338" cy="5659942"/>
          </a:xfrm>
        </p:spPr>
        <p:txBody>
          <a:bodyPr lIns="91440" tIns="45720" rIns="91440" bIns="45720" anchor="t">
            <a:normAutofit lnSpcReduction="10000"/>
          </a:bodyPr>
          <a:lstStyle/>
          <a:p>
            <a:pPr>
              <a:lnSpc>
                <a:spcPct val="150000"/>
              </a:lnSpc>
            </a:pPr>
            <a:r>
              <a:rPr lang="en-US" altLang="ko-KR" sz="3600" b="1" dirty="0">
                <a:latin typeface="Calibri" panose="020F0502020204030204" pitchFamily="34" charset="0"/>
                <a:cs typeface="Calibri" panose="020F0502020204030204" pitchFamily="34" charset="0"/>
              </a:rPr>
              <a:t> In augmented reality games, patients' brains will be stimulated by giving them missions to find given objects within a specific space for a set amount of time. Trained models using image classification and object detection in Unity environment will provide immediate rewards. If patients correctly solve the problems presented in the game, they will receive coins as a reward, which can be collected and exchanged for actual goods, creating a program with a real-life incentive system.</a:t>
            </a:r>
            <a:r>
              <a:rPr lang="en-US" altLang="ko-KR" sz="3600" b="1" dirty="0">
                <a:latin typeface="Calibri" panose="020F0502020204030204" pitchFamily="34" charset="0"/>
                <a:ea typeface="Malgun Gothic"/>
                <a:cs typeface="Calibri" panose="020F0502020204030204" pitchFamily="34" charset="0"/>
              </a:rPr>
              <a:t> </a:t>
            </a:r>
            <a:endParaRPr lang="ko-KR" altLang="ko-KR" sz="3600" b="1" dirty="0">
              <a:latin typeface="Calibri" panose="020F0502020204030204" pitchFamily="34" charset="0"/>
              <a:cs typeface="Calibri" panose="020F0502020204030204" pitchFamily="34" charset="0"/>
            </a:endParaRPr>
          </a:p>
          <a:p>
            <a:endParaRPr lang="ko-KR" altLang="ko-KR" sz="3600" dirty="0">
              <a:latin typeface="Calibri" panose="020F0502020204030204" pitchFamily="34" charset="0"/>
              <a:cs typeface="Calibri" panose="020F0502020204030204" pitchFamily="34" charset="0"/>
            </a:endParaRPr>
          </a:p>
          <a:p>
            <a:endParaRPr lang="ko-KR" altLang="en-US" sz="3600" dirty="0">
              <a:latin typeface="Calibri" panose="020F0502020204030204" pitchFamily="34" charset="0"/>
              <a:cs typeface="Calibri" panose="020F0502020204030204" pitchFamily="34" charset="0"/>
            </a:endParaRPr>
          </a:p>
          <a:p>
            <a:endParaRPr lang="ko-KR" altLang="en-US" sz="3600" dirty="0">
              <a:latin typeface="Calibri" panose="020F0502020204030204" pitchFamily="34" charset="0"/>
              <a:cs typeface="Calibri" panose="020F0502020204030204" pitchFamily="34" charset="0"/>
            </a:endParaRPr>
          </a:p>
          <a:p>
            <a:pPr>
              <a:lnSpc>
                <a:spcPct val="150000"/>
              </a:lnSpc>
            </a:pPr>
            <a:endParaRPr lang="ko-KR" altLang="en-US" sz="3600" dirty="0">
              <a:latin typeface="Calibri" panose="020F0502020204030204" pitchFamily="34" charset="0"/>
              <a:cs typeface="Calibri" panose="020F0502020204030204" pitchFamily="34" charset="0"/>
            </a:endParaRPr>
          </a:p>
          <a:p>
            <a:endParaRPr lang="ko-KR" altLang="en-US" sz="3600" dirty="0">
              <a:latin typeface="Calibri" panose="020F0502020204030204" pitchFamily="34" charset="0"/>
              <a:cs typeface="Calibri" panose="020F0502020204030204" pitchFamily="34" charset="0"/>
            </a:endParaRPr>
          </a:p>
        </p:txBody>
      </p:sp>
      <p:sp>
        <p:nvSpPr>
          <p:cNvPr id="13" name="텍스트 개체 틀 12"/>
          <p:cNvSpPr>
            <a:spLocks noGrp="1"/>
          </p:cNvSpPr>
          <p:nvPr>
            <p:ph type="body" sz="quarter" idx="25"/>
          </p:nvPr>
        </p:nvSpPr>
        <p:spPr>
          <a:xfrm>
            <a:off x="873152" y="30103074"/>
            <a:ext cx="14130450" cy="1307535"/>
          </a:xfrm>
          <a:solidFill>
            <a:schemeClr val="accent1">
              <a:lumMod val="75000"/>
            </a:schemeClr>
          </a:solidFill>
        </p:spPr>
        <p:txBody>
          <a:bodyPr/>
          <a:lstStyle/>
          <a:p>
            <a:r>
              <a:rPr lang="en-US" altLang="ko-KR" dirty="0">
                <a:solidFill>
                  <a:srgbClr val="FFFFFF"/>
                </a:solidFill>
              </a:rPr>
              <a:t>Results</a:t>
            </a:r>
            <a:endParaRPr lang="ko-KR" altLang="en-US" dirty="0">
              <a:solidFill>
                <a:srgbClr val="FFFFFF"/>
              </a:solidFill>
            </a:endParaRPr>
          </a:p>
        </p:txBody>
      </p:sp>
      <p:sp>
        <p:nvSpPr>
          <p:cNvPr id="14" name="텍스트 개체 틀 13"/>
          <p:cNvSpPr>
            <a:spLocks noGrp="1"/>
          </p:cNvSpPr>
          <p:nvPr>
            <p:ph type="body" sz="quarter" idx="26"/>
          </p:nvPr>
        </p:nvSpPr>
        <p:spPr>
          <a:xfrm>
            <a:off x="933425" y="31410609"/>
            <a:ext cx="14130338" cy="10541069"/>
          </a:xfrm>
        </p:spPr>
        <p:txBody>
          <a:bodyPr lIns="91440" tIns="45720" rIns="91440" bIns="45720" anchor="t">
            <a:normAutofit fontScale="92500" lnSpcReduction="20000"/>
          </a:bodyPr>
          <a:lstStyle/>
          <a:p>
            <a:pPr>
              <a:lnSpc>
                <a:spcPct val="150000"/>
              </a:lnSpc>
            </a:pPr>
            <a:r>
              <a:rPr lang="en-US" altLang="ko-KR" sz="3900" dirty="0">
                <a:latin typeface="Calibri" panose="020F0502020204030204" pitchFamily="34" charset="0"/>
                <a:cs typeface="Calibri" panose="020F0502020204030204" pitchFamily="34" charset="0"/>
              </a:rPr>
              <a:t> </a:t>
            </a:r>
            <a:r>
              <a:rPr lang="en-US" altLang="ko-KR" sz="3900" b="1" dirty="0">
                <a:latin typeface="Calibri" panose="020F0502020204030204" pitchFamily="34" charset="0"/>
                <a:ea typeface="Malgun Gothic"/>
                <a:cs typeface="Calibri" panose="020F0502020204030204" pitchFamily="34" charset="0"/>
              </a:rPr>
              <a:t>As shown in the first table, cognitive stimulation training has shown significant results in conceptual memory, working memory, episodic memory, and particularly in language generation. Therefore, it can be expected that a similar level of improvement in cognitive function can be achieved for individuals with dementia through continued cognitive stimulation training using the developed augmented reality game. </a:t>
            </a:r>
          </a:p>
          <a:p>
            <a:pPr>
              <a:lnSpc>
                <a:spcPct val="150000"/>
              </a:lnSpc>
            </a:pPr>
            <a:r>
              <a:rPr lang="en-US" altLang="ko-KR" sz="3900" b="1" dirty="0">
                <a:latin typeface="Calibri" panose="020F0502020204030204" pitchFamily="34" charset="0"/>
                <a:ea typeface="Malgun Gothic"/>
                <a:cs typeface="Calibri" panose="020F0502020204030204" pitchFamily="34" charset="0"/>
              </a:rPr>
              <a:t>The second graph shows that as the duration of cognitive stimulation training increases, cognitive function improves across all age groups in older adults. Therefore, it can be anticipated that patients will show improvement in all areas of cognitive function, including conceptual memory, working memory, episodic memory, and language generation through the program being developed. </a:t>
            </a:r>
          </a:p>
          <a:p>
            <a:pPr>
              <a:lnSpc>
                <a:spcPct val="150000"/>
              </a:lnSpc>
            </a:pPr>
            <a:r>
              <a:rPr lang="en-US" altLang="ko-KR" sz="3900" b="1" dirty="0">
                <a:latin typeface="Calibri" panose="020F0502020204030204" pitchFamily="34" charset="0"/>
                <a:ea typeface="Malgun Gothic"/>
                <a:cs typeface="Calibri" panose="020F0502020204030204" pitchFamily="34" charset="0"/>
              </a:rPr>
              <a:t>Thus, cognitive stimulation can potentially delay the progression of dementia.</a:t>
            </a:r>
          </a:p>
          <a:p>
            <a:pPr>
              <a:lnSpc>
                <a:spcPct val="150000"/>
              </a:lnSpc>
            </a:pPr>
            <a:endParaRPr lang="ko-KR" altLang="en-US" sz="3600" b="1" dirty="0">
              <a:latin typeface="Calibri" panose="020F0502020204030204" pitchFamily="34" charset="0"/>
              <a:ea typeface="Malgun Gothic"/>
              <a:cs typeface="Calibri" panose="020F0502020204030204" pitchFamily="34" charset="0"/>
            </a:endParaRPr>
          </a:p>
          <a:p>
            <a:endParaRPr lang="ko-KR" altLang="ko-KR" sz="3600" dirty="0">
              <a:latin typeface="Calibri" panose="020F0502020204030204" pitchFamily="34" charset="0"/>
              <a:cs typeface="Calibri" panose="020F0502020204030204" pitchFamily="34" charset="0"/>
            </a:endParaRPr>
          </a:p>
          <a:p>
            <a:endParaRPr lang="ko-KR" altLang="ko-KR" sz="3600" dirty="0">
              <a:latin typeface="Calibri" panose="020F0502020204030204" pitchFamily="34" charset="0"/>
              <a:cs typeface="Calibri" panose="020F0502020204030204" pitchFamily="34" charset="0"/>
            </a:endParaRPr>
          </a:p>
          <a:p>
            <a:endParaRPr lang="ko-KR" altLang="en-US" sz="3600" dirty="0">
              <a:latin typeface="Calibri" panose="020F0502020204030204" pitchFamily="34" charset="0"/>
              <a:cs typeface="Calibri" panose="020F0502020204030204" pitchFamily="34" charset="0"/>
            </a:endParaRPr>
          </a:p>
          <a:p>
            <a:endParaRPr lang="ko-KR" altLang="en-US" sz="3600" dirty="0">
              <a:latin typeface="Calibri" panose="020F0502020204030204" pitchFamily="34" charset="0"/>
              <a:cs typeface="Calibri" panose="020F0502020204030204" pitchFamily="34" charset="0"/>
            </a:endParaRPr>
          </a:p>
          <a:p>
            <a:pPr>
              <a:lnSpc>
                <a:spcPct val="150000"/>
              </a:lnSpc>
            </a:pPr>
            <a:endParaRPr lang="ko-KR" altLang="en-US" sz="3600" dirty="0">
              <a:latin typeface="Calibri" panose="020F0502020204030204" pitchFamily="34" charset="0"/>
              <a:cs typeface="Calibri" panose="020F0502020204030204" pitchFamily="34" charset="0"/>
            </a:endParaRPr>
          </a:p>
          <a:p>
            <a:endParaRPr lang="ko-KR" altLang="en-US" sz="3600" dirty="0">
              <a:latin typeface="Calibri" panose="020F0502020204030204" pitchFamily="34" charset="0"/>
              <a:cs typeface="Calibri" panose="020F0502020204030204" pitchFamily="34" charset="0"/>
            </a:endParaRPr>
          </a:p>
          <a:p>
            <a:endParaRPr lang="ko-KR" altLang="en-US" sz="3600" dirty="0">
              <a:latin typeface="Calibri" panose="020F0502020204030204" pitchFamily="34" charset="0"/>
              <a:cs typeface="Calibri" panose="020F0502020204030204" pitchFamily="34" charset="0"/>
            </a:endParaRPr>
          </a:p>
        </p:txBody>
      </p:sp>
      <p:sp>
        <p:nvSpPr>
          <p:cNvPr id="18" name="텍스트 개체 틀 17"/>
          <p:cNvSpPr>
            <a:spLocks noGrp="1"/>
          </p:cNvSpPr>
          <p:nvPr>
            <p:ph type="body" sz="quarter" idx="34"/>
          </p:nvPr>
        </p:nvSpPr>
        <p:spPr/>
        <p:txBody>
          <a:bodyPr lIns="91440" tIns="45720" rIns="91440" bIns="45720" anchor="t">
            <a:normAutofit/>
          </a:bodyPr>
          <a:lstStyle/>
          <a:p>
            <a:r>
              <a:rPr lang="ko-KR" altLang="en-US" dirty="0">
                <a:cs typeface="Arial"/>
              </a:rPr>
              <a:t>,</a:t>
            </a:r>
            <a:endParaRPr lang="ko-KR" altLang="en-US" dirty="0"/>
          </a:p>
        </p:txBody>
      </p:sp>
      <p:sp>
        <p:nvSpPr>
          <p:cNvPr id="21" name="텍스트 개체 틀 20"/>
          <p:cNvSpPr>
            <a:spLocks noGrp="1"/>
          </p:cNvSpPr>
          <p:nvPr>
            <p:ph type="body" sz="quarter" idx="37"/>
          </p:nvPr>
        </p:nvSpPr>
        <p:spPr>
          <a:xfrm>
            <a:off x="15569794" y="23023776"/>
            <a:ext cx="14121186" cy="1307535"/>
          </a:xfrm>
          <a:solidFill>
            <a:schemeClr val="accent1">
              <a:lumMod val="75000"/>
            </a:schemeClr>
          </a:solidFill>
        </p:spPr>
        <p:txBody>
          <a:bodyPr/>
          <a:lstStyle/>
          <a:p>
            <a:endParaRPr lang="ko-KR" altLang="en-US" dirty="0">
              <a:solidFill>
                <a:srgbClr val="FFFFFF"/>
              </a:solidFill>
            </a:endParaRPr>
          </a:p>
        </p:txBody>
      </p:sp>
      <p:sp>
        <p:nvSpPr>
          <p:cNvPr id="22" name="텍스트 개체 틀 21"/>
          <p:cNvSpPr>
            <a:spLocks noGrp="1"/>
          </p:cNvSpPr>
          <p:nvPr>
            <p:ph type="body" sz="quarter" idx="38"/>
          </p:nvPr>
        </p:nvSpPr>
        <p:spPr>
          <a:xfrm>
            <a:off x="15585155" y="24372883"/>
            <a:ext cx="14209204" cy="8624247"/>
          </a:xfrm>
        </p:spPr>
        <p:txBody>
          <a:bodyPr lIns="91440" tIns="45720" rIns="91440" bIns="45720" anchor="t">
            <a:noAutofit/>
          </a:bodyPr>
          <a:lstStyle/>
          <a:p>
            <a:pPr marL="0" indent="0">
              <a:lnSpc>
                <a:spcPct val="150000"/>
              </a:lnSpc>
              <a:buNone/>
            </a:pPr>
            <a:r>
              <a:rPr lang="en-US" altLang="ko-KR" sz="3600" dirty="0">
                <a:latin typeface="Calibri" panose="020F0502020204030204" pitchFamily="34" charset="0"/>
                <a:ea typeface="Malgun Gothic"/>
                <a:cs typeface="Calibri" panose="020F0502020204030204" pitchFamily="34" charset="0"/>
              </a:rPr>
              <a:t> </a:t>
            </a:r>
            <a:r>
              <a:rPr lang="en-US" altLang="ko-KR" sz="3600" b="1" dirty="0">
                <a:latin typeface="Calibri" panose="020F0502020204030204" pitchFamily="34" charset="0"/>
                <a:ea typeface="Malgun Gothic"/>
                <a:cs typeface="Calibri" panose="020F0502020204030204" pitchFamily="34" charset="0"/>
              </a:rPr>
              <a:t>Dementia is a disease that refers to a decline in cognitive and higher mental function, affecting not only the patient but also their family, loved ones, and society at large. As the prevalence of dementia increases not only in Korea but also globally, there is a growing need for new programs that can aid in its treatment. However, there is currently no complete cure for dementia. Therefore, our team focused on developing a game that could help slow down the progression of dementia.</a:t>
            </a:r>
          </a:p>
          <a:p>
            <a:pPr marL="0" indent="0">
              <a:lnSpc>
                <a:spcPct val="150000"/>
              </a:lnSpc>
              <a:buNone/>
            </a:pPr>
            <a:r>
              <a:rPr lang="en-US" altLang="ko-KR" sz="3600" b="1" dirty="0">
                <a:latin typeface="Calibri" panose="020F0502020204030204" pitchFamily="34" charset="0"/>
                <a:ea typeface="Malgun Gothic"/>
                <a:cs typeface="Calibri" panose="020F0502020204030204" pitchFamily="34" charset="0"/>
              </a:rPr>
              <a:t> The game is played in augmented reality and involves completing missions to find specific objects. It is designed to be easy and enjoyable for dementia patients, tailored to their cognitive abilities and aimed at training their cognitive functions. As the use of augmented reality may be challenging for some dementia patients depending on their age, the usage time is adjusted accordingly.</a:t>
            </a:r>
            <a:endParaRPr lang="ko-KR" altLang="en-US" sz="3600" b="1" dirty="0">
              <a:latin typeface="Calibri" panose="020F0502020204030204" pitchFamily="34" charset="0"/>
              <a:ea typeface="Malgun Gothic"/>
              <a:cs typeface="Calibri" panose="020F0502020204030204" pitchFamily="34" charset="0"/>
            </a:endParaRPr>
          </a:p>
          <a:p>
            <a:pPr marL="0" indent="0">
              <a:lnSpc>
                <a:spcPct val="100000"/>
              </a:lnSpc>
              <a:buNone/>
            </a:pPr>
            <a:endParaRPr lang="en-US" altLang="ko-KR" sz="4000" dirty="0">
              <a:solidFill>
                <a:srgbClr val="1E1E1E"/>
              </a:solidFill>
              <a:latin typeface="Calibri" panose="020F0502020204030204" pitchFamily="34" charset="0"/>
              <a:cs typeface="Calibri" panose="020F0502020204030204" pitchFamily="34" charset="0"/>
            </a:endParaRPr>
          </a:p>
        </p:txBody>
      </p:sp>
      <p:sp>
        <p:nvSpPr>
          <p:cNvPr id="23" name="텍스트 개체 틀 22"/>
          <p:cNvSpPr>
            <a:spLocks noGrp="1"/>
          </p:cNvSpPr>
          <p:nvPr>
            <p:ph type="body" sz="quarter" idx="39"/>
          </p:nvPr>
        </p:nvSpPr>
        <p:spPr>
          <a:xfrm>
            <a:off x="15585155" y="35680653"/>
            <a:ext cx="14121186" cy="1307535"/>
          </a:xfrm>
          <a:solidFill>
            <a:schemeClr val="accent1">
              <a:lumMod val="75000"/>
            </a:schemeClr>
          </a:solidFill>
        </p:spPr>
        <p:txBody>
          <a:bodyPr/>
          <a:lstStyle/>
          <a:p>
            <a:r>
              <a:rPr lang="en-US" altLang="ko-KR" dirty="0">
                <a:solidFill>
                  <a:srgbClr val="FFFFFF"/>
                </a:solidFill>
              </a:rPr>
              <a:t>References</a:t>
            </a:r>
            <a:endParaRPr lang="ko-KR" altLang="en-US" dirty="0">
              <a:solidFill>
                <a:srgbClr val="FFFFFF"/>
              </a:solidFill>
            </a:endParaRPr>
          </a:p>
        </p:txBody>
      </p:sp>
      <p:sp>
        <p:nvSpPr>
          <p:cNvPr id="24" name="텍스트 개체 틀 23"/>
          <p:cNvSpPr>
            <a:spLocks noGrp="1"/>
          </p:cNvSpPr>
          <p:nvPr>
            <p:ph type="body" sz="quarter" idx="40"/>
          </p:nvPr>
        </p:nvSpPr>
        <p:spPr>
          <a:xfrm>
            <a:off x="15549910" y="37505921"/>
            <a:ext cx="14121074" cy="4331580"/>
          </a:xfrm>
        </p:spPr>
        <p:txBody>
          <a:bodyPr lIns="91440" tIns="45720" rIns="91440" bIns="45720" anchor="t">
            <a:normAutofit/>
          </a:bodyPr>
          <a:lstStyle/>
          <a:p>
            <a:r>
              <a:rPr lang="en-US" altLang="ko-KR" sz="3600" dirty="0">
                <a:latin typeface="Calibri" panose="020F0502020204030204" pitchFamily="34" charset="0"/>
                <a:cs typeface="Calibri" panose="020F0502020204030204" pitchFamily="34" charset="0"/>
              </a:rPr>
              <a:t> Kim, Jung soon[1992]. The Effect of Cognitive Stimulation Training on Elderly Persons with Dementia. Journal of Community Nursing Research, Vol. 8, No. 2</a:t>
            </a:r>
          </a:p>
          <a:p>
            <a:endParaRPr lang="en-US" altLang="ko-KR" sz="3600" dirty="0">
              <a:latin typeface="Calibri" panose="020F0502020204030204" pitchFamily="34" charset="0"/>
              <a:cs typeface="Calibri" panose="020F0502020204030204" pitchFamily="34" charset="0"/>
            </a:endParaRPr>
          </a:p>
          <a:p>
            <a:r>
              <a:rPr lang="ko-KR" sz="3600" dirty="0">
                <a:solidFill>
                  <a:srgbClr val="1E1E1E"/>
                </a:solidFill>
                <a:latin typeface="Calibri" panose="020F0502020204030204" pitchFamily="34" charset="0"/>
                <a:cs typeface="Calibri" panose="020F0502020204030204" pitchFamily="34" charset="0"/>
              </a:rPr>
              <a:t> </a:t>
            </a:r>
            <a:r>
              <a:rPr lang="en-US" altLang="ko-KR" sz="3600" dirty="0">
                <a:solidFill>
                  <a:srgbClr val="1E1E1E"/>
                </a:solidFill>
                <a:latin typeface="Calibri" panose="020F0502020204030204" pitchFamily="34" charset="0"/>
                <a:cs typeface="Calibri" panose="020F0502020204030204" pitchFamily="34" charset="0"/>
              </a:rPr>
              <a:t>[Medical News] The era of one million dementia patients is coming... Preparations needed</a:t>
            </a:r>
          </a:p>
        </p:txBody>
      </p:sp>
      <p:pic>
        <p:nvPicPr>
          <p:cNvPr id="3" name="그림 2">
            <a:extLst>
              <a:ext uri="{FF2B5EF4-FFF2-40B4-BE49-F238E27FC236}">
                <a16:creationId xmlns:a16="http://schemas.microsoft.com/office/drawing/2014/main" id="{64F1D5C6-A49A-6D15-0D83-C622FD2FF8F6}"/>
              </a:ext>
            </a:extLst>
          </p:cNvPr>
          <p:cNvPicPr>
            <a:picLocks noChangeAspect="1"/>
          </p:cNvPicPr>
          <p:nvPr/>
        </p:nvPicPr>
        <p:blipFill>
          <a:blip r:embed="rId2"/>
          <a:stretch>
            <a:fillRect/>
          </a:stretch>
        </p:blipFill>
        <p:spPr>
          <a:xfrm>
            <a:off x="15080028" y="6702551"/>
            <a:ext cx="14832673" cy="6271279"/>
          </a:xfrm>
          <a:prstGeom prst="rect">
            <a:avLst/>
          </a:prstGeom>
        </p:spPr>
      </p:pic>
      <p:pic>
        <p:nvPicPr>
          <p:cNvPr id="26" name="그림 25">
            <a:extLst>
              <a:ext uri="{FF2B5EF4-FFF2-40B4-BE49-F238E27FC236}">
                <a16:creationId xmlns:a16="http://schemas.microsoft.com/office/drawing/2014/main" id="{F8A9278C-02A1-884D-6147-E7A9E90EF815}"/>
              </a:ext>
            </a:extLst>
          </p:cNvPr>
          <p:cNvPicPr>
            <a:picLocks noChangeAspect="1"/>
          </p:cNvPicPr>
          <p:nvPr/>
        </p:nvPicPr>
        <p:blipFill rotWithShape="1">
          <a:blip r:embed="rId3"/>
          <a:srcRect r="2926" b="-8"/>
          <a:stretch/>
        </p:blipFill>
        <p:spPr>
          <a:xfrm>
            <a:off x="15063763" y="13253763"/>
            <a:ext cx="14832673" cy="9305507"/>
          </a:xfrm>
          <a:prstGeom prst="rect">
            <a:avLst/>
          </a:prstGeom>
        </p:spPr>
      </p:pic>
      <p:sp>
        <p:nvSpPr>
          <p:cNvPr id="2" name="TextBox 1">
            <a:extLst>
              <a:ext uri="{FF2B5EF4-FFF2-40B4-BE49-F238E27FC236}">
                <a16:creationId xmlns:a16="http://schemas.microsoft.com/office/drawing/2014/main" id="{4079431F-816C-1703-C285-3AAE2F46C094}"/>
              </a:ext>
            </a:extLst>
          </p:cNvPr>
          <p:cNvSpPr txBox="1"/>
          <p:nvPr/>
        </p:nvSpPr>
        <p:spPr>
          <a:xfrm>
            <a:off x="15549910" y="24904268"/>
            <a:ext cx="138603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dirty="0">
              <a:cs typeface="Arial"/>
            </a:endParaRPr>
          </a:p>
        </p:txBody>
      </p:sp>
      <p:sp>
        <p:nvSpPr>
          <p:cNvPr id="5" name="직사각형 4">
            <a:extLst>
              <a:ext uri="{FF2B5EF4-FFF2-40B4-BE49-F238E27FC236}">
                <a16:creationId xmlns:a16="http://schemas.microsoft.com/office/drawing/2014/main" id="{7A046B1B-72B6-42D6-811C-224D3D5129EE}"/>
              </a:ext>
            </a:extLst>
          </p:cNvPr>
          <p:cNvSpPr/>
          <p:nvPr/>
        </p:nvSpPr>
        <p:spPr>
          <a:xfrm>
            <a:off x="15355161" y="6469342"/>
            <a:ext cx="14103168" cy="816249"/>
          </a:xfrm>
          <a:prstGeom prst="rect">
            <a:avLst/>
          </a:prstGeom>
        </p:spPr>
        <p:txBody>
          <a:bodyPr wrap="square">
            <a:spAutoFit/>
          </a:bodyPr>
          <a:lstStyle/>
          <a:p>
            <a:pPr>
              <a:lnSpc>
                <a:spcPct val="150000"/>
              </a:lnSpc>
            </a:pPr>
            <a:r>
              <a:rPr lang="en-US" altLang="ko-KR" sz="3600" b="1" dirty="0">
                <a:latin typeface="Malgun Gothic"/>
                <a:ea typeface="Malgun Gothic"/>
                <a:cs typeface="+mn-lt"/>
              </a:rPr>
              <a:t> </a:t>
            </a:r>
            <a:endParaRPr lang="ko-KR" altLang="ko-KR" sz="3600" b="1" dirty="0">
              <a:latin typeface="Malgun Gothic"/>
              <a:ea typeface="Malgun Gothic"/>
              <a:cs typeface="+mn-lt"/>
            </a:endParaRPr>
          </a:p>
        </p:txBody>
      </p:sp>
      <p:sp>
        <p:nvSpPr>
          <p:cNvPr id="6" name="직사각형 5">
            <a:extLst>
              <a:ext uri="{FF2B5EF4-FFF2-40B4-BE49-F238E27FC236}">
                <a16:creationId xmlns:a16="http://schemas.microsoft.com/office/drawing/2014/main" id="{06E70790-E63F-4684-A6A1-67340402DC09}"/>
              </a:ext>
            </a:extLst>
          </p:cNvPr>
          <p:cNvSpPr/>
          <p:nvPr/>
        </p:nvSpPr>
        <p:spPr>
          <a:xfrm>
            <a:off x="15003602" y="21216422"/>
            <a:ext cx="266420" cy="369332"/>
          </a:xfrm>
          <a:prstGeom prst="rect">
            <a:avLst/>
          </a:prstGeom>
        </p:spPr>
        <p:txBody>
          <a:bodyPr wrap="none">
            <a:spAutoFit/>
          </a:bodyPr>
          <a:lstStyle/>
          <a:p>
            <a:r>
              <a:rPr lang="ko-KR" altLang="en-US" dirty="0">
                <a:solidFill>
                  <a:srgbClr val="000000"/>
                </a:solidFill>
                <a:latin typeface="Malgun Gothic" panose="020B0503020000020004" pitchFamily="50" charset="-127"/>
                <a:ea typeface="Malgun Gothic" panose="020B0503020000020004" pitchFamily="50" charset="-127"/>
              </a:rPr>
              <a:t> </a:t>
            </a:r>
            <a:endParaRPr lang="ko-KR" altLang="en-US" dirty="0"/>
          </a:p>
        </p:txBody>
      </p:sp>
      <p:sp>
        <p:nvSpPr>
          <p:cNvPr id="25" name="텍스트 개체 틀 6">
            <a:extLst>
              <a:ext uri="{FF2B5EF4-FFF2-40B4-BE49-F238E27FC236}">
                <a16:creationId xmlns:a16="http://schemas.microsoft.com/office/drawing/2014/main" id="{71AB99F5-55EA-4302-99FA-C27BC6F5CE16}"/>
              </a:ext>
            </a:extLst>
          </p:cNvPr>
          <p:cNvSpPr txBox="1">
            <a:spLocks/>
          </p:cNvSpPr>
          <p:nvPr/>
        </p:nvSpPr>
        <p:spPr>
          <a:xfrm>
            <a:off x="15388669" y="4833063"/>
            <a:ext cx="14130450" cy="1307535"/>
          </a:xfrm>
          <a:prstGeom prst="rect">
            <a:avLst/>
          </a:prstGeom>
          <a:solidFill>
            <a:schemeClr val="accent1">
              <a:lumMod val="75000"/>
            </a:schemeClr>
          </a:solidFill>
        </p:spPr>
        <p:txBody>
          <a:bodyPr vert="horz" lIns="91440" tIns="45720" rIns="91440" bIns="45720" rtlCol="0" anchor="ctr" anchorCtr="0">
            <a:noAutofit/>
          </a:bodyPr>
          <a:lstStyle>
            <a:lvl1pPr marL="252000" indent="0" algn="l" defTabSz="914400" rtl="0" eaLnBrk="1" latinLnBrk="0" hangingPunct="1">
              <a:lnSpc>
                <a:spcPct val="100000"/>
              </a:lnSpc>
              <a:spcBef>
                <a:spcPts val="1000"/>
              </a:spcBef>
              <a:buFont typeface="Arial" panose="020B0604020202020204" pitchFamily="34" charset="0"/>
              <a:buNone/>
              <a:defRPr sz="4800" b="1" kern="1200" spc="-100" baseline="0">
                <a:ln>
                  <a:solidFill>
                    <a:srgbClr val="C4172F">
                      <a:alpha val="0"/>
                    </a:srgbClr>
                  </a:solidFill>
                </a:ln>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solidFill>
                  <a:srgbClr val="FFFFFF"/>
                </a:solidFill>
              </a:rPr>
              <a:t>Results</a:t>
            </a:r>
            <a:endParaRPr lang="ko-KR" altLang="en-US" dirty="0">
              <a:solidFill>
                <a:srgbClr val="FFFFFF"/>
              </a:solidFill>
            </a:endParaRPr>
          </a:p>
        </p:txBody>
      </p:sp>
      <p:sp>
        <p:nvSpPr>
          <p:cNvPr id="19" name="TextBox 18">
            <a:extLst>
              <a:ext uri="{FF2B5EF4-FFF2-40B4-BE49-F238E27FC236}">
                <a16:creationId xmlns:a16="http://schemas.microsoft.com/office/drawing/2014/main" id="{CC784EF9-8ECB-4487-8213-F33D05ACDDAE}"/>
              </a:ext>
            </a:extLst>
          </p:cNvPr>
          <p:cNvSpPr txBox="1"/>
          <p:nvPr/>
        </p:nvSpPr>
        <p:spPr>
          <a:xfrm>
            <a:off x="669532" y="6179895"/>
            <a:ext cx="14020526" cy="9147441"/>
          </a:xfrm>
          <a:prstGeom prst="rect">
            <a:avLst/>
          </a:prstGeom>
          <a:noFill/>
        </p:spPr>
        <p:txBody>
          <a:bodyPr wrap="square" rtlCol="0">
            <a:spAutoFit/>
          </a:bodyPr>
          <a:lstStyle/>
          <a:p>
            <a:pPr>
              <a:lnSpc>
                <a:spcPct val="150000"/>
              </a:lnSpc>
            </a:pPr>
            <a:r>
              <a:rPr lang="en-US" altLang="ko-KR" sz="3600" dirty="0"/>
              <a:t> </a:t>
            </a:r>
            <a:r>
              <a:rPr lang="en-US" altLang="ko-KR" sz="3600" b="1" dirty="0"/>
              <a:t>Dementia refers to a complex syndrome in which a normally mature brain is damaged or destroyed by acquired trauma, illness, or other external factors, resulting in a general decline in cognitive function, learning, language, and higher mental functions. According to the World Health Organization (WHO), there are about 50 million people with dementia worldwide, and this number is estimated to more than triple to 152 million by 2050. In Korea, as of 2018, the estimated number of dementia patients among the elderly population aged 65 and over was 748,945 (average dementia prevalence rate of 10.0%), and it is projected to surpass 1 million in 2024, 2 million in 2039, and exceed 3 million by 2050.</a:t>
            </a:r>
            <a:endParaRPr lang="ko-KR" altLang="en-US" sz="3600" b="1" dirty="0"/>
          </a:p>
        </p:txBody>
      </p:sp>
      <p:sp>
        <p:nvSpPr>
          <p:cNvPr id="15" name="직사각형 14">
            <a:extLst>
              <a:ext uri="{FF2B5EF4-FFF2-40B4-BE49-F238E27FC236}">
                <a16:creationId xmlns:a16="http://schemas.microsoft.com/office/drawing/2014/main" id="{65979C34-FD30-48B4-68A0-079C54A26159}"/>
              </a:ext>
            </a:extLst>
          </p:cNvPr>
          <p:cNvSpPr/>
          <p:nvPr/>
        </p:nvSpPr>
        <p:spPr>
          <a:xfrm>
            <a:off x="14958208" y="6311777"/>
            <a:ext cx="14130450" cy="8162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400" dirty="0">
                <a:solidFill>
                  <a:sysClr val="windowText" lastClr="000000"/>
                </a:solidFill>
              </a:rPr>
              <a:t>&lt;Table 1&gt;Differences in cognitive function among individuals before and after cognitive stimulation training.</a:t>
            </a:r>
            <a:endParaRPr lang="ko-KR" altLang="en-US" sz="4400" dirty="0">
              <a:solidFill>
                <a:sysClr val="windowText" lastClr="000000"/>
              </a:solidFill>
            </a:endParaRPr>
          </a:p>
        </p:txBody>
      </p:sp>
      <p:sp>
        <p:nvSpPr>
          <p:cNvPr id="16" name="직사각형 15">
            <a:extLst>
              <a:ext uri="{FF2B5EF4-FFF2-40B4-BE49-F238E27FC236}">
                <a16:creationId xmlns:a16="http://schemas.microsoft.com/office/drawing/2014/main" id="{3ADAB453-23B2-A6A6-FB76-4DBF437B49DD}"/>
              </a:ext>
            </a:extLst>
          </p:cNvPr>
          <p:cNvSpPr/>
          <p:nvPr/>
        </p:nvSpPr>
        <p:spPr>
          <a:xfrm>
            <a:off x="15168432" y="16906157"/>
            <a:ext cx="7167268" cy="6864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ysClr val="windowText" lastClr="000000"/>
                </a:solidFill>
              </a:rPr>
              <a:t>Changes in conceptual memory retention over the course of training</a:t>
            </a:r>
            <a:endParaRPr lang="ko-KR" altLang="en-US" sz="2400" dirty="0">
              <a:solidFill>
                <a:sysClr val="windowText" lastClr="000000"/>
              </a:solidFill>
            </a:endParaRPr>
          </a:p>
        </p:txBody>
      </p:sp>
      <p:sp>
        <p:nvSpPr>
          <p:cNvPr id="17" name="직사각형 16">
            <a:extLst>
              <a:ext uri="{FF2B5EF4-FFF2-40B4-BE49-F238E27FC236}">
                <a16:creationId xmlns:a16="http://schemas.microsoft.com/office/drawing/2014/main" id="{E2584E7F-CE6A-83D5-CC5D-C2EA3647901D}"/>
              </a:ext>
            </a:extLst>
          </p:cNvPr>
          <p:cNvSpPr/>
          <p:nvPr/>
        </p:nvSpPr>
        <p:spPr>
          <a:xfrm>
            <a:off x="23297754" y="16906157"/>
            <a:ext cx="6496605" cy="6864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ysClr val="windowText" lastClr="000000"/>
                </a:solidFill>
              </a:rPr>
              <a:t>Changes in working memory capacity over the course of training</a:t>
            </a:r>
            <a:endParaRPr lang="ko-KR" altLang="en-US" sz="2400" dirty="0">
              <a:solidFill>
                <a:sysClr val="windowText" lastClr="000000"/>
              </a:solidFill>
            </a:endParaRPr>
          </a:p>
        </p:txBody>
      </p:sp>
      <p:sp>
        <p:nvSpPr>
          <p:cNvPr id="27" name="직사각형 26">
            <a:extLst>
              <a:ext uri="{FF2B5EF4-FFF2-40B4-BE49-F238E27FC236}">
                <a16:creationId xmlns:a16="http://schemas.microsoft.com/office/drawing/2014/main" id="{EFA8E027-D246-2DF1-AFD8-09670BD97415}"/>
              </a:ext>
            </a:extLst>
          </p:cNvPr>
          <p:cNvSpPr/>
          <p:nvPr/>
        </p:nvSpPr>
        <p:spPr>
          <a:xfrm>
            <a:off x="15585155" y="22030230"/>
            <a:ext cx="6360445" cy="623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ysClr val="windowText" lastClr="000000"/>
                </a:solidFill>
              </a:rPr>
              <a:t>Changes in episodic memory retention over the course of training</a:t>
            </a:r>
            <a:endParaRPr lang="ko-KR" altLang="en-US" sz="2400" dirty="0">
              <a:solidFill>
                <a:sysClr val="windowText" lastClr="000000"/>
              </a:solidFill>
            </a:endParaRPr>
          </a:p>
        </p:txBody>
      </p:sp>
      <p:sp>
        <p:nvSpPr>
          <p:cNvPr id="28" name="직사각형 27">
            <a:extLst>
              <a:ext uri="{FF2B5EF4-FFF2-40B4-BE49-F238E27FC236}">
                <a16:creationId xmlns:a16="http://schemas.microsoft.com/office/drawing/2014/main" id="{1F0F0C31-10C7-54E5-8D37-0674CB946D8E}"/>
              </a:ext>
            </a:extLst>
          </p:cNvPr>
          <p:cNvSpPr/>
          <p:nvPr/>
        </p:nvSpPr>
        <p:spPr>
          <a:xfrm>
            <a:off x="23297754" y="21995819"/>
            <a:ext cx="6112533" cy="638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ysClr val="windowText" lastClr="000000"/>
                </a:solidFill>
              </a:rPr>
              <a:t>Changes in word generation level over the course of training</a:t>
            </a:r>
            <a:endParaRPr lang="ko-KR" altLang="en-US" sz="2400" dirty="0">
              <a:solidFill>
                <a:sysClr val="windowText" lastClr="000000"/>
              </a:solidFill>
            </a:endParaRPr>
          </a:p>
        </p:txBody>
      </p:sp>
    </p:spTree>
    <p:extLst>
      <p:ext uri="{BB962C8B-B14F-4D97-AF65-F5344CB8AC3E}">
        <p14:creationId xmlns:p14="http://schemas.microsoft.com/office/powerpoint/2010/main" val="1148615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문서" ma:contentTypeID="0x01010004B8CCD3438B774FA63A45CC5D43069D" ma:contentTypeVersion="2" ma:contentTypeDescription="새 문서를 만듭니다." ma:contentTypeScope="" ma:versionID="d8c4ee6b92f3030e650ec7bdaffc3140">
  <xsd:schema xmlns:xsd="http://www.w3.org/2001/XMLSchema" xmlns:xs="http://www.w3.org/2001/XMLSchema" xmlns:p="http://schemas.microsoft.com/office/2006/metadata/properties" xmlns:ns3="111c563d-da82-4680-9a63-c1c11645d840" targetNamespace="http://schemas.microsoft.com/office/2006/metadata/properties" ma:root="true" ma:fieldsID="23e58c51224c9cf0f0067518fda23dca" ns3:_="">
    <xsd:import namespace="111c563d-da82-4680-9a63-c1c11645d840"/>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1c563d-da82-4680-9a63-c1c11645d8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A7E995-36CB-4C35-996C-F03E49D5B9F7}">
  <ds:schemaRefs>
    <ds:schemaRef ds:uri="111c563d-da82-4680-9a63-c1c11645d84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933101A-F461-4728-8F6E-0ADB16365616}">
  <ds:schemaRefs>
    <ds:schemaRef ds:uri="http://schemas.microsoft.com/office/2006/metadata/properties"/>
    <ds:schemaRef ds:uri="http://schemas.microsoft.com/office/2006/documentManagement/types"/>
    <ds:schemaRef ds:uri="http://purl.org/dc/elements/1.1/"/>
    <ds:schemaRef ds:uri="http://purl.org/dc/terms/"/>
    <ds:schemaRef ds:uri="http://schemas.microsoft.com/office/infopath/2007/PartnerControls"/>
    <ds:schemaRef ds:uri="111c563d-da82-4680-9a63-c1c11645d840"/>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E1A90CB4-6A5B-4FD5-B878-6290F10DBFC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127</TotalTime>
  <Words>733</Words>
  <Application>Microsoft Office PowerPoint</Application>
  <PresentationFormat>사용자 지정</PresentationFormat>
  <Paragraphs>37</Paragraphs>
  <Slides>1</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vt:i4>
      </vt:variant>
    </vt:vector>
  </HeadingPairs>
  <TitlesOfParts>
    <vt:vector size="7" baseType="lpstr">
      <vt:lpstr>Malgun Gothic</vt:lpstr>
      <vt:lpstr>Malgun Gothic</vt:lpstr>
      <vt:lpstr>Arial</vt:lpstr>
      <vt:lpstr>Calibri</vt:lpstr>
      <vt:lpstr>Calibri Light</vt:lpstr>
      <vt:lpstr>Office Theme</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박희훈</dc:creator>
  <cp:lastModifiedBy>admin</cp:lastModifiedBy>
  <cp:revision>206</cp:revision>
  <dcterms:created xsi:type="dcterms:W3CDTF">2017-03-21T05:51:30Z</dcterms:created>
  <dcterms:modified xsi:type="dcterms:W3CDTF">2023-05-09T13:27:10Z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0x01010004B8CCD3438B774FA63A45CC5D43069D</vt:lpwstr>
  </property>
</Properties>
</file>