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/>
          <p:nvPr/>
        </p:nvCxnSpPr>
        <p:spPr>
          <a:xfrm>
            <a:off x="1581878" y="2274165"/>
            <a:ext cx="2634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034934" y="3492286"/>
            <a:ext cx="41450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特等奖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7900652" y="5471132"/>
              <a:ext cx="193194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15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058266" y="2403943"/>
            <a:ext cx="8661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 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tst3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⭐凌风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cold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Test2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tst6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2065442" y="1838296"/>
            <a:ext cx="222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9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1/172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4395" y="661103"/>
            <a:ext cx="17043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202502150073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59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24</cp:revision>
  <dcterms:created xsi:type="dcterms:W3CDTF">2025-02-03T12:29:12Z</dcterms:created>
  <dcterms:modified xsi:type="dcterms:W3CDTF">2025-02-04T00:54:58Z</dcterms:modified>
</cp:coreProperties>
</file>