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7" d="100"/>
          <a:sy n="117" d="100"/>
        </p:scale>
        <p:origin x="643"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786CFC-D6E3-450E-92DE-659142FA472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026CEA0-AE37-472B-A1B3-5586890134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7A18A07-EA7F-449D-B531-569813C1279A}"/>
              </a:ext>
            </a:extLst>
          </p:cNvPr>
          <p:cNvSpPr>
            <a:spLocks noGrp="1"/>
          </p:cNvSpPr>
          <p:nvPr>
            <p:ph type="dt" sz="half" idx="10"/>
          </p:nvPr>
        </p:nvSpPr>
        <p:spPr/>
        <p:txBody>
          <a:bodyPr/>
          <a:lstStyle/>
          <a:p>
            <a:fld id="{C7D10932-1787-4F52-973F-5DB5AA972CC5}" type="datetimeFigureOut">
              <a:rPr lang="zh-CN" altLang="en-US" smtClean="0"/>
              <a:t>2025/2/9</a:t>
            </a:fld>
            <a:endParaRPr lang="zh-CN" altLang="en-US"/>
          </a:p>
        </p:txBody>
      </p:sp>
      <p:sp>
        <p:nvSpPr>
          <p:cNvPr id="5" name="页脚占位符 4">
            <a:extLst>
              <a:ext uri="{FF2B5EF4-FFF2-40B4-BE49-F238E27FC236}">
                <a16:creationId xmlns:a16="http://schemas.microsoft.com/office/drawing/2014/main" id="{7362C21C-4386-4F36-ADD8-668F7452BD9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7575B1A-D916-4A07-BA68-79146A98B88C}"/>
              </a:ext>
            </a:extLst>
          </p:cNvPr>
          <p:cNvSpPr>
            <a:spLocks noGrp="1"/>
          </p:cNvSpPr>
          <p:nvPr>
            <p:ph type="sldNum" sz="quarter" idx="12"/>
          </p:nvPr>
        </p:nvSpPr>
        <p:spPr/>
        <p:txBody>
          <a:bodyPr/>
          <a:lstStyle/>
          <a:p>
            <a:fld id="{BF0A2995-2A05-4D19-8F57-C9385C35057F}" type="slidenum">
              <a:rPr lang="zh-CN" altLang="en-US" smtClean="0"/>
              <a:t>‹#›</a:t>
            </a:fld>
            <a:endParaRPr lang="zh-CN" altLang="en-US"/>
          </a:p>
        </p:txBody>
      </p:sp>
    </p:spTree>
    <p:extLst>
      <p:ext uri="{BB962C8B-B14F-4D97-AF65-F5344CB8AC3E}">
        <p14:creationId xmlns:p14="http://schemas.microsoft.com/office/powerpoint/2010/main" val="3791945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E18E61-DE14-4D15-9F69-60D6F54E3B3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0D3C975-2CEF-4E1C-9007-C5877A03D3B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BCB82D7-1694-4A86-BE63-96E587E6B03F}"/>
              </a:ext>
            </a:extLst>
          </p:cNvPr>
          <p:cNvSpPr>
            <a:spLocks noGrp="1"/>
          </p:cNvSpPr>
          <p:nvPr>
            <p:ph type="dt" sz="half" idx="10"/>
          </p:nvPr>
        </p:nvSpPr>
        <p:spPr/>
        <p:txBody>
          <a:bodyPr/>
          <a:lstStyle/>
          <a:p>
            <a:fld id="{C7D10932-1787-4F52-973F-5DB5AA972CC5}" type="datetimeFigureOut">
              <a:rPr lang="zh-CN" altLang="en-US" smtClean="0"/>
              <a:t>2025/2/9</a:t>
            </a:fld>
            <a:endParaRPr lang="zh-CN" altLang="en-US"/>
          </a:p>
        </p:txBody>
      </p:sp>
      <p:sp>
        <p:nvSpPr>
          <p:cNvPr id="5" name="页脚占位符 4">
            <a:extLst>
              <a:ext uri="{FF2B5EF4-FFF2-40B4-BE49-F238E27FC236}">
                <a16:creationId xmlns:a16="http://schemas.microsoft.com/office/drawing/2014/main" id="{073D80FB-7E19-4DB3-B5C8-A850464FDAC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49CACF0-6E2B-4C4C-9357-52F1E4E5DA3B}"/>
              </a:ext>
            </a:extLst>
          </p:cNvPr>
          <p:cNvSpPr>
            <a:spLocks noGrp="1"/>
          </p:cNvSpPr>
          <p:nvPr>
            <p:ph type="sldNum" sz="quarter" idx="12"/>
          </p:nvPr>
        </p:nvSpPr>
        <p:spPr/>
        <p:txBody>
          <a:bodyPr/>
          <a:lstStyle/>
          <a:p>
            <a:fld id="{BF0A2995-2A05-4D19-8F57-C9385C35057F}" type="slidenum">
              <a:rPr lang="zh-CN" altLang="en-US" smtClean="0"/>
              <a:t>‹#›</a:t>
            </a:fld>
            <a:endParaRPr lang="zh-CN" altLang="en-US"/>
          </a:p>
        </p:txBody>
      </p:sp>
    </p:spTree>
    <p:extLst>
      <p:ext uri="{BB962C8B-B14F-4D97-AF65-F5344CB8AC3E}">
        <p14:creationId xmlns:p14="http://schemas.microsoft.com/office/powerpoint/2010/main" val="3061775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5AA1F57-C938-42D2-B8A0-BB3F6A5B6A6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3DF81D6-F37B-4EFB-9657-5C9E6B6F78B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01195EC-0EB1-4BCE-BC11-8B916C2CA2CF}"/>
              </a:ext>
            </a:extLst>
          </p:cNvPr>
          <p:cNvSpPr>
            <a:spLocks noGrp="1"/>
          </p:cNvSpPr>
          <p:nvPr>
            <p:ph type="dt" sz="half" idx="10"/>
          </p:nvPr>
        </p:nvSpPr>
        <p:spPr/>
        <p:txBody>
          <a:bodyPr/>
          <a:lstStyle/>
          <a:p>
            <a:fld id="{C7D10932-1787-4F52-973F-5DB5AA972CC5}" type="datetimeFigureOut">
              <a:rPr lang="zh-CN" altLang="en-US" smtClean="0"/>
              <a:t>2025/2/9</a:t>
            </a:fld>
            <a:endParaRPr lang="zh-CN" altLang="en-US"/>
          </a:p>
        </p:txBody>
      </p:sp>
      <p:sp>
        <p:nvSpPr>
          <p:cNvPr id="5" name="页脚占位符 4">
            <a:extLst>
              <a:ext uri="{FF2B5EF4-FFF2-40B4-BE49-F238E27FC236}">
                <a16:creationId xmlns:a16="http://schemas.microsoft.com/office/drawing/2014/main" id="{595245D9-331C-4BF8-89D5-1908EB9C952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7A6AE9C-C189-45B6-83A1-682478B3754A}"/>
              </a:ext>
            </a:extLst>
          </p:cNvPr>
          <p:cNvSpPr>
            <a:spLocks noGrp="1"/>
          </p:cNvSpPr>
          <p:nvPr>
            <p:ph type="sldNum" sz="quarter" idx="12"/>
          </p:nvPr>
        </p:nvSpPr>
        <p:spPr/>
        <p:txBody>
          <a:bodyPr/>
          <a:lstStyle/>
          <a:p>
            <a:fld id="{BF0A2995-2A05-4D19-8F57-C9385C35057F}" type="slidenum">
              <a:rPr lang="zh-CN" altLang="en-US" smtClean="0"/>
              <a:t>‹#›</a:t>
            </a:fld>
            <a:endParaRPr lang="zh-CN" altLang="en-US"/>
          </a:p>
        </p:txBody>
      </p:sp>
    </p:spTree>
    <p:extLst>
      <p:ext uri="{BB962C8B-B14F-4D97-AF65-F5344CB8AC3E}">
        <p14:creationId xmlns:p14="http://schemas.microsoft.com/office/powerpoint/2010/main" val="2406631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7B255F-D025-4C8E-97D9-D0B4D600B07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55199CF-345C-496F-B6B3-C30E37381A5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66D8B99-0079-4746-B9F2-C23FDB09609C}"/>
              </a:ext>
            </a:extLst>
          </p:cNvPr>
          <p:cNvSpPr>
            <a:spLocks noGrp="1"/>
          </p:cNvSpPr>
          <p:nvPr>
            <p:ph type="dt" sz="half" idx="10"/>
          </p:nvPr>
        </p:nvSpPr>
        <p:spPr/>
        <p:txBody>
          <a:bodyPr/>
          <a:lstStyle/>
          <a:p>
            <a:fld id="{C7D10932-1787-4F52-973F-5DB5AA972CC5}" type="datetimeFigureOut">
              <a:rPr lang="zh-CN" altLang="en-US" smtClean="0"/>
              <a:t>2025/2/9</a:t>
            </a:fld>
            <a:endParaRPr lang="zh-CN" altLang="en-US"/>
          </a:p>
        </p:txBody>
      </p:sp>
      <p:sp>
        <p:nvSpPr>
          <p:cNvPr id="5" name="页脚占位符 4">
            <a:extLst>
              <a:ext uri="{FF2B5EF4-FFF2-40B4-BE49-F238E27FC236}">
                <a16:creationId xmlns:a16="http://schemas.microsoft.com/office/drawing/2014/main" id="{1FC31832-C86F-4016-A101-74C8D86B61C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C327279-AB94-4044-925D-47CEF8F4D6D6}"/>
              </a:ext>
            </a:extLst>
          </p:cNvPr>
          <p:cNvSpPr>
            <a:spLocks noGrp="1"/>
          </p:cNvSpPr>
          <p:nvPr>
            <p:ph type="sldNum" sz="quarter" idx="12"/>
          </p:nvPr>
        </p:nvSpPr>
        <p:spPr/>
        <p:txBody>
          <a:bodyPr/>
          <a:lstStyle/>
          <a:p>
            <a:fld id="{BF0A2995-2A05-4D19-8F57-C9385C35057F}" type="slidenum">
              <a:rPr lang="zh-CN" altLang="en-US" smtClean="0"/>
              <a:t>‹#›</a:t>
            </a:fld>
            <a:endParaRPr lang="zh-CN" altLang="en-US"/>
          </a:p>
        </p:txBody>
      </p:sp>
    </p:spTree>
    <p:extLst>
      <p:ext uri="{BB962C8B-B14F-4D97-AF65-F5344CB8AC3E}">
        <p14:creationId xmlns:p14="http://schemas.microsoft.com/office/powerpoint/2010/main" val="3582215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81083C-3847-4FA7-A634-C0EA5587C23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798AC05-BAAA-4507-8126-ED694D13B4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38234B6-1324-4FB0-8CC4-13419D703D67}"/>
              </a:ext>
            </a:extLst>
          </p:cNvPr>
          <p:cNvSpPr>
            <a:spLocks noGrp="1"/>
          </p:cNvSpPr>
          <p:nvPr>
            <p:ph type="dt" sz="half" idx="10"/>
          </p:nvPr>
        </p:nvSpPr>
        <p:spPr/>
        <p:txBody>
          <a:bodyPr/>
          <a:lstStyle/>
          <a:p>
            <a:fld id="{C7D10932-1787-4F52-973F-5DB5AA972CC5}" type="datetimeFigureOut">
              <a:rPr lang="zh-CN" altLang="en-US" smtClean="0"/>
              <a:t>2025/2/9</a:t>
            </a:fld>
            <a:endParaRPr lang="zh-CN" altLang="en-US"/>
          </a:p>
        </p:txBody>
      </p:sp>
      <p:sp>
        <p:nvSpPr>
          <p:cNvPr id="5" name="页脚占位符 4">
            <a:extLst>
              <a:ext uri="{FF2B5EF4-FFF2-40B4-BE49-F238E27FC236}">
                <a16:creationId xmlns:a16="http://schemas.microsoft.com/office/drawing/2014/main" id="{D50FE49D-EFB6-46B5-A774-E77FDD83892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AB67CB6-B368-44D3-891D-94482DF6A19F}"/>
              </a:ext>
            </a:extLst>
          </p:cNvPr>
          <p:cNvSpPr>
            <a:spLocks noGrp="1"/>
          </p:cNvSpPr>
          <p:nvPr>
            <p:ph type="sldNum" sz="quarter" idx="12"/>
          </p:nvPr>
        </p:nvSpPr>
        <p:spPr/>
        <p:txBody>
          <a:bodyPr/>
          <a:lstStyle/>
          <a:p>
            <a:fld id="{BF0A2995-2A05-4D19-8F57-C9385C35057F}" type="slidenum">
              <a:rPr lang="zh-CN" altLang="en-US" smtClean="0"/>
              <a:t>‹#›</a:t>
            </a:fld>
            <a:endParaRPr lang="zh-CN" altLang="en-US"/>
          </a:p>
        </p:txBody>
      </p:sp>
    </p:spTree>
    <p:extLst>
      <p:ext uri="{BB962C8B-B14F-4D97-AF65-F5344CB8AC3E}">
        <p14:creationId xmlns:p14="http://schemas.microsoft.com/office/powerpoint/2010/main" val="2280655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5235A6-5134-433E-89C8-EE43E2DCE19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7AD0445-D332-4700-887D-470CF3B0788E}"/>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4B44962-06E2-456A-B6F9-CCD18813E0C3}"/>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A5FD47D-89CE-467D-9E55-0730BB326C5B}"/>
              </a:ext>
            </a:extLst>
          </p:cNvPr>
          <p:cNvSpPr>
            <a:spLocks noGrp="1"/>
          </p:cNvSpPr>
          <p:nvPr>
            <p:ph type="dt" sz="half" idx="10"/>
          </p:nvPr>
        </p:nvSpPr>
        <p:spPr/>
        <p:txBody>
          <a:bodyPr/>
          <a:lstStyle/>
          <a:p>
            <a:fld id="{C7D10932-1787-4F52-973F-5DB5AA972CC5}" type="datetimeFigureOut">
              <a:rPr lang="zh-CN" altLang="en-US" smtClean="0"/>
              <a:t>2025/2/9</a:t>
            </a:fld>
            <a:endParaRPr lang="zh-CN" altLang="en-US"/>
          </a:p>
        </p:txBody>
      </p:sp>
      <p:sp>
        <p:nvSpPr>
          <p:cNvPr id="6" name="页脚占位符 5">
            <a:extLst>
              <a:ext uri="{FF2B5EF4-FFF2-40B4-BE49-F238E27FC236}">
                <a16:creationId xmlns:a16="http://schemas.microsoft.com/office/drawing/2014/main" id="{D7C4014A-497E-4476-BF74-EFE60C1D366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8131510-EB7D-4E0C-A20C-A3EE45E56BD3}"/>
              </a:ext>
            </a:extLst>
          </p:cNvPr>
          <p:cNvSpPr>
            <a:spLocks noGrp="1"/>
          </p:cNvSpPr>
          <p:nvPr>
            <p:ph type="sldNum" sz="quarter" idx="12"/>
          </p:nvPr>
        </p:nvSpPr>
        <p:spPr/>
        <p:txBody>
          <a:bodyPr/>
          <a:lstStyle/>
          <a:p>
            <a:fld id="{BF0A2995-2A05-4D19-8F57-C9385C35057F}" type="slidenum">
              <a:rPr lang="zh-CN" altLang="en-US" smtClean="0"/>
              <a:t>‹#›</a:t>
            </a:fld>
            <a:endParaRPr lang="zh-CN" altLang="en-US"/>
          </a:p>
        </p:txBody>
      </p:sp>
    </p:spTree>
    <p:extLst>
      <p:ext uri="{BB962C8B-B14F-4D97-AF65-F5344CB8AC3E}">
        <p14:creationId xmlns:p14="http://schemas.microsoft.com/office/powerpoint/2010/main" val="1987069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D3CB0C-84B8-482B-9D22-25670DDAA7A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1575F42-77D9-4E35-9E8E-085515CABB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CE170B1-8C36-4826-95BF-5059BE20FAE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04B80DF-09F0-45FE-A554-8B5BAB2E3D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BECEC48-4029-4863-A32F-4FA62F6D0A0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514D032B-CDEA-47EB-8556-027E3E7D59CF}"/>
              </a:ext>
            </a:extLst>
          </p:cNvPr>
          <p:cNvSpPr>
            <a:spLocks noGrp="1"/>
          </p:cNvSpPr>
          <p:nvPr>
            <p:ph type="dt" sz="half" idx="10"/>
          </p:nvPr>
        </p:nvSpPr>
        <p:spPr/>
        <p:txBody>
          <a:bodyPr/>
          <a:lstStyle/>
          <a:p>
            <a:fld id="{C7D10932-1787-4F52-973F-5DB5AA972CC5}" type="datetimeFigureOut">
              <a:rPr lang="zh-CN" altLang="en-US" smtClean="0"/>
              <a:t>2025/2/9</a:t>
            </a:fld>
            <a:endParaRPr lang="zh-CN" altLang="en-US"/>
          </a:p>
        </p:txBody>
      </p:sp>
      <p:sp>
        <p:nvSpPr>
          <p:cNvPr id="8" name="页脚占位符 7">
            <a:extLst>
              <a:ext uri="{FF2B5EF4-FFF2-40B4-BE49-F238E27FC236}">
                <a16:creationId xmlns:a16="http://schemas.microsoft.com/office/drawing/2014/main" id="{0956A888-B879-4623-94E5-53DDD3246F0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3F5EDDE-F0F1-4E39-9766-CCF782A03620}"/>
              </a:ext>
            </a:extLst>
          </p:cNvPr>
          <p:cNvSpPr>
            <a:spLocks noGrp="1"/>
          </p:cNvSpPr>
          <p:nvPr>
            <p:ph type="sldNum" sz="quarter" idx="12"/>
          </p:nvPr>
        </p:nvSpPr>
        <p:spPr/>
        <p:txBody>
          <a:bodyPr/>
          <a:lstStyle/>
          <a:p>
            <a:fld id="{BF0A2995-2A05-4D19-8F57-C9385C35057F}" type="slidenum">
              <a:rPr lang="zh-CN" altLang="en-US" smtClean="0"/>
              <a:t>‹#›</a:t>
            </a:fld>
            <a:endParaRPr lang="zh-CN" altLang="en-US"/>
          </a:p>
        </p:txBody>
      </p:sp>
    </p:spTree>
    <p:extLst>
      <p:ext uri="{BB962C8B-B14F-4D97-AF65-F5344CB8AC3E}">
        <p14:creationId xmlns:p14="http://schemas.microsoft.com/office/powerpoint/2010/main" val="1263553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2827F5-E43E-4329-ABF0-5E115FC7923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35FD19E-41E2-495F-9B42-B700063105FB}"/>
              </a:ext>
            </a:extLst>
          </p:cNvPr>
          <p:cNvSpPr>
            <a:spLocks noGrp="1"/>
          </p:cNvSpPr>
          <p:nvPr>
            <p:ph type="dt" sz="half" idx="10"/>
          </p:nvPr>
        </p:nvSpPr>
        <p:spPr/>
        <p:txBody>
          <a:bodyPr/>
          <a:lstStyle/>
          <a:p>
            <a:fld id="{C7D10932-1787-4F52-973F-5DB5AA972CC5}" type="datetimeFigureOut">
              <a:rPr lang="zh-CN" altLang="en-US" smtClean="0"/>
              <a:t>2025/2/9</a:t>
            </a:fld>
            <a:endParaRPr lang="zh-CN" altLang="en-US"/>
          </a:p>
        </p:txBody>
      </p:sp>
      <p:sp>
        <p:nvSpPr>
          <p:cNvPr id="4" name="页脚占位符 3">
            <a:extLst>
              <a:ext uri="{FF2B5EF4-FFF2-40B4-BE49-F238E27FC236}">
                <a16:creationId xmlns:a16="http://schemas.microsoft.com/office/drawing/2014/main" id="{B0D3B1B6-B678-4917-A6CD-0F0E16B7E3B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3C6DF43-92BD-441C-AA2B-0ADF24EF2B81}"/>
              </a:ext>
            </a:extLst>
          </p:cNvPr>
          <p:cNvSpPr>
            <a:spLocks noGrp="1"/>
          </p:cNvSpPr>
          <p:nvPr>
            <p:ph type="sldNum" sz="quarter" idx="12"/>
          </p:nvPr>
        </p:nvSpPr>
        <p:spPr/>
        <p:txBody>
          <a:bodyPr/>
          <a:lstStyle/>
          <a:p>
            <a:fld id="{BF0A2995-2A05-4D19-8F57-C9385C35057F}" type="slidenum">
              <a:rPr lang="zh-CN" altLang="en-US" smtClean="0"/>
              <a:t>‹#›</a:t>
            </a:fld>
            <a:endParaRPr lang="zh-CN" altLang="en-US"/>
          </a:p>
        </p:txBody>
      </p:sp>
    </p:spTree>
    <p:extLst>
      <p:ext uri="{BB962C8B-B14F-4D97-AF65-F5344CB8AC3E}">
        <p14:creationId xmlns:p14="http://schemas.microsoft.com/office/powerpoint/2010/main" val="4067502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EC0A5E7-5347-4ED9-8F73-7251420F12C9}"/>
              </a:ext>
            </a:extLst>
          </p:cNvPr>
          <p:cNvSpPr>
            <a:spLocks noGrp="1"/>
          </p:cNvSpPr>
          <p:nvPr>
            <p:ph type="dt" sz="half" idx="10"/>
          </p:nvPr>
        </p:nvSpPr>
        <p:spPr/>
        <p:txBody>
          <a:bodyPr/>
          <a:lstStyle/>
          <a:p>
            <a:fld id="{C7D10932-1787-4F52-973F-5DB5AA972CC5}" type="datetimeFigureOut">
              <a:rPr lang="zh-CN" altLang="en-US" smtClean="0"/>
              <a:t>2025/2/9</a:t>
            </a:fld>
            <a:endParaRPr lang="zh-CN" altLang="en-US"/>
          </a:p>
        </p:txBody>
      </p:sp>
      <p:sp>
        <p:nvSpPr>
          <p:cNvPr id="3" name="页脚占位符 2">
            <a:extLst>
              <a:ext uri="{FF2B5EF4-FFF2-40B4-BE49-F238E27FC236}">
                <a16:creationId xmlns:a16="http://schemas.microsoft.com/office/drawing/2014/main" id="{0557734B-A6E9-44A0-B75F-8815EB35137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25C0A2D-8F8A-45C4-BAAB-518DFF53A60A}"/>
              </a:ext>
            </a:extLst>
          </p:cNvPr>
          <p:cNvSpPr>
            <a:spLocks noGrp="1"/>
          </p:cNvSpPr>
          <p:nvPr>
            <p:ph type="sldNum" sz="quarter" idx="12"/>
          </p:nvPr>
        </p:nvSpPr>
        <p:spPr/>
        <p:txBody>
          <a:bodyPr/>
          <a:lstStyle/>
          <a:p>
            <a:fld id="{BF0A2995-2A05-4D19-8F57-C9385C35057F}" type="slidenum">
              <a:rPr lang="zh-CN" altLang="en-US" smtClean="0"/>
              <a:t>‹#›</a:t>
            </a:fld>
            <a:endParaRPr lang="zh-CN" altLang="en-US"/>
          </a:p>
        </p:txBody>
      </p:sp>
    </p:spTree>
    <p:extLst>
      <p:ext uri="{BB962C8B-B14F-4D97-AF65-F5344CB8AC3E}">
        <p14:creationId xmlns:p14="http://schemas.microsoft.com/office/powerpoint/2010/main" val="82838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B2C776-06B7-4987-BEB0-6839E665F50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C716AA9-5A84-45C0-94F0-9E3DEBB5E6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BEEDE90-76E9-4A9D-9B53-9E7C918145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B01BCC4-F2CB-420C-9FD4-4879C0AF62CF}"/>
              </a:ext>
            </a:extLst>
          </p:cNvPr>
          <p:cNvSpPr>
            <a:spLocks noGrp="1"/>
          </p:cNvSpPr>
          <p:nvPr>
            <p:ph type="dt" sz="half" idx="10"/>
          </p:nvPr>
        </p:nvSpPr>
        <p:spPr/>
        <p:txBody>
          <a:bodyPr/>
          <a:lstStyle/>
          <a:p>
            <a:fld id="{C7D10932-1787-4F52-973F-5DB5AA972CC5}" type="datetimeFigureOut">
              <a:rPr lang="zh-CN" altLang="en-US" smtClean="0"/>
              <a:t>2025/2/9</a:t>
            </a:fld>
            <a:endParaRPr lang="zh-CN" altLang="en-US"/>
          </a:p>
        </p:txBody>
      </p:sp>
      <p:sp>
        <p:nvSpPr>
          <p:cNvPr id="6" name="页脚占位符 5">
            <a:extLst>
              <a:ext uri="{FF2B5EF4-FFF2-40B4-BE49-F238E27FC236}">
                <a16:creationId xmlns:a16="http://schemas.microsoft.com/office/drawing/2014/main" id="{1FD77896-34FF-47AF-A26D-1331EA78EBA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B012C6A-074A-47E2-8F17-F38822FE4955}"/>
              </a:ext>
            </a:extLst>
          </p:cNvPr>
          <p:cNvSpPr>
            <a:spLocks noGrp="1"/>
          </p:cNvSpPr>
          <p:nvPr>
            <p:ph type="sldNum" sz="quarter" idx="12"/>
          </p:nvPr>
        </p:nvSpPr>
        <p:spPr/>
        <p:txBody>
          <a:bodyPr/>
          <a:lstStyle/>
          <a:p>
            <a:fld id="{BF0A2995-2A05-4D19-8F57-C9385C35057F}" type="slidenum">
              <a:rPr lang="zh-CN" altLang="en-US" smtClean="0"/>
              <a:t>‹#›</a:t>
            </a:fld>
            <a:endParaRPr lang="zh-CN" altLang="en-US"/>
          </a:p>
        </p:txBody>
      </p:sp>
    </p:spTree>
    <p:extLst>
      <p:ext uri="{BB962C8B-B14F-4D97-AF65-F5344CB8AC3E}">
        <p14:creationId xmlns:p14="http://schemas.microsoft.com/office/powerpoint/2010/main" val="2134903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06C2A8-3858-415E-AC0E-1125B06CE39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1441712-F059-4E9B-9DF2-451A57999F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1883B50-778C-40E3-B98E-9C4AA2C9E4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0B8BA66-1F98-4766-A030-282E3B786340}"/>
              </a:ext>
            </a:extLst>
          </p:cNvPr>
          <p:cNvSpPr>
            <a:spLocks noGrp="1"/>
          </p:cNvSpPr>
          <p:nvPr>
            <p:ph type="dt" sz="half" idx="10"/>
          </p:nvPr>
        </p:nvSpPr>
        <p:spPr/>
        <p:txBody>
          <a:bodyPr/>
          <a:lstStyle/>
          <a:p>
            <a:fld id="{C7D10932-1787-4F52-973F-5DB5AA972CC5}" type="datetimeFigureOut">
              <a:rPr lang="zh-CN" altLang="en-US" smtClean="0"/>
              <a:t>2025/2/9</a:t>
            </a:fld>
            <a:endParaRPr lang="zh-CN" altLang="en-US"/>
          </a:p>
        </p:txBody>
      </p:sp>
      <p:sp>
        <p:nvSpPr>
          <p:cNvPr id="6" name="页脚占位符 5">
            <a:extLst>
              <a:ext uri="{FF2B5EF4-FFF2-40B4-BE49-F238E27FC236}">
                <a16:creationId xmlns:a16="http://schemas.microsoft.com/office/drawing/2014/main" id="{EB0C7AAB-F463-42DE-A256-73D51A20975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A9FA0B3-E229-44D0-82E0-7409CE502757}"/>
              </a:ext>
            </a:extLst>
          </p:cNvPr>
          <p:cNvSpPr>
            <a:spLocks noGrp="1"/>
          </p:cNvSpPr>
          <p:nvPr>
            <p:ph type="sldNum" sz="quarter" idx="12"/>
          </p:nvPr>
        </p:nvSpPr>
        <p:spPr/>
        <p:txBody>
          <a:bodyPr/>
          <a:lstStyle/>
          <a:p>
            <a:fld id="{BF0A2995-2A05-4D19-8F57-C9385C35057F}" type="slidenum">
              <a:rPr lang="zh-CN" altLang="en-US" smtClean="0"/>
              <a:t>‹#›</a:t>
            </a:fld>
            <a:endParaRPr lang="zh-CN" altLang="en-US"/>
          </a:p>
        </p:txBody>
      </p:sp>
    </p:spTree>
    <p:extLst>
      <p:ext uri="{BB962C8B-B14F-4D97-AF65-F5344CB8AC3E}">
        <p14:creationId xmlns:p14="http://schemas.microsoft.com/office/powerpoint/2010/main" val="2069332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D1D0F31-59AC-4F49-B7AA-E150B114D9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E8058F9-4762-4A85-A941-2AD065D82C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9D04F6C-A907-44B6-9544-5C2E26C959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D10932-1787-4F52-973F-5DB5AA972CC5}" type="datetimeFigureOut">
              <a:rPr lang="zh-CN" altLang="en-US" smtClean="0"/>
              <a:t>2025/2/9</a:t>
            </a:fld>
            <a:endParaRPr lang="zh-CN" altLang="en-US"/>
          </a:p>
        </p:txBody>
      </p:sp>
      <p:sp>
        <p:nvSpPr>
          <p:cNvPr id="5" name="页脚占位符 4">
            <a:extLst>
              <a:ext uri="{FF2B5EF4-FFF2-40B4-BE49-F238E27FC236}">
                <a16:creationId xmlns:a16="http://schemas.microsoft.com/office/drawing/2014/main" id="{3EA079C7-7F3E-4A14-8FD1-6A318E376A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81C265C-4C7A-43F7-989A-B312F3B5C3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0A2995-2A05-4D19-8F57-C9385C35057F}" type="slidenum">
              <a:rPr lang="zh-CN" altLang="en-US" smtClean="0"/>
              <a:t>‹#›</a:t>
            </a:fld>
            <a:endParaRPr lang="zh-CN" altLang="en-US"/>
          </a:p>
        </p:txBody>
      </p:sp>
    </p:spTree>
    <p:extLst>
      <p:ext uri="{BB962C8B-B14F-4D97-AF65-F5344CB8AC3E}">
        <p14:creationId xmlns:p14="http://schemas.microsoft.com/office/powerpoint/2010/main" val="5025495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horzBrick">
          <a:fgClr>
            <a:schemeClr val="bg1">
              <a:lumMod val="95000"/>
            </a:schemeClr>
          </a:fgClr>
          <a:bgClr>
            <a:schemeClr val="bg1"/>
          </a:bgClr>
        </a:pattFill>
        <a:effectLst/>
      </p:bgPr>
    </p:bg>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69E2CBC8-48A6-4C96-B9EE-E7C91FFB1A66}"/>
              </a:ext>
            </a:extLst>
          </p:cNvPr>
          <p:cNvPicPr>
            <a:picLocks noChangeAspect="1"/>
          </p:cNvPicPr>
          <p:nvPr/>
        </p:nvPicPr>
        <p:blipFill rotWithShape="1">
          <a:blip r:embed="rId2">
            <a:duotone>
              <a:schemeClr val="accent4">
                <a:shade val="45000"/>
                <a:satMod val="135000"/>
              </a:schemeClr>
              <a:prstClr val="white"/>
            </a:duotone>
            <a:alphaModFix amt="70000"/>
            <a:extLst>
              <a:ext uri="{28A0092B-C50C-407E-A947-70E740481C1C}">
                <a14:useLocalDpi xmlns:a14="http://schemas.microsoft.com/office/drawing/2010/main" val="0"/>
              </a:ext>
            </a:extLst>
          </a:blip>
          <a:srcRect l="5207" t="3782" r="5914" b="3582"/>
          <a:stretch/>
        </p:blipFill>
        <p:spPr>
          <a:xfrm>
            <a:off x="1529" y="87726"/>
            <a:ext cx="12192000" cy="6717930"/>
          </a:xfrm>
          <a:prstGeom prst="rect">
            <a:avLst/>
          </a:prstGeom>
        </p:spPr>
      </p:pic>
      <p:pic>
        <p:nvPicPr>
          <p:cNvPr id="15" name="图片 14">
            <a:extLst>
              <a:ext uri="{FF2B5EF4-FFF2-40B4-BE49-F238E27FC236}">
                <a16:creationId xmlns:a16="http://schemas.microsoft.com/office/drawing/2014/main" id="{42D69FCD-5907-45FD-88A4-19DDC6F58E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8113" y="4774440"/>
            <a:ext cx="1415773" cy="1415773"/>
          </a:xfrm>
          <a:prstGeom prst="rect">
            <a:avLst/>
          </a:prstGeom>
        </p:spPr>
      </p:pic>
      <p:grpSp>
        <p:nvGrpSpPr>
          <p:cNvPr id="41" name="组合 40">
            <a:extLst>
              <a:ext uri="{FF2B5EF4-FFF2-40B4-BE49-F238E27FC236}">
                <a16:creationId xmlns:a16="http://schemas.microsoft.com/office/drawing/2014/main" id="{76478DF6-7137-48E5-BE08-5A2A21AD94D1}"/>
              </a:ext>
            </a:extLst>
          </p:cNvPr>
          <p:cNvGrpSpPr/>
          <p:nvPr/>
        </p:nvGrpSpPr>
        <p:grpSpPr>
          <a:xfrm>
            <a:off x="2169997" y="540641"/>
            <a:ext cx="7588154" cy="1446550"/>
            <a:chOff x="2169997" y="668228"/>
            <a:chExt cx="7588154" cy="1446550"/>
          </a:xfrm>
        </p:grpSpPr>
        <p:grpSp>
          <p:nvGrpSpPr>
            <p:cNvPr id="20" name="组合 19">
              <a:extLst>
                <a:ext uri="{FF2B5EF4-FFF2-40B4-BE49-F238E27FC236}">
                  <a16:creationId xmlns:a16="http://schemas.microsoft.com/office/drawing/2014/main" id="{CB3975BB-9AB7-493C-AB2E-37B24807770F}"/>
                </a:ext>
              </a:extLst>
            </p:cNvPr>
            <p:cNvGrpSpPr/>
            <p:nvPr/>
          </p:nvGrpSpPr>
          <p:grpSpPr>
            <a:xfrm>
              <a:off x="2169997" y="992020"/>
              <a:ext cx="7588154" cy="798965"/>
              <a:chOff x="2204115" y="1125372"/>
              <a:chExt cx="7870209" cy="1299623"/>
            </a:xfrm>
          </p:grpSpPr>
          <p:sp>
            <p:nvSpPr>
              <p:cNvPr id="16" name="带形: 前凸弯 15">
                <a:extLst>
                  <a:ext uri="{FF2B5EF4-FFF2-40B4-BE49-F238E27FC236}">
                    <a16:creationId xmlns:a16="http://schemas.microsoft.com/office/drawing/2014/main" id="{61B06861-3436-49D3-966F-57C5336C6188}"/>
                  </a:ext>
                </a:extLst>
              </p:cNvPr>
              <p:cNvSpPr/>
              <p:nvPr/>
            </p:nvSpPr>
            <p:spPr>
              <a:xfrm>
                <a:off x="2204115" y="1125372"/>
                <a:ext cx="7861112" cy="266131"/>
              </a:xfrm>
              <a:prstGeom prst="ellipseRibbon">
                <a:avLst/>
              </a:prstGeom>
              <a:noFill/>
              <a:ln>
                <a:solidFill>
                  <a:schemeClr val="accent4">
                    <a:lumMod val="20000"/>
                    <a:lumOff val="80000"/>
                  </a:schemeClr>
                </a:solidFill>
                <a:prstDash val="sysDot"/>
              </a:ln>
              <a:effectLst/>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dirty="0"/>
              </a:p>
            </p:txBody>
          </p:sp>
          <p:sp>
            <p:nvSpPr>
              <p:cNvPr id="17" name="带形: 前凸弯 16">
                <a:extLst>
                  <a:ext uri="{FF2B5EF4-FFF2-40B4-BE49-F238E27FC236}">
                    <a16:creationId xmlns:a16="http://schemas.microsoft.com/office/drawing/2014/main" id="{BFF44D96-0B52-487E-9460-2D41B1D0AD61}"/>
                  </a:ext>
                </a:extLst>
              </p:cNvPr>
              <p:cNvSpPr/>
              <p:nvPr/>
            </p:nvSpPr>
            <p:spPr>
              <a:xfrm>
                <a:off x="2204115" y="1487851"/>
                <a:ext cx="7861112" cy="266131"/>
              </a:xfrm>
              <a:prstGeom prst="ellipseRibbon">
                <a:avLst/>
              </a:prstGeom>
              <a:noFill/>
              <a:ln>
                <a:solidFill>
                  <a:schemeClr val="accent4">
                    <a:lumMod val="20000"/>
                    <a:lumOff val="80000"/>
                  </a:schemeClr>
                </a:solidFill>
                <a:prstDash val="sysDot"/>
              </a:ln>
              <a:effectLst/>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18" name="带形: 前凸弯 17">
                <a:extLst>
                  <a:ext uri="{FF2B5EF4-FFF2-40B4-BE49-F238E27FC236}">
                    <a16:creationId xmlns:a16="http://schemas.microsoft.com/office/drawing/2014/main" id="{C5F6841D-953E-4148-90F6-E18E41528FD8}"/>
                  </a:ext>
                </a:extLst>
              </p:cNvPr>
              <p:cNvSpPr/>
              <p:nvPr/>
            </p:nvSpPr>
            <p:spPr>
              <a:xfrm>
                <a:off x="2213212" y="1796385"/>
                <a:ext cx="7861112" cy="266131"/>
              </a:xfrm>
              <a:prstGeom prst="ellipseRibbon">
                <a:avLst/>
              </a:prstGeom>
              <a:noFill/>
              <a:ln>
                <a:solidFill>
                  <a:schemeClr val="accent4">
                    <a:lumMod val="20000"/>
                    <a:lumOff val="80000"/>
                  </a:schemeClr>
                </a:solidFill>
                <a:prstDash val="sysDot"/>
              </a:ln>
              <a:effectLst/>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19" name="带形: 前凸弯 18">
                <a:extLst>
                  <a:ext uri="{FF2B5EF4-FFF2-40B4-BE49-F238E27FC236}">
                    <a16:creationId xmlns:a16="http://schemas.microsoft.com/office/drawing/2014/main" id="{6B9BA638-98CD-4813-9C7C-4C5468AC11C2}"/>
                  </a:ext>
                </a:extLst>
              </p:cNvPr>
              <p:cNvSpPr/>
              <p:nvPr/>
            </p:nvSpPr>
            <p:spPr>
              <a:xfrm>
                <a:off x="2213212" y="2158864"/>
                <a:ext cx="7861112" cy="266131"/>
              </a:xfrm>
              <a:prstGeom prst="ellipseRibbon">
                <a:avLst/>
              </a:prstGeom>
              <a:noFill/>
              <a:ln>
                <a:solidFill>
                  <a:schemeClr val="accent4">
                    <a:lumMod val="20000"/>
                    <a:lumOff val="80000"/>
                  </a:schemeClr>
                </a:solidFill>
                <a:prstDash val="sysDot"/>
              </a:ln>
              <a:effectLst/>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grpSp>
        <p:sp>
          <p:nvSpPr>
            <p:cNvPr id="13" name="矩形 12">
              <a:extLst>
                <a:ext uri="{FF2B5EF4-FFF2-40B4-BE49-F238E27FC236}">
                  <a16:creationId xmlns:a16="http://schemas.microsoft.com/office/drawing/2014/main" id="{E0D66DC0-B29F-4570-BFBA-1D8E414041B9}"/>
                </a:ext>
              </a:extLst>
            </p:cNvPr>
            <p:cNvSpPr/>
            <p:nvPr/>
          </p:nvSpPr>
          <p:spPr>
            <a:xfrm>
              <a:off x="4162525" y="668228"/>
              <a:ext cx="3866950" cy="1446550"/>
            </a:xfrm>
            <a:prstGeom prst="rect">
              <a:avLst/>
            </a:prstGeom>
            <a:noFill/>
            <a:ln>
              <a:noFill/>
            </a:ln>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8800" b="1" dirty="0">
                  <a:ln/>
                  <a:solidFill>
                    <a:schemeClr val="accent4"/>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奖  状</a:t>
              </a:r>
              <a:endParaRPr lang="zh-CN" altLang="en-US" sz="8800" b="1" cap="none" spc="0" dirty="0">
                <a:ln/>
                <a:solidFill>
                  <a:schemeClr val="accent4"/>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endParaRPr>
            </a:p>
          </p:txBody>
        </p:sp>
      </p:grpSp>
      <p:cxnSp>
        <p:nvCxnSpPr>
          <p:cNvPr id="22" name="直接连接符 21">
            <a:extLst>
              <a:ext uri="{FF2B5EF4-FFF2-40B4-BE49-F238E27FC236}">
                <a16:creationId xmlns:a16="http://schemas.microsoft.com/office/drawing/2014/main" id="{A7B30AE6-CFA1-4249-A865-4338A74551D3}"/>
              </a:ext>
            </a:extLst>
          </p:cNvPr>
          <p:cNvCxnSpPr>
            <a:cxnSpLocks/>
          </p:cNvCxnSpPr>
          <p:nvPr/>
        </p:nvCxnSpPr>
        <p:spPr>
          <a:xfrm>
            <a:off x="1659799" y="2274165"/>
            <a:ext cx="3872321" cy="0"/>
          </a:xfrm>
          <a:prstGeom prst="line">
            <a:avLst/>
          </a:prstGeom>
          <a:ln w="28575">
            <a:solidFill>
              <a:srgbClr val="FFC000"/>
            </a:solidFill>
          </a:ln>
        </p:spPr>
        <p:style>
          <a:lnRef idx="1">
            <a:schemeClr val="dk1"/>
          </a:lnRef>
          <a:fillRef idx="0">
            <a:schemeClr val="dk1"/>
          </a:fillRef>
          <a:effectRef idx="0">
            <a:schemeClr val="dk1"/>
          </a:effectRef>
          <a:fontRef idx="minor">
            <a:schemeClr val="tx1"/>
          </a:fontRef>
        </p:style>
      </p:cxnSp>
      <p:sp>
        <p:nvSpPr>
          <p:cNvPr id="23" name="矩形 22">
            <a:extLst>
              <a:ext uri="{FF2B5EF4-FFF2-40B4-BE49-F238E27FC236}">
                <a16:creationId xmlns:a16="http://schemas.microsoft.com/office/drawing/2014/main" id="{9CBBA890-AC22-4A3D-86BC-610CDD93DDD7}"/>
              </a:ext>
            </a:extLst>
          </p:cNvPr>
          <p:cNvSpPr/>
          <p:nvPr/>
        </p:nvSpPr>
        <p:spPr>
          <a:xfrm>
            <a:off x="5580964" y="1837550"/>
            <a:ext cx="1107997" cy="461665"/>
          </a:xfrm>
          <a:prstGeom prst="rect">
            <a:avLst/>
          </a:prstGeom>
          <a:noFill/>
        </p:spPr>
        <p:txBody>
          <a:bodyPr wrap="none" lIns="91440" tIns="45720" rIns="91440" bIns="45720">
            <a:spAutoFit/>
          </a:bodyPr>
          <a:lstStyle/>
          <a:p>
            <a:pPr algn="ctr"/>
            <a:r>
              <a:rPr lang="zh-CN" altLang="en-US" sz="2400" dirty="0">
                <a:ln w="0"/>
                <a:effectLst>
                  <a:outerShdw blurRad="38100" dist="19050" dir="2700000" algn="tl" rotWithShape="0">
                    <a:schemeClr val="dk1">
                      <a:alpha val="40000"/>
                    </a:schemeClr>
                  </a:outerShdw>
                </a:effectLst>
                <a:latin typeface="方正粗黑宋简体" panose="02000000000000000000" pitchFamily="2" charset="-122"/>
                <a:ea typeface="方正粗黑宋简体" panose="02000000000000000000" pitchFamily="2" charset="-122"/>
              </a:rPr>
              <a:t>小队：</a:t>
            </a:r>
          </a:p>
        </p:txBody>
      </p:sp>
      <p:sp>
        <p:nvSpPr>
          <p:cNvPr id="24" name="矩形 23">
            <a:extLst>
              <a:ext uri="{FF2B5EF4-FFF2-40B4-BE49-F238E27FC236}">
                <a16:creationId xmlns:a16="http://schemas.microsoft.com/office/drawing/2014/main" id="{AC2CDD67-EB70-43FA-99E2-1D376BFB4398}"/>
              </a:ext>
            </a:extLst>
          </p:cNvPr>
          <p:cNvSpPr/>
          <p:nvPr/>
        </p:nvSpPr>
        <p:spPr>
          <a:xfrm>
            <a:off x="1503649" y="2914381"/>
            <a:ext cx="1989647" cy="461665"/>
          </a:xfrm>
          <a:prstGeom prst="rect">
            <a:avLst/>
          </a:prstGeom>
          <a:noFill/>
        </p:spPr>
        <p:txBody>
          <a:bodyPr wrap="none" lIns="91440" tIns="45720" rIns="91440" bIns="45720">
            <a:spAutoFit/>
          </a:bodyPr>
          <a:lstStyle/>
          <a:p>
            <a:pPr algn="ctr"/>
            <a:r>
              <a:rPr lang="zh-CN" altLang="en-US" sz="2400" dirty="0">
                <a:ln w="0"/>
                <a:effectLst>
                  <a:outerShdw blurRad="38100" dist="19050" dir="2700000" algn="tl" rotWithShape="0">
                    <a:schemeClr val="dk1">
                      <a:alpha val="40000"/>
                    </a:schemeClr>
                  </a:outerShdw>
                </a:effectLst>
                <a:latin typeface="方正粗黑宋简体" panose="02000000000000000000" pitchFamily="2" charset="-122"/>
                <a:ea typeface="方正粗黑宋简体" panose="02000000000000000000" pitchFamily="2" charset="-122"/>
              </a:rPr>
              <a:t>在 </a:t>
            </a:r>
            <a:r>
              <a:rPr lang="en-US" altLang="zh-CN" sz="2400" dirty="0">
                <a:ln w="0"/>
                <a:effectLst>
                  <a:outerShdw blurRad="38100" dist="19050" dir="2700000" algn="tl" rotWithShape="0">
                    <a:schemeClr val="dk1">
                      <a:alpha val="40000"/>
                    </a:schemeClr>
                  </a:outerShdw>
                </a:effectLst>
                <a:latin typeface="方正粗黑宋简体" panose="02000000000000000000" pitchFamily="2" charset="-122"/>
                <a:ea typeface="方正粗黑宋简体" panose="02000000000000000000" pitchFamily="2" charset="-122"/>
              </a:rPr>
              <a:t>2025 </a:t>
            </a:r>
            <a:r>
              <a:rPr lang="zh-CN" altLang="en-US" sz="2400" dirty="0">
                <a:ln w="0"/>
                <a:effectLst>
                  <a:outerShdw blurRad="38100" dist="19050" dir="2700000" algn="tl" rotWithShape="0">
                    <a:schemeClr val="dk1">
                      <a:alpha val="40000"/>
                    </a:schemeClr>
                  </a:outerShdw>
                </a:effectLst>
                <a:latin typeface="方正粗黑宋简体" panose="02000000000000000000" pitchFamily="2" charset="-122"/>
                <a:ea typeface="方正粗黑宋简体" panose="02000000000000000000" pitchFamily="2" charset="-122"/>
              </a:rPr>
              <a:t>年度</a:t>
            </a:r>
          </a:p>
        </p:txBody>
      </p:sp>
      <p:sp>
        <p:nvSpPr>
          <p:cNvPr id="26" name="矩形 25">
            <a:extLst>
              <a:ext uri="{FF2B5EF4-FFF2-40B4-BE49-F238E27FC236}">
                <a16:creationId xmlns:a16="http://schemas.microsoft.com/office/drawing/2014/main" id="{F6A30C42-9DD8-487C-9B35-EC0548644EF1}"/>
              </a:ext>
            </a:extLst>
          </p:cNvPr>
          <p:cNvSpPr/>
          <p:nvPr/>
        </p:nvSpPr>
        <p:spPr>
          <a:xfrm>
            <a:off x="3406469" y="2926639"/>
            <a:ext cx="4921428" cy="400110"/>
          </a:xfrm>
          <a:prstGeom prst="rect">
            <a:avLst/>
          </a:prstGeom>
          <a:noFill/>
        </p:spPr>
        <p:txBody>
          <a:bodyPr wrap="square" lIns="91440" tIns="45720" rIns="91440" bIns="45720">
            <a:spAutoFit/>
          </a:bodyPr>
          <a:lstStyle/>
          <a:p>
            <a:pPr algn="dist"/>
            <a:r>
              <a:rPr lang="en-US" altLang="zh-CN" sz="2000" b="1" dirty="0">
                <a:ln w="0"/>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Cornsnaky’s Snake Year Puzzle Hunt</a:t>
            </a:r>
            <a:endParaRPr lang="zh-CN" altLang="en-US" sz="2000" b="1" dirty="0">
              <a:ln w="0"/>
              <a:effectLst>
                <a:outerShdw blurRad="38100" dist="19050" dir="2700000" algn="tl" rotWithShape="0">
                  <a:schemeClr val="dk1">
                    <a:alpha val="40000"/>
                  </a:schemeClr>
                </a:outerShdw>
              </a:effectLst>
              <a:latin typeface="Tahoma" panose="020B0604030504040204" pitchFamily="34" charset="0"/>
              <a:ea typeface="华文行楷" panose="02010800040101010101" pitchFamily="2" charset="-122"/>
              <a:cs typeface="Tahoma" panose="020B0604030504040204" pitchFamily="34" charset="0"/>
            </a:endParaRPr>
          </a:p>
        </p:txBody>
      </p:sp>
      <p:sp>
        <p:nvSpPr>
          <p:cNvPr id="27" name="矩形 26">
            <a:extLst>
              <a:ext uri="{FF2B5EF4-FFF2-40B4-BE49-F238E27FC236}">
                <a16:creationId xmlns:a16="http://schemas.microsoft.com/office/drawing/2014/main" id="{39F2E4E5-511F-4692-8DAA-709A9B3920A8}"/>
              </a:ext>
            </a:extLst>
          </p:cNvPr>
          <p:cNvSpPr/>
          <p:nvPr/>
        </p:nvSpPr>
        <p:spPr>
          <a:xfrm>
            <a:off x="8204950" y="2914381"/>
            <a:ext cx="2646878" cy="461665"/>
          </a:xfrm>
          <a:prstGeom prst="rect">
            <a:avLst/>
          </a:prstGeom>
          <a:noFill/>
        </p:spPr>
        <p:txBody>
          <a:bodyPr wrap="none" lIns="91440" tIns="45720" rIns="91440" bIns="45720">
            <a:spAutoFit/>
          </a:bodyPr>
          <a:lstStyle/>
          <a:p>
            <a:pPr algn="ctr"/>
            <a:r>
              <a:rPr lang="zh-CN" altLang="en-US" sz="2400" dirty="0">
                <a:ln w="0"/>
                <a:effectLst>
                  <a:outerShdw blurRad="38100" dist="19050" dir="2700000" algn="tl" rotWithShape="0">
                    <a:schemeClr val="dk1">
                      <a:alpha val="40000"/>
                    </a:schemeClr>
                  </a:outerShdw>
                </a:effectLst>
                <a:latin typeface="方正粗黑宋简体" panose="02000000000000000000" pitchFamily="2" charset="-122"/>
                <a:ea typeface="方正粗黑宋简体" panose="02000000000000000000" pitchFamily="2" charset="-122"/>
              </a:rPr>
              <a:t>中表现优异，获得</a:t>
            </a:r>
          </a:p>
        </p:txBody>
      </p:sp>
      <p:sp>
        <p:nvSpPr>
          <p:cNvPr id="29" name="矩形 28">
            <a:extLst>
              <a:ext uri="{FF2B5EF4-FFF2-40B4-BE49-F238E27FC236}">
                <a16:creationId xmlns:a16="http://schemas.microsoft.com/office/drawing/2014/main" id="{7A118D5B-B3BE-47C1-97CF-D860E3CE93D4}"/>
              </a:ext>
            </a:extLst>
          </p:cNvPr>
          <p:cNvSpPr/>
          <p:nvPr/>
        </p:nvSpPr>
        <p:spPr>
          <a:xfrm>
            <a:off x="4299111" y="3456838"/>
            <a:ext cx="3593775" cy="1446550"/>
          </a:xfrm>
          <a:prstGeom prst="rect">
            <a:avLst/>
          </a:prstGeom>
          <a:noFill/>
        </p:spPr>
        <p:txBody>
          <a:bodyPr wrap="square" lIns="91440" tIns="45720" rIns="91440" bIns="45720">
            <a:spAutoFit/>
          </a:bodyPr>
          <a:lstStyle/>
          <a:p>
            <a:pPr algn="dist"/>
            <a:r>
              <a:rPr lang="zh-CN" altLang="en-US" sz="8800" b="1" dirty="0">
                <a:ln w="22225">
                  <a:solidFill>
                    <a:schemeClr val="accent4">
                      <a:lumMod val="60000"/>
                      <a:lumOff val="40000"/>
                    </a:schemeClr>
                  </a:solidFill>
                  <a:prstDash val="solid"/>
                </a:ln>
                <a:solidFill>
                  <a:srgbClr val="FF0000"/>
                </a:solidFill>
                <a:effectLst>
                  <a:outerShdw blurRad="38100" dist="38100" dir="2700000" algn="tl">
                    <a:srgbClr val="000000">
                      <a:alpha val="43137"/>
                    </a:srgbClr>
                  </a:outerShdw>
                </a:effectLst>
                <a:latin typeface="方正粗黑宋简体" panose="02000000000000000000" pitchFamily="2" charset="-122"/>
                <a:ea typeface="方正粗黑宋简体" panose="02000000000000000000" pitchFamily="2" charset="-122"/>
              </a:rPr>
              <a:t>冠 军</a:t>
            </a:r>
          </a:p>
        </p:txBody>
      </p:sp>
      <p:sp>
        <p:nvSpPr>
          <p:cNvPr id="30" name="矩形 29">
            <a:extLst>
              <a:ext uri="{FF2B5EF4-FFF2-40B4-BE49-F238E27FC236}">
                <a16:creationId xmlns:a16="http://schemas.microsoft.com/office/drawing/2014/main" id="{949ACFCE-C329-4F95-82E7-4AE3C3440F37}"/>
              </a:ext>
            </a:extLst>
          </p:cNvPr>
          <p:cNvSpPr/>
          <p:nvPr/>
        </p:nvSpPr>
        <p:spPr>
          <a:xfrm>
            <a:off x="1520614" y="4952685"/>
            <a:ext cx="3262432" cy="461665"/>
          </a:xfrm>
          <a:prstGeom prst="rect">
            <a:avLst/>
          </a:prstGeom>
          <a:noFill/>
        </p:spPr>
        <p:txBody>
          <a:bodyPr wrap="none" lIns="91440" tIns="45720" rIns="91440" bIns="45720">
            <a:spAutoFit/>
          </a:bodyPr>
          <a:lstStyle/>
          <a:p>
            <a:pPr algn="ctr"/>
            <a:r>
              <a:rPr lang="zh-CN" altLang="en-US" sz="2400" dirty="0">
                <a:ln w="0"/>
                <a:effectLst>
                  <a:outerShdw blurRad="38100" dist="19050" dir="2700000" algn="tl" rotWithShape="0">
                    <a:schemeClr val="dk1">
                      <a:alpha val="40000"/>
                    </a:schemeClr>
                  </a:outerShdw>
                </a:effectLst>
                <a:latin typeface="方正粗黑宋简体" panose="02000000000000000000" pitchFamily="2" charset="-122"/>
                <a:ea typeface="方正粗黑宋简体" panose="02000000000000000000" pitchFamily="2" charset="-122"/>
              </a:rPr>
              <a:t>特发此证，以资鼓励！</a:t>
            </a:r>
          </a:p>
        </p:txBody>
      </p:sp>
      <p:grpSp>
        <p:nvGrpSpPr>
          <p:cNvPr id="36" name="组合 35">
            <a:extLst>
              <a:ext uri="{FF2B5EF4-FFF2-40B4-BE49-F238E27FC236}">
                <a16:creationId xmlns:a16="http://schemas.microsoft.com/office/drawing/2014/main" id="{F67ADDBC-81FC-45D6-BA0A-F9E3D6CD19B4}"/>
              </a:ext>
            </a:extLst>
          </p:cNvPr>
          <p:cNvGrpSpPr/>
          <p:nvPr/>
        </p:nvGrpSpPr>
        <p:grpSpPr>
          <a:xfrm>
            <a:off x="7014752" y="5441491"/>
            <a:ext cx="4222637" cy="654048"/>
            <a:chOff x="7012472" y="5155638"/>
            <a:chExt cx="3684512" cy="654048"/>
          </a:xfrm>
        </p:grpSpPr>
        <p:sp>
          <p:nvSpPr>
            <p:cNvPr id="31" name="矩形 30">
              <a:extLst>
                <a:ext uri="{FF2B5EF4-FFF2-40B4-BE49-F238E27FC236}">
                  <a16:creationId xmlns:a16="http://schemas.microsoft.com/office/drawing/2014/main" id="{C9D5EB54-A769-46E3-B3B2-967C4472E7B3}"/>
                </a:ext>
              </a:extLst>
            </p:cNvPr>
            <p:cNvSpPr/>
            <p:nvPr/>
          </p:nvSpPr>
          <p:spPr>
            <a:xfrm>
              <a:off x="7012472" y="5155638"/>
              <a:ext cx="3036942" cy="307777"/>
            </a:xfrm>
            <a:prstGeom prst="rect">
              <a:avLst/>
            </a:prstGeom>
            <a:noFill/>
          </p:spPr>
          <p:txBody>
            <a:bodyPr wrap="square" lIns="91440" tIns="45720" rIns="91440" bIns="45720">
              <a:spAutoFit/>
            </a:bodyPr>
            <a:lstStyle/>
            <a:p>
              <a:pPr algn="ctr"/>
              <a:r>
                <a:rPr lang="en-US" altLang="zh-CN" sz="1400" b="1" dirty="0">
                  <a:ln w="0"/>
                  <a:effectLst>
                    <a:outerShdw blurRad="38100" dist="19050" dir="2700000" algn="tl" rotWithShape="0">
                      <a:schemeClr val="dk1">
                        <a:alpha val="40000"/>
                      </a:schemeClr>
                    </a:outerShdw>
                  </a:effectLst>
                  <a:latin typeface="Tahoma" panose="020B0604030504040204" pitchFamily="34" charset="0"/>
                  <a:ea typeface="Tahoma" panose="020B0604030504040204" pitchFamily="34" charset="0"/>
                  <a:cs typeface="Tahoma" panose="020B0604030504040204" pitchFamily="34" charset="0"/>
                </a:rPr>
                <a:t>Cornsnaky’s Snake Year Puzzle Hunt</a:t>
              </a:r>
              <a:endParaRPr lang="zh-CN" altLang="en-US" sz="1400" b="1" dirty="0">
                <a:ln w="0"/>
                <a:effectLst>
                  <a:outerShdw blurRad="38100" dist="19050" dir="2700000" algn="tl" rotWithShape="0">
                    <a:schemeClr val="dk1">
                      <a:alpha val="40000"/>
                    </a:schemeClr>
                  </a:outerShdw>
                </a:effectLst>
                <a:latin typeface="Tahoma" panose="020B0604030504040204" pitchFamily="34" charset="0"/>
                <a:ea typeface="方正粗黑宋简体" panose="02000000000000000000" pitchFamily="2" charset="-122"/>
                <a:cs typeface="Tahoma" panose="020B0604030504040204" pitchFamily="34" charset="0"/>
              </a:endParaRPr>
            </a:p>
          </p:txBody>
        </p:sp>
        <p:sp>
          <p:nvSpPr>
            <p:cNvPr id="34" name="矩形 33">
              <a:extLst>
                <a:ext uri="{FF2B5EF4-FFF2-40B4-BE49-F238E27FC236}">
                  <a16:creationId xmlns:a16="http://schemas.microsoft.com/office/drawing/2014/main" id="{21ED83AA-FDDC-49D5-9713-79C2691CCFD8}"/>
                </a:ext>
              </a:extLst>
            </p:cNvPr>
            <p:cNvSpPr/>
            <p:nvPr/>
          </p:nvSpPr>
          <p:spPr>
            <a:xfrm>
              <a:off x="9891956" y="5155638"/>
              <a:ext cx="805028" cy="338554"/>
            </a:xfrm>
            <a:prstGeom prst="rect">
              <a:avLst/>
            </a:prstGeom>
            <a:noFill/>
          </p:spPr>
          <p:txBody>
            <a:bodyPr wrap="none" lIns="91440" tIns="45720" rIns="91440" bIns="45720">
              <a:spAutoFit/>
            </a:bodyPr>
            <a:lstStyle/>
            <a:p>
              <a:pPr algn="ctr"/>
              <a:r>
                <a:rPr lang="zh-CN" altLang="en-US" sz="1600" dirty="0">
                  <a:ln w="0"/>
                  <a:effectLst>
                    <a:outerShdw blurRad="38100" dist="19050" dir="2700000" algn="tl" rotWithShape="0">
                      <a:schemeClr val="dk1">
                        <a:alpha val="40000"/>
                      </a:schemeClr>
                    </a:outerShdw>
                  </a:effectLst>
                  <a:latin typeface="方正粗黑宋简体" panose="02000000000000000000" pitchFamily="2" charset="-122"/>
                  <a:ea typeface="方正粗黑宋简体" panose="02000000000000000000" pitchFamily="2" charset="-122"/>
                </a:rPr>
                <a:t>组委会</a:t>
              </a:r>
            </a:p>
          </p:txBody>
        </p:sp>
        <p:sp>
          <p:nvSpPr>
            <p:cNvPr id="35" name="矩形 34">
              <a:extLst>
                <a:ext uri="{FF2B5EF4-FFF2-40B4-BE49-F238E27FC236}">
                  <a16:creationId xmlns:a16="http://schemas.microsoft.com/office/drawing/2014/main" id="{AB1C2447-8576-462E-AA5F-2A18AC12FF5D}"/>
                </a:ext>
              </a:extLst>
            </p:cNvPr>
            <p:cNvSpPr/>
            <p:nvPr/>
          </p:nvSpPr>
          <p:spPr>
            <a:xfrm>
              <a:off x="8081799" y="5471132"/>
              <a:ext cx="1569643" cy="338554"/>
            </a:xfrm>
            <a:prstGeom prst="rect">
              <a:avLst/>
            </a:prstGeom>
            <a:noFill/>
          </p:spPr>
          <p:txBody>
            <a:bodyPr wrap="none" lIns="91440" tIns="45720" rIns="91440" bIns="45720">
              <a:spAutoFit/>
            </a:bodyPr>
            <a:lstStyle/>
            <a:p>
              <a:pPr algn="ctr"/>
              <a:r>
                <a:rPr lang="en-US" altLang="zh-CN" sz="1600" dirty="0">
                  <a:ln w="0"/>
                  <a:effectLst>
                    <a:outerShdw blurRad="38100" dist="19050" dir="2700000" algn="tl" rotWithShape="0">
                      <a:schemeClr val="dk1">
                        <a:alpha val="40000"/>
                      </a:schemeClr>
                    </a:outerShdw>
                  </a:effectLst>
                  <a:latin typeface="方正粗黑宋简体" panose="02000000000000000000" pitchFamily="2" charset="-122"/>
                  <a:ea typeface="方正粗黑宋简体" panose="02000000000000000000" pitchFamily="2" charset="-122"/>
                </a:rPr>
                <a:t>2025 </a:t>
              </a:r>
              <a:r>
                <a:rPr lang="zh-CN" altLang="en-US" sz="1600" dirty="0">
                  <a:ln w="0"/>
                  <a:effectLst>
                    <a:outerShdw blurRad="38100" dist="19050" dir="2700000" algn="tl" rotWithShape="0">
                      <a:schemeClr val="dk1">
                        <a:alpha val="40000"/>
                      </a:schemeClr>
                    </a:outerShdw>
                  </a:effectLst>
                  <a:latin typeface="方正粗黑宋简体" panose="02000000000000000000" pitchFamily="2" charset="-122"/>
                  <a:ea typeface="方正粗黑宋简体" panose="02000000000000000000" pitchFamily="2" charset="-122"/>
                </a:rPr>
                <a:t>年 </a:t>
              </a:r>
              <a:r>
                <a:rPr lang="en-US" altLang="zh-CN" sz="1600" dirty="0">
                  <a:ln w="0"/>
                  <a:effectLst>
                    <a:outerShdw blurRad="38100" dist="19050" dir="2700000" algn="tl" rotWithShape="0">
                      <a:schemeClr val="dk1">
                        <a:alpha val="40000"/>
                      </a:schemeClr>
                    </a:outerShdw>
                  </a:effectLst>
                  <a:latin typeface="方正粗黑宋简体" panose="02000000000000000000" pitchFamily="2" charset="-122"/>
                  <a:ea typeface="方正粗黑宋简体" panose="02000000000000000000" pitchFamily="2" charset="-122"/>
                </a:rPr>
                <a:t>2 </a:t>
              </a:r>
              <a:r>
                <a:rPr lang="zh-CN" altLang="en-US" sz="1600" dirty="0">
                  <a:ln w="0"/>
                  <a:effectLst>
                    <a:outerShdw blurRad="38100" dist="19050" dir="2700000" algn="tl" rotWithShape="0">
                      <a:schemeClr val="dk1">
                        <a:alpha val="40000"/>
                      </a:schemeClr>
                    </a:outerShdw>
                  </a:effectLst>
                  <a:latin typeface="方正粗黑宋简体" panose="02000000000000000000" pitchFamily="2" charset="-122"/>
                  <a:ea typeface="方正粗黑宋简体" panose="02000000000000000000" pitchFamily="2" charset="-122"/>
                </a:rPr>
                <a:t>月 </a:t>
              </a:r>
              <a:r>
                <a:rPr lang="en-US" altLang="zh-CN" sz="1600" dirty="0">
                  <a:ln w="0"/>
                  <a:effectLst>
                    <a:outerShdw blurRad="38100" dist="19050" dir="2700000" algn="tl" rotWithShape="0">
                      <a:schemeClr val="dk1">
                        <a:alpha val="40000"/>
                      </a:schemeClr>
                    </a:outerShdw>
                  </a:effectLst>
                  <a:latin typeface="方正粗黑宋简体" panose="02000000000000000000" pitchFamily="2" charset="-122"/>
                  <a:ea typeface="方正粗黑宋简体" panose="02000000000000000000" pitchFamily="2" charset="-122"/>
                </a:rPr>
                <a:t>9 </a:t>
              </a:r>
              <a:r>
                <a:rPr lang="zh-CN" altLang="en-US" sz="1600" dirty="0">
                  <a:ln w="0"/>
                  <a:effectLst>
                    <a:outerShdw blurRad="38100" dist="19050" dir="2700000" algn="tl" rotWithShape="0">
                      <a:schemeClr val="dk1">
                        <a:alpha val="40000"/>
                      </a:schemeClr>
                    </a:outerShdw>
                  </a:effectLst>
                  <a:latin typeface="方正粗黑宋简体" panose="02000000000000000000" pitchFamily="2" charset="-122"/>
                  <a:ea typeface="方正粗黑宋简体" panose="02000000000000000000" pitchFamily="2" charset="-122"/>
                </a:rPr>
                <a:t>日</a:t>
              </a:r>
            </a:p>
          </p:txBody>
        </p:sp>
      </p:grpSp>
      <p:sp>
        <p:nvSpPr>
          <p:cNvPr id="38" name="文本框 37">
            <a:extLst>
              <a:ext uri="{FF2B5EF4-FFF2-40B4-BE49-F238E27FC236}">
                <a16:creationId xmlns:a16="http://schemas.microsoft.com/office/drawing/2014/main" id="{1F749500-A1B1-4F0B-88DC-E441875CF6B7}"/>
              </a:ext>
            </a:extLst>
          </p:cNvPr>
          <p:cNvSpPr txBox="1"/>
          <p:nvPr/>
        </p:nvSpPr>
        <p:spPr>
          <a:xfrm>
            <a:off x="2399736" y="2422074"/>
            <a:ext cx="8095505" cy="461665"/>
          </a:xfrm>
          <a:prstGeom prst="rect">
            <a:avLst/>
          </a:prstGeom>
          <a:noFill/>
        </p:spPr>
        <p:txBody>
          <a:bodyPr wrap="square">
            <a:spAutoFit/>
          </a:bodyPr>
          <a:lstStyle/>
          <a:p>
            <a:r>
              <a:rPr lang="en-US" altLang="zh-CN" sz="1200" dirty="0">
                <a:effectLst>
                  <a:outerShdw blurRad="38100" dist="38100" dir="2700000" algn="tl">
                    <a:srgbClr val="000000">
                      <a:alpha val="43137"/>
                    </a:srgbClr>
                  </a:outerShdw>
                </a:effectLst>
                <a:latin typeface="方正粗黑宋简体" panose="02000000000000000000" pitchFamily="2" charset="-122"/>
                <a:ea typeface="方正粗黑宋简体" panose="02000000000000000000" pitchFamily="2" charset="-122"/>
              </a:rPr>
              <a:t>skyline⭐Suika_predator </a:t>
            </a:r>
            <a:r>
              <a:rPr lang="zh-CN" altLang="en-US" sz="1200" dirty="0">
                <a:effectLst>
                  <a:outerShdw blurRad="38100" dist="38100" dir="2700000" algn="tl">
                    <a:srgbClr val="000000">
                      <a:alpha val="43137"/>
                    </a:srgbClr>
                  </a:outerShdw>
                </a:effectLst>
                <a:latin typeface="方正粗黑宋简体" panose="02000000000000000000" pitchFamily="2" charset="-122"/>
                <a:ea typeface="方正粗黑宋简体" panose="02000000000000000000" pitchFamily="2" charset="-122"/>
              </a:rPr>
              <a:t>是来解散这个金牌线的⭐现在我是金牌线的</a:t>
            </a:r>
            <a:r>
              <a:rPr lang="en-US" altLang="zh-CN" sz="1200" dirty="0">
                <a:effectLst>
                  <a:outerShdw blurRad="38100" dist="38100" dir="2700000" algn="tl">
                    <a:srgbClr val="000000">
                      <a:alpha val="43137"/>
                    </a:srgbClr>
                  </a:outerShdw>
                </a:effectLst>
                <a:latin typeface="方正粗黑宋简体" panose="02000000000000000000" pitchFamily="2" charset="-122"/>
                <a:ea typeface="方正粗黑宋简体" panose="02000000000000000000" pitchFamily="2" charset="-122"/>
              </a:rPr>
              <a:t>Inferno</a:t>
            </a:r>
            <a:r>
              <a:rPr lang="zh-CN" altLang="en-US" sz="1200" dirty="0">
                <a:effectLst>
                  <a:outerShdw blurRad="38100" dist="38100" dir="2700000" algn="tl">
                    <a:srgbClr val="000000">
                      <a:alpha val="43137"/>
                    </a:srgbClr>
                  </a:outerShdw>
                </a:effectLst>
                <a:latin typeface="方正粗黑宋简体" panose="02000000000000000000" pitchFamily="2" charset="-122"/>
                <a:ea typeface="方正粗黑宋简体" panose="02000000000000000000" pitchFamily="2" charset="-122"/>
              </a:rPr>
              <a:t>啦⭐🤜😯👆 </a:t>
            </a:r>
            <a:r>
              <a:rPr lang="en-US" altLang="zh-CN" sz="1200" dirty="0">
                <a:effectLst>
                  <a:outerShdw blurRad="38100" dist="38100" dir="2700000" algn="tl">
                    <a:srgbClr val="000000">
                      <a:alpha val="43137"/>
                    </a:srgbClr>
                  </a:outerShdw>
                </a:effectLst>
                <a:latin typeface="方正粗黑宋简体" panose="02000000000000000000" pitchFamily="2" charset="-122"/>
                <a:ea typeface="方正粗黑宋简体" panose="02000000000000000000" pitchFamily="2" charset="-122"/>
              </a:rPr>
              <a:t>T ✋</a:t>
            </a:r>
            <a:r>
              <a:rPr lang="zh-CN" altLang="en-US" sz="1200" dirty="0">
                <a:effectLst>
                  <a:outerShdw blurRad="38100" dist="38100" dir="2700000" algn="tl">
                    <a:srgbClr val="000000">
                      <a:alpha val="43137"/>
                    </a:srgbClr>
                  </a:outerShdw>
                </a:effectLst>
                <a:latin typeface="方正粗黑宋简体" panose="02000000000000000000" pitchFamily="2" charset="-122"/>
                <a:ea typeface="方正粗黑宋简体" panose="02000000000000000000" pitchFamily="2" charset="-122"/>
              </a:rPr>
              <a:t>😃👌 </a:t>
            </a:r>
            <a:r>
              <a:rPr lang="en-US" altLang="zh-CN" sz="1200" dirty="0">
                <a:effectLst>
                  <a:outerShdw blurRad="38100" dist="38100" dir="2700000" algn="tl">
                    <a:srgbClr val="000000">
                      <a:alpha val="43137"/>
                    </a:srgbClr>
                  </a:outerShdw>
                </a:effectLst>
                <a:latin typeface="方正粗黑宋简体" panose="02000000000000000000" pitchFamily="2" charset="-122"/>
                <a:ea typeface="方正粗黑宋简体" panose="02000000000000000000" pitchFamily="2" charset="-122"/>
              </a:rPr>
              <a:t>G </a:t>
            </a:r>
            <a:r>
              <a:rPr lang="zh-CN" altLang="en-US" sz="1200" dirty="0">
                <a:effectLst>
                  <a:outerShdw blurRad="38100" dist="38100" dir="2700000" algn="tl">
                    <a:srgbClr val="000000">
                      <a:alpha val="43137"/>
                    </a:srgbClr>
                  </a:outerShdw>
                </a:effectLst>
                <a:latin typeface="方正粗黑宋简体" panose="02000000000000000000" pitchFamily="2" charset="-122"/>
                <a:ea typeface="方正粗黑宋简体" panose="02000000000000000000" pitchFamily="2" charset="-122"/>
              </a:rPr>
              <a:t>🖐️😉🖐️ </a:t>
            </a:r>
            <a:r>
              <a:rPr lang="en-US" altLang="zh-CN" sz="1200" dirty="0">
                <a:effectLst>
                  <a:outerShdw blurRad="38100" dist="38100" dir="2700000" algn="tl">
                    <a:srgbClr val="000000">
                      <a:alpha val="43137"/>
                    </a:srgbClr>
                  </a:outerShdw>
                </a:effectLst>
                <a:latin typeface="方正粗黑宋简体" panose="02000000000000000000" pitchFamily="2" charset="-122"/>
                <a:ea typeface="方正粗黑宋简体" panose="02000000000000000000" pitchFamily="2" charset="-122"/>
              </a:rPr>
              <a:t>W </a:t>
            </a:r>
            <a:r>
              <a:rPr lang="zh-CN" altLang="en-US" sz="1200" dirty="0">
                <a:effectLst>
                  <a:outerShdw blurRad="38100" dist="38100" dir="2700000" algn="tl">
                    <a:srgbClr val="000000">
                      <a:alpha val="43137"/>
                    </a:srgbClr>
                  </a:outerShdw>
                </a:effectLst>
                <a:latin typeface="方正粗黑宋简体" panose="02000000000000000000" pitchFamily="2" charset="-122"/>
                <a:ea typeface="方正粗黑宋简体" panose="02000000000000000000" pitchFamily="2" charset="-122"/>
              </a:rPr>
              <a:t>😃👐集团♡⭐</a:t>
            </a:r>
            <a:r>
              <a:rPr lang="en-US" altLang="zh-CN" sz="1200" dirty="0">
                <a:effectLst>
                  <a:outerShdw blurRad="38100" dist="38100" dir="2700000" algn="tl">
                    <a:srgbClr val="000000">
                      <a:alpha val="43137"/>
                    </a:srgbClr>
                  </a:outerShdw>
                </a:effectLst>
                <a:latin typeface="方正粗黑宋简体" panose="02000000000000000000" pitchFamily="2" charset="-122"/>
                <a:ea typeface="方正粗黑宋简体" panose="02000000000000000000" pitchFamily="2" charset="-122"/>
              </a:rPr>
              <a:t>Wildfire</a:t>
            </a:r>
            <a:r>
              <a:rPr lang="zh-CN" altLang="en-US" sz="1200" dirty="0">
                <a:effectLst>
                  <a:outerShdw blurRad="38100" dist="38100" dir="2700000" algn="tl">
                    <a:srgbClr val="000000">
                      <a:alpha val="43137"/>
                    </a:srgbClr>
                  </a:outerShdw>
                </a:effectLst>
                <a:latin typeface="方正粗黑宋简体" panose="02000000000000000000" pitchFamily="2" charset="-122"/>
                <a:ea typeface="方正粗黑宋简体" panose="02000000000000000000" pitchFamily="2" charset="-122"/>
              </a:rPr>
              <a:t>喜欢组乐队的小朋友你们好啊我是莫提斯今天给大家来点想看的全都不会弹⭐</a:t>
            </a:r>
          </a:p>
        </p:txBody>
      </p:sp>
      <p:sp>
        <p:nvSpPr>
          <p:cNvPr id="40" name="文本框 39">
            <a:extLst>
              <a:ext uri="{FF2B5EF4-FFF2-40B4-BE49-F238E27FC236}">
                <a16:creationId xmlns:a16="http://schemas.microsoft.com/office/drawing/2014/main" id="{88B4917D-B28A-434B-B713-24356B0D4B0B}"/>
              </a:ext>
            </a:extLst>
          </p:cNvPr>
          <p:cNvSpPr txBox="1"/>
          <p:nvPr/>
        </p:nvSpPr>
        <p:spPr>
          <a:xfrm>
            <a:off x="1565284" y="1822087"/>
            <a:ext cx="4297923" cy="461665"/>
          </a:xfrm>
          <a:prstGeom prst="rect">
            <a:avLst/>
          </a:prstGeom>
          <a:noFill/>
        </p:spPr>
        <p:txBody>
          <a:bodyPr wrap="square">
            <a:spAutoFit/>
          </a:bodyPr>
          <a:lstStyle/>
          <a:p>
            <a:r>
              <a:rPr lang="en-US" altLang="zh-CN" sz="2400" b="1" dirty="0">
                <a:effectLst>
                  <a:outerShdw blurRad="38100" dist="38100" dir="2700000" algn="tl">
                    <a:srgbClr val="000000">
                      <a:alpha val="43137"/>
                    </a:srgbClr>
                  </a:outerShdw>
                </a:effectLst>
                <a:latin typeface="方正粗黑宋简体" panose="02000000000000000000" pitchFamily="2" charset="-122"/>
                <a:ea typeface="方正粗黑宋简体" panose="02000000000000000000" pitchFamily="2" charset="-122"/>
              </a:rPr>
              <a:t>--------</a:t>
            </a:r>
            <a:r>
              <a:rPr lang="zh-CN" altLang="en-US" sz="2400" b="1" dirty="0">
                <a:effectLst>
                  <a:outerShdw blurRad="38100" dist="38100" dir="2700000" algn="tl">
                    <a:srgbClr val="000000">
                      <a:alpha val="43137"/>
                    </a:srgbClr>
                  </a:outerShdw>
                </a:effectLst>
                <a:latin typeface="方正粗黑宋简体" panose="02000000000000000000" pitchFamily="2" charset="-122"/>
                <a:ea typeface="方正粗黑宋简体" panose="02000000000000000000" pitchFamily="2" charset="-122"/>
              </a:rPr>
              <a:t>金牌线</a:t>
            </a:r>
            <a:r>
              <a:rPr lang="en-US" altLang="zh-CN" sz="2400" b="1" dirty="0">
                <a:effectLst>
                  <a:outerShdw blurRad="38100" dist="38100" dir="2700000" algn="tl">
                    <a:srgbClr val="000000">
                      <a:alpha val="43137"/>
                    </a:srgbClr>
                  </a:outerShdw>
                </a:effectLst>
                <a:latin typeface="方正粗黑宋简体" panose="02000000000000000000" pitchFamily="2" charset="-122"/>
                <a:ea typeface="方正粗黑宋简体" panose="02000000000000000000" pitchFamily="2" charset="-122"/>
              </a:rPr>
              <a:t>--------</a:t>
            </a:r>
            <a:endParaRPr lang="zh-CN" altLang="en-US" sz="2400" b="1" dirty="0">
              <a:effectLst>
                <a:outerShdw blurRad="38100" dist="38100" dir="2700000" algn="tl">
                  <a:srgbClr val="000000">
                    <a:alpha val="43137"/>
                  </a:srgbClr>
                </a:outerShdw>
              </a:effectLst>
              <a:latin typeface="方正粗黑宋简体" panose="02000000000000000000" pitchFamily="2" charset="-122"/>
              <a:ea typeface="方正粗黑宋简体" panose="02000000000000000000" pitchFamily="2" charset="-122"/>
            </a:endParaRPr>
          </a:p>
        </p:txBody>
      </p:sp>
      <p:sp>
        <p:nvSpPr>
          <p:cNvPr id="42" name="矩形 41">
            <a:extLst>
              <a:ext uri="{FF2B5EF4-FFF2-40B4-BE49-F238E27FC236}">
                <a16:creationId xmlns:a16="http://schemas.microsoft.com/office/drawing/2014/main" id="{8FE775B8-D20A-4C8C-9B04-B94B73929FD5}"/>
              </a:ext>
            </a:extLst>
          </p:cNvPr>
          <p:cNvSpPr/>
          <p:nvPr/>
        </p:nvSpPr>
        <p:spPr>
          <a:xfrm>
            <a:off x="10122357" y="6588927"/>
            <a:ext cx="248786" cy="123111"/>
          </a:xfrm>
          <a:prstGeom prst="rect">
            <a:avLst/>
          </a:prstGeom>
          <a:noFill/>
        </p:spPr>
        <p:txBody>
          <a:bodyPr wrap="none" lIns="91440" tIns="45720" rIns="91440" bIns="45720">
            <a:spAutoFit/>
          </a:bodyPr>
          <a:lstStyle/>
          <a:p>
            <a:pPr algn="ctr"/>
            <a:r>
              <a:rPr lang="en-US" altLang="zh-CN" sz="200" dirty="0">
                <a:ln w="0"/>
                <a:solidFill>
                  <a:schemeClr val="bg1"/>
                </a:solidFill>
                <a:effectLst>
                  <a:outerShdw blurRad="38100" dist="19050" dir="2700000" algn="tl" rotWithShape="0">
                    <a:schemeClr val="dk1">
                      <a:alpha val="40000"/>
                    </a:schemeClr>
                  </a:outerShdw>
                </a:effectLst>
                <a:latin typeface="方正粗黑宋简体" panose="02000000000000000000" pitchFamily="2" charset="-122"/>
                <a:ea typeface="方正粗黑宋简体" panose="02000000000000000000" pitchFamily="2" charset="-122"/>
              </a:rPr>
              <a:t>1/256</a:t>
            </a:r>
            <a:endParaRPr lang="zh-CN" altLang="en-US" sz="200" dirty="0">
              <a:ln w="0"/>
              <a:solidFill>
                <a:schemeClr val="bg1"/>
              </a:solidFill>
              <a:effectLst>
                <a:outerShdw blurRad="38100" dist="19050" dir="2700000" algn="tl" rotWithShape="0">
                  <a:schemeClr val="dk1">
                    <a:alpha val="40000"/>
                  </a:schemeClr>
                </a:outerShdw>
              </a:effectLst>
              <a:latin typeface="方正粗黑宋简体" panose="02000000000000000000" pitchFamily="2" charset="-122"/>
              <a:ea typeface="方正粗黑宋简体" panose="02000000000000000000" pitchFamily="2" charset="-122"/>
            </a:endParaRPr>
          </a:p>
        </p:txBody>
      </p:sp>
      <p:sp>
        <p:nvSpPr>
          <p:cNvPr id="48" name="矩形 47">
            <a:extLst>
              <a:ext uri="{FF2B5EF4-FFF2-40B4-BE49-F238E27FC236}">
                <a16:creationId xmlns:a16="http://schemas.microsoft.com/office/drawing/2014/main" id="{11BE9A04-D71C-419F-88C5-9EE63EC783E4}"/>
              </a:ext>
            </a:extLst>
          </p:cNvPr>
          <p:cNvSpPr/>
          <p:nvPr/>
        </p:nvSpPr>
        <p:spPr>
          <a:xfrm>
            <a:off x="964393" y="661103"/>
            <a:ext cx="1704313" cy="276999"/>
          </a:xfrm>
          <a:prstGeom prst="rect">
            <a:avLst/>
          </a:prstGeom>
          <a:noFill/>
        </p:spPr>
        <p:txBody>
          <a:bodyPr wrap="none" lIns="91440" tIns="45720" rIns="91440" bIns="45720">
            <a:spAutoFit/>
          </a:bodyPr>
          <a:lstStyle/>
          <a:p>
            <a:pPr algn="ctr"/>
            <a:r>
              <a:rPr lang="zh-CN" altLang="en-US" sz="1200" dirty="0">
                <a:ln w="0"/>
                <a:effectLst>
                  <a:outerShdw blurRad="38100" dist="19050" dir="2700000" algn="tl" rotWithShape="0">
                    <a:schemeClr val="dk1">
                      <a:alpha val="40000"/>
                    </a:schemeClr>
                  </a:outerShdw>
                </a:effectLst>
                <a:latin typeface="方正粗黑宋简体" panose="02000000000000000000" pitchFamily="2" charset="-122"/>
                <a:ea typeface="方正粗黑宋简体" panose="02000000000000000000" pitchFamily="2" charset="-122"/>
              </a:rPr>
              <a:t>编号：</a:t>
            </a:r>
            <a:r>
              <a:rPr lang="en-US" altLang="zh-CN" sz="1200" dirty="0">
                <a:ln w="0"/>
                <a:effectLst>
                  <a:outerShdw blurRad="38100" dist="19050" dir="2700000" algn="tl" rotWithShape="0">
                    <a:schemeClr val="dk1">
                      <a:alpha val="40000"/>
                    </a:schemeClr>
                  </a:outerShdw>
                </a:effectLst>
                <a:latin typeface="方正粗黑宋简体" panose="02000000000000000000" pitchFamily="2" charset="-122"/>
                <a:ea typeface="方正粗黑宋简体" panose="02000000000000000000" pitchFamily="2" charset="-122"/>
              </a:rPr>
              <a:t>202502090187</a:t>
            </a:r>
            <a:endParaRPr lang="zh-CN" altLang="en-US" sz="1200" dirty="0">
              <a:ln w="0"/>
              <a:effectLst>
                <a:outerShdw blurRad="38100" dist="19050" dir="2700000" algn="tl" rotWithShape="0">
                  <a:schemeClr val="dk1">
                    <a:alpha val="40000"/>
                  </a:schemeClr>
                </a:outerShdw>
              </a:effectLst>
              <a:latin typeface="方正粗黑宋简体" panose="02000000000000000000" pitchFamily="2" charset="-122"/>
              <a:ea typeface="方正粗黑宋简体" panose="02000000000000000000" pitchFamily="2" charset="-122"/>
            </a:endParaRPr>
          </a:p>
        </p:txBody>
      </p:sp>
      <p:grpSp>
        <p:nvGrpSpPr>
          <p:cNvPr id="5" name="组合 4">
            <a:extLst>
              <a:ext uri="{FF2B5EF4-FFF2-40B4-BE49-F238E27FC236}">
                <a16:creationId xmlns:a16="http://schemas.microsoft.com/office/drawing/2014/main" id="{09A369AF-26C4-4471-B344-CC37D433E570}"/>
              </a:ext>
            </a:extLst>
          </p:cNvPr>
          <p:cNvGrpSpPr/>
          <p:nvPr/>
        </p:nvGrpSpPr>
        <p:grpSpPr>
          <a:xfrm>
            <a:off x="2668708" y="5451395"/>
            <a:ext cx="779523" cy="966130"/>
            <a:chOff x="8668483" y="3831784"/>
            <a:chExt cx="779523" cy="966130"/>
          </a:xfrm>
        </p:grpSpPr>
        <p:pic>
          <p:nvPicPr>
            <p:cNvPr id="3" name="图片 2">
              <a:extLst>
                <a:ext uri="{FF2B5EF4-FFF2-40B4-BE49-F238E27FC236}">
                  <a16:creationId xmlns:a16="http://schemas.microsoft.com/office/drawing/2014/main" id="{8B53C035-FA13-4AD8-82F4-67BA410DF6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68483" y="3831784"/>
              <a:ext cx="779523" cy="779523"/>
            </a:xfrm>
            <a:prstGeom prst="rect">
              <a:avLst/>
            </a:prstGeom>
          </p:spPr>
        </p:pic>
        <p:sp>
          <p:nvSpPr>
            <p:cNvPr id="4" name="文本框 3">
              <a:extLst>
                <a:ext uri="{FF2B5EF4-FFF2-40B4-BE49-F238E27FC236}">
                  <a16:creationId xmlns:a16="http://schemas.microsoft.com/office/drawing/2014/main" id="{3D241B18-652C-4E5E-ADAA-FC00017BAC76}"/>
                </a:ext>
              </a:extLst>
            </p:cNvPr>
            <p:cNvSpPr txBox="1"/>
            <p:nvPr/>
          </p:nvSpPr>
          <p:spPr>
            <a:xfrm>
              <a:off x="8734852" y="4567082"/>
              <a:ext cx="646331" cy="230832"/>
            </a:xfrm>
            <a:prstGeom prst="rect">
              <a:avLst/>
            </a:prstGeom>
            <a:noFill/>
          </p:spPr>
          <p:txBody>
            <a:bodyPr wrap="none" rtlCol="0">
              <a:spAutoFit/>
            </a:bodyPr>
            <a:lstStyle/>
            <a:p>
              <a:r>
                <a:rPr lang="zh-CN" altLang="en-US" sz="900" dirty="0">
                  <a:latin typeface="方正粗黑宋简体" panose="02000000000000000000" pitchFamily="2" charset="-122"/>
                  <a:ea typeface="方正粗黑宋简体" panose="02000000000000000000" pitchFamily="2" charset="-122"/>
                </a:rPr>
                <a:t>防伪验证</a:t>
              </a:r>
            </a:p>
          </p:txBody>
        </p:sp>
      </p:grpSp>
      <p:pic>
        <p:nvPicPr>
          <p:cNvPr id="11" name="图片 10">
            <a:extLst>
              <a:ext uri="{FF2B5EF4-FFF2-40B4-BE49-F238E27FC236}">
                <a16:creationId xmlns:a16="http://schemas.microsoft.com/office/drawing/2014/main" id="{F8AFA17A-6D55-4228-AE21-89C90E42AD85}"/>
              </a:ext>
            </a:extLst>
          </p:cNvPr>
          <p:cNvPicPr>
            <a:picLocks noChangeAspect="1"/>
          </p:cNvPicPr>
          <p:nvPr/>
        </p:nvPicPr>
        <p:blipFill>
          <a:blip r:embed="rId5">
            <a:alphaModFix amt="50000"/>
            <a:extLst>
              <a:ext uri="{28A0092B-C50C-407E-A947-70E740481C1C}">
                <a14:useLocalDpi xmlns:a14="http://schemas.microsoft.com/office/drawing/2010/main" val="0"/>
              </a:ext>
            </a:extLst>
          </a:blip>
          <a:stretch>
            <a:fillRect/>
          </a:stretch>
        </p:blipFill>
        <p:spPr>
          <a:xfrm rot="20043961">
            <a:off x="8602731" y="5105623"/>
            <a:ext cx="1255234" cy="1258005"/>
          </a:xfrm>
          <a:prstGeom prst="rect">
            <a:avLst/>
          </a:prstGeom>
        </p:spPr>
      </p:pic>
    </p:spTree>
    <p:extLst>
      <p:ext uri="{BB962C8B-B14F-4D97-AF65-F5344CB8AC3E}">
        <p14:creationId xmlns:p14="http://schemas.microsoft.com/office/powerpoint/2010/main" val="12607927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TotalTime>
  <Words>107</Words>
  <Application>Microsoft Office PowerPoint</Application>
  <PresentationFormat>宽屏</PresentationFormat>
  <Paragraphs>15</Paragraphs>
  <Slides>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vt:i4>
      </vt:variant>
    </vt:vector>
  </HeadingPairs>
  <TitlesOfParts>
    <vt:vector size="8" baseType="lpstr">
      <vt:lpstr>等线</vt:lpstr>
      <vt:lpstr>等线 Light</vt:lpstr>
      <vt:lpstr>方正粗黑宋简体</vt:lpstr>
      <vt:lpstr>华文行楷</vt:lpstr>
      <vt:lpstr>Arial</vt:lpstr>
      <vt:lpstr>Tahoma</vt:lpstr>
      <vt:lpstr>Office 主题​​</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dearfad</dc:creator>
  <cp:lastModifiedBy>dearfad</cp:lastModifiedBy>
  <cp:revision>34</cp:revision>
  <dcterms:created xsi:type="dcterms:W3CDTF">2025-02-03T12:29:12Z</dcterms:created>
  <dcterms:modified xsi:type="dcterms:W3CDTF">2025-02-09T13:35:57Z</dcterms:modified>
</cp:coreProperties>
</file>