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/>
          <p:nvPr/>
        </p:nvCxnSpPr>
        <p:spPr>
          <a:xfrm>
            <a:off x="1581878" y="2274165"/>
            <a:ext cx="26340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470992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380338" y="2926639"/>
            <a:ext cx="43607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7676704" y="2914381"/>
            <a:ext cx="3259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中表现优异，获得大赛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034934" y="3492286"/>
            <a:ext cx="41450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特等奖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273950" y="5438000"/>
            <a:ext cx="3546623" cy="658833"/>
            <a:chOff x="7238637" y="5152147"/>
            <a:chExt cx="3546623" cy="65883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238637" y="5152147"/>
              <a:ext cx="2895680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980232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65633" y="5472426"/>
              <a:ext cx="193194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15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058266" y="2403943"/>
            <a:ext cx="8661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 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tst3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⭐凌风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cold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tst2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Test2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tst6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2065442" y="1838296"/>
            <a:ext cx="2229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9" y="660797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1/172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3391" y="531876"/>
            <a:ext cx="17043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202502150073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932D82C-5F25-4405-A5DA-1D15D4FF13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0">
            <a:off x="8468036" y="5104979"/>
            <a:ext cx="1180419" cy="11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17</cp:revision>
  <dcterms:created xsi:type="dcterms:W3CDTF">2025-02-03T12:29:12Z</dcterms:created>
  <dcterms:modified xsi:type="dcterms:W3CDTF">2025-02-03T14:33:40Z</dcterms:modified>
</cp:coreProperties>
</file>