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00" d="100"/>
          <a:sy n="400" d="100"/>
        </p:scale>
        <p:origin x="-20424" y="-12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786CFC-D6E3-450E-92DE-659142FA4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26CEA0-AE37-472B-A1B3-5586890134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A18A07-EA7F-449D-B531-569813C12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0932-1787-4F52-973F-5DB5AA972CC5}" type="datetimeFigureOut">
              <a:rPr lang="zh-CN" altLang="en-US" smtClean="0"/>
              <a:t>2025/2/3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62C21C-4386-4F36-ADD8-668F7452B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75B1A-D916-4A07-BA68-79146A98B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995-2A05-4D19-8F57-C9385C350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945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E18E61-DE14-4D15-9F69-60D6F54E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D3C975-2CEF-4E1C-9007-C5877A03D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CB82D7-1694-4A86-BE63-96E587E6B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0932-1787-4F52-973F-5DB5AA972CC5}" type="datetimeFigureOut">
              <a:rPr lang="zh-CN" altLang="en-US" smtClean="0"/>
              <a:t>2025/2/3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3D80FB-7E19-4DB3-B5C8-A850464FD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9CACF0-6E2B-4C4C-9357-52F1E4E5D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995-2A05-4D19-8F57-C9385C350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775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5AA1F57-C938-42D2-B8A0-BB3F6A5B6A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DF81D6-F37B-4EFB-9657-5C9E6B6F7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1195EC-0EB1-4BCE-BC11-8B916C2CA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0932-1787-4F52-973F-5DB5AA972CC5}" type="datetimeFigureOut">
              <a:rPr lang="zh-CN" altLang="en-US" smtClean="0"/>
              <a:t>2025/2/3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5245D9-331C-4BF8-89D5-1908EB9C9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A6AE9C-C189-45B6-83A1-682478B37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995-2A05-4D19-8F57-C9385C350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63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7B255F-D025-4C8E-97D9-D0B4D600B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5199CF-345C-496F-B6B3-C30E37381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6D8B99-0079-4746-B9F2-C23FDB096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0932-1787-4F52-973F-5DB5AA972CC5}" type="datetimeFigureOut">
              <a:rPr lang="zh-CN" altLang="en-US" smtClean="0"/>
              <a:t>2025/2/3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C31832-C86F-4016-A101-74C8D86B6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327279-AB94-4044-925D-47CEF8F4D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995-2A05-4D19-8F57-C9385C350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2215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1083C-3847-4FA7-A634-C0EA5587C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98AC05-BAAA-4507-8126-ED694D13B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8234B6-1324-4FB0-8CC4-13419D703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0932-1787-4F52-973F-5DB5AA972CC5}" type="datetimeFigureOut">
              <a:rPr lang="zh-CN" altLang="en-US" smtClean="0"/>
              <a:t>2025/2/3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0FE49D-EFB6-46B5-A774-E77FDD838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B67CB6-B368-44D3-891D-94482DF6A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995-2A05-4D19-8F57-C9385C350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655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235A6-5134-433E-89C8-EE43E2DCE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AD0445-D332-4700-887D-470CF3B078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B44962-06E2-456A-B6F9-CCD18813E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5FD47D-89CE-467D-9E55-0730BB326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0932-1787-4F52-973F-5DB5AA972CC5}" type="datetimeFigureOut">
              <a:rPr lang="zh-CN" altLang="en-US" smtClean="0"/>
              <a:t>2025/2/3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C4014A-497E-4476-BF74-EFE60C1D3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131510-EB7D-4E0C-A20C-A3EE45E5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995-2A05-4D19-8F57-C9385C350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069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D3CB0C-84B8-482B-9D22-25670DDAA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575F42-77D9-4E35-9E8E-085515CAB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E170B1-8C36-4826-95BF-5059BE20F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04B80DF-09F0-45FE-A554-8B5BAB2E3D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BECEC48-4029-4863-A32F-4FA62F6D0A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14D032B-CDEA-47EB-8556-027E3E7D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0932-1787-4F52-973F-5DB5AA972CC5}" type="datetimeFigureOut">
              <a:rPr lang="zh-CN" altLang="en-US" smtClean="0"/>
              <a:t>2025/2/3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956A888-B879-4623-94E5-53DDD3246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3F5EDDE-F0F1-4E39-9766-CCF782A03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995-2A05-4D19-8F57-C9385C350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553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827F5-E43E-4329-ABF0-5E115FC79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35FD19E-41E2-495F-9B42-B70006310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0932-1787-4F52-973F-5DB5AA972CC5}" type="datetimeFigureOut">
              <a:rPr lang="zh-CN" altLang="en-US" smtClean="0"/>
              <a:t>2025/2/3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D3B1B6-B678-4917-A6CD-0F0E16B7E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C6DF43-92BD-441C-AA2B-0ADF24EF2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995-2A05-4D19-8F57-C9385C350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502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EC0A5E7-5347-4ED9-8F73-7251420F1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0932-1787-4F52-973F-5DB5AA972CC5}" type="datetimeFigureOut">
              <a:rPr lang="zh-CN" altLang="en-US" smtClean="0"/>
              <a:t>2025/2/3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57734B-A6E9-44A0-B75F-8815EB351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5C0A2D-8F8A-45C4-BAAB-518DFF53A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995-2A05-4D19-8F57-C9385C350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3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B2C776-06B7-4987-BEB0-6839E665F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716AA9-5A84-45C0-94F0-9E3DEBB5E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EEDE90-76E9-4A9D-9B53-9E7C91814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01BCC4-F2CB-420C-9FD4-4879C0AF6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0932-1787-4F52-973F-5DB5AA972CC5}" type="datetimeFigureOut">
              <a:rPr lang="zh-CN" altLang="en-US" smtClean="0"/>
              <a:t>2025/2/3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D77896-34FF-47AF-A26D-1331EA78E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012C6A-074A-47E2-8F17-F38822F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995-2A05-4D19-8F57-C9385C350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903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6C2A8-3858-415E-AC0E-1125B06CE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1441712-F059-4E9B-9DF2-451A57999F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883B50-778C-40E3-B98E-9C4AA2C9E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B8BA66-1F98-4766-A030-282E3B786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0932-1787-4F52-973F-5DB5AA972CC5}" type="datetimeFigureOut">
              <a:rPr lang="zh-CN" altLang="en-US" smtClean="0"/>
              <a:t>2025/2/3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0C7AAB-F463-42DE-A256-73D51A209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9FA0B3-E229-44D0-82E0-7409CE502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A2995-2A05-4D19-8F57-C9385C350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332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1D0F31-59AC-4F49-B7AA-E150B114D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8058F9-4762-4A85-A941-2AD065D82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D04F6C-A907-44B6-9544-5C2E26C959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10932-1787-4F52-973F-5DB5AA972CC5}" type="datetimeFigureOut">
              <a:rPr lang="zh-CN" altLang="en-US" smtClean="0"/>
              <a:t>2025/2/3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A079C7-7F3E-4A14-8FD1-6A318E376A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1C265C-4C7A-43F7-989A-B312F3B5C3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A2995-2A05-4D19-8F57-C9385C350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549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horzBrick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69E2CBC8-48A6-4C96-B9EE-E7C91FFB1A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7" t="3782" r="5914" b="3582"/>
          <a:stretch/>
        </p:blipFill>
        <p:spPr>
          <a:xfrm>
            <a:off x="1529" y="87726"/>
            <a:ext cx="12192000" cy="671793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2D69FCD-5907-45FD-88A4-19DDC6F58E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113" y="4774440"/>
            <a:ext cx="1415773" cy="1415773"/>
          </a:xfrm>
          <a:prstGeom prst="rect">
            <a:avLst/>
          </a:prstGeom>
        </p:spPr>
      </p:pic>
      <p:grpSp>
        <p:nvGrpSpPr>
          <p:cNvPr id="41" name="组合 40">
            <a:extLst>
              <a:ext uri="{FF2B5EF4-FFF2-40B4-BE49-F238E27FC236}">
                <a16:creationId xmlns:a16="http://schemas.microsoft.com/office/drawing/2014/main" id="{76478DF6-7137-48E5-BE08-5A2A21AD94D1}"/>
              </a:ext>
            </a:extLst>
          </p:cNvPr>
          <p:cNvGrpSpPr/>
          <p:nvPr/>
        </p:nvGrpSpPr>
        <p:grpSpPr>
          <a:xfrm>
            <a:off x="2169997" y="540641"/>
            <a:ext cx="7588154" cy="1446550"/>
            <a:chOff x="2169997" y="668228"/>
            <a:chExt cx="7588154" cy="1446550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CB3975BB-9AB7-493C-AB2E-37B24807770F}"/>
                </a:ext>
              </a:extLst>
            </p:cNvPr>
            <p:cNvGrpSpPr/>
            <p:nvPr/>
          </p:nvGrpSpPr>
          <p:grpSpPr>
            <a:xfrm>
              <a:off x="2169997" y="992020"/>
              <a:ext cx="7588154" cy="798965"/>
              <a:chOff x="2204115" y="1125372"/>
              <a:chExt cx="7870209" cy="1299623"/>
            </a:xfrm>
          </p:grpSpPr>
          <p:sp>
            <p:nvSpPr>
              <p:cNvPr id="16" name="带形: 前凸弯 15">
                <a:extLst>
                  <a:ext uri="{FF2B5EF4-FFF2-40B4-BE49-F238E27FC236}">
                    <a16:creationId xmlns:a16="http://schemas.microsoft.com/office/drawing/2014/main" id="{61B06861-3436-49D3-966F-57C5336C6188}"/>
                  </a:ext>
                </a:extLst>
              </p:cNvPr>
              <p:cNvSpPr/>
              <p:nvPr/>
            </p:nvSpPr>
            <p:spPr>
              <a:xfrm>
                <a:off x="2204115" y="1125372"/>
                <a:ext cx="7861112" cy="266131"/>
              </a:xfrm>
              <a:prstGeom prst="ellipseRibbon">
                <a:avLst/>
              </a:prstGeom>
              <a:noFill/>
              <a:ln>
                <a:solidFill>
                  <a:schemeClr val="accent4">
                    <a:lumMod val="20000"/>
                    <a:lumOff val="80000"/>
                  </a:schemeClr>
                </a:solidFill>
                <a:prstDash val="sysDot"/>
              </a:ln>
              <a:effectLst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7" name="带形: 前凸弯 16">
                <a:extLst>
                  <a:ext uri="{FF2B5EF4-FFF2-40B4-BE49-F238E27FC236}">
                    <a16:creationId xmlns:a16="http://schemas.microsoft.com/office/drawing/2014/main" id="{BFF44D96-0B52-487E-9460-2D41B1D0AD61}"/>
                  </a:ext>
                </a:extLst>
              </p:cNvPr>
              <p:cNvSpPr/>
              <p:nvPr/>
            </p:nvSpPr>
            <p:spPr>
              <a:xfrm>
                <a:off x="2204115" y="1487851"/>
                <a:ext cx="7861112" cy="266131"/>
              </a:xfrm>
              <a:prstGeom prst="ellipseRibbon">
                <a:avLst/>
              </a:prstGeom>
              <a:noFill/>
              <a:ln>
                <a:solidFill>
                  <a:schemeClr val="accent4">
                    <a:lumMod val="20000"/>
                    <a:lumOff val="80000"/>
                  </a:schemeClr>
                </a:solidFill>
                <a:prstDash val="sysDot"/>
              </a:ln>
              <a:effectLst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带形: 前凸弯 17">
                <a:extLst>
                  <a:ext uri="{FF2B5EF4-FFF2-40B4-BE49-F238E27FC236}">
                    <a16:creationId xmlns:a16="http://schemas.microsoft.com/office/drawing/2014/main" id="{C5F6841D-953E-4148-90F6-E18E41528FD8}"/>
                  </a:ext>
                </a:extLst>
              </p:cNvPr>
              <p:cNvSpPr/>
              <p:nvPr/>
            </p:nvSpPr>
            <p:spPr>
              <a:xfrm>
                <a:off x="2213212" y="1796385"/>
                <a:ext cx="7861112" cy="266131"/>
              </a:xfrm>
              <a:prstGeom prst="ellipseRibbon">
                <a:avLst/>
              </a:prstGeom>
              <a:noFill/>
              <a:ln>
                <a:solidFill>
                  <a:schemeClr val="accent4">
                    <a:lumMod val="20000"/>
                    <a:lumOff val="80000"/>
                  </a:schemeClr>
                </a:solidFill>
                <a:prstDash val="sysDot"/>
              </a:ln>
              <a:effectLst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带形: 前凸弯 18">
                <a:extLst>
                  <a:ext uri="{FF2B5EF4-FFF2-40B4-BE49-F238E27FC236}">
                    <a16:creationId xmlns:a16="http://schemas.microsoft.com/office/drawing/2014/main" id="{6B9BA638-98CD-4813-9C7C-4C5468AC11C2}"/>
                  </a:ext>
                </a:extLst>
              </p:cNvPr>
              <p:cNvSpPr/>
              <p:nvPr/>
            </p:nvSpPr>
            <p:spPr>
              <a:xfrm>
                <a:off x="2213212" y="2158864"/>
                <a:ext cx="7861112" cy="266131"/>
              </a:xfrm>
              <a:prstGeom prst="ellipseRibbon">
                <a:avLst/>
              </a:prstGeom>
              <a:noFill/>
              <a:ln>
                <a:solidFill>
                  <a:schemeClr val="accent4">
                    <a:lumMod val="20000"/>
                    <a:lumOff val="80000"/>
                  </a:schemeClr>
                </a:solidFill>
                <a:prstDash val="sysDot"/>
              </a:ln>
              <a:effectLst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0D66DC0-B29F-4570-BFBA-1D8E414041B9}"/>
                </a:ext>
              </a:extLst>
            </p:cNvPr>
            <p:cNvSpPr/>
            <p:nvPr/>
          </p:nvSpPr>
          <p:spPr>
            <a:xfrm>
              <a:off x="4162525" y="668228"/>
              <a:ext cx="3866950" cy="14465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zh-CN" altLang="en-US" sz="8800" b="1" dirty="0">
                  <a:ln/>
                  <a:solidFill>
                    <a:schemeClr val="accent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行楷" panose="02010800040101010101" pitchFamily="2" charset="-122"/>
                  <a:ea typeface="华文行楷" panose="02010800040101010101" pitchFamily="2" charset="-122"/>
                </a:rPr>
                <a:t>奖  状</a:t>
              </a:r>
              <a:endParaRPr lang="zh-CN" altLang="en-US" sz="8800" b="1" cap="none" spc="0" dirty="0">
                <a:ln/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</p:grp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A7B30AE6-CFA1-4249-A865-4338A74551D3}"/>
              </a:ext>
            </a:extLst>
          </p:cNvPr>
          <p:cNvCxnSpPr/>
          <p:nvPr/>
        </p:nvCxnSpPr>
        <p:spPr>
          <a:xfrm>
            <a:off x="1581878" y="2274165"/>
            <a:ext cx="2634018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9CBBA890-AC22-4A3D-86BC-610CDD93DDD7}"/>
              </a:ext>
            </a:extLst>
          </p:cNvPr>
          <p:cNvSpPr/>
          <p:nvPr/>
        </p:nvSpPr>
        <p:spPr>
          <a:xfrm>
            <a:off x="4215896" y="1857143"/>
            <a:ext cx="110799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小队：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C2CDD67-EB70-43FA-99E2-1D376BFB4398}"/>
              </a:ext>
            </a:extLst>
          </p:cNvPr>
          <p:cNvSpPr/>
          <p:nvPr/>
        </p:nvSpPr>
        <p:spPr>
          <a:xfrm>
            <a:off x="1470992" y="2914381"/>
            <a:ext cx="198964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在 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2025 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年度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6A30C42-9DD8-487C-9B35-EC0548644EF1}"/>
              </a:ext>
            </a:extLst>
          </p:cNvPr>
          <p:cNvSpPr/>
          <p:nvPr/>
        </p:nvSpPr>
        <p:spPr>
          <a:xfrm>
            <a:off x="3380338" y="2926639"/>
            <a:ext cx="436078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dist"/>
            <a:r>
              <a:rPr lang="en-US" altLang="zh-CN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Cornsnaky’s Year Puzzle Hunt</a:t>
            </a:r>
            <a:endParaRPr lang="zh-CN" altLang="en-US" sz="20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anose="020B0604030504040204" pitchFamily="34" charset="0"/>
              <a:ea typeface="华文行楷" panose="02010800040101010101" pitchFamily="2" charset="-122"/>
              <a:cs typeface="Tahoma" panose="020B0604030504040204" pitchFamily="34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9F2E4E5-511F-4692-8DAA-709A9B3920A8}"/>
              </a:ext>
            </a:extLst>
          </p:cNvPr>
          <p:cNvSpPr/>
          <p:nvPr/>
        </p:nvSpPr>
        <p:spPr>
          <a:xfrm>
            <a:off x="7676704" y="2914381"/>
            <a:ext cx="325922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中表现优异，获得大赛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A118D5B-B3BE-47C1-97CF-D860E3CE93D4}"/>
              </a:ext>
            </a:extLst>
          </p:cNvPr>
          <p:cNvSpPr/>
          <p:nvPr/>
        </p:nvSpPr>
        <p:spPr>
          <a:xfrm>
            <a:off x="4034934" y="3492286"/>
            <a:ext cx="4145047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dist"/>
            <a:r>
              <a:rPr lang="zh-CN" altLang="en-US" sz="8800" b="1" dirty="0">
                <a:ln w="22225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特等奖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49ACFCE-C329-4F95-82E7-4AE3C3440F37}"/>
              </a:ext>
            </a:extLst>
          </p:cNvPr>
          <p:cNvSpPr/>
          <p:nvPr/>
        </p:nvSpPr>
        <p:spPr>
          <a:xfrm>
            <a:off x="1520614" y="4952685"/>
            <a:ext cx="326243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特发此证，以资鼓励！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F67ADDBC-81FC-45D6-BA0A-F9E3D6CD19B4}"/>
              </a:ext>
            </a:extLst>
          </p:cNvPr>
          <p:cNvGrpSpPr/>
          <p:nvPr/>
        </p:nvGrpSpPr>
        <p:grpSpPr>
          <a:xfrm>
            <a:off x="7273950" y="5438000"/>
            <a:ext cx="3546623" cy="658833"/>
            <a:chOff x="7238637" y="5152147"/>
            <a:chExt cx="3546623" cy="658833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9D5EB54-A769-46E3-B3B2-967C4472E7B3}"/>
                </a:ext>
              </a:extLst>
            </p:cNvPr>
            <p:cNvSpPr/>
            <p:nvPr/>
          </p:nvSpPr>
          <p:spPr>
            <a:xfrm>
              <a:off x="7238637" y="5152147"/>
              <a:ext cx="2895680" cy="3077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1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Cornsnaky’s Year Puzzle Hunt</a:t>
              </a:r>
              <a:endParaRPr lang="zh-CN" alt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pitchFamily="34" charset="0"/>
                <a:ea typeface="方正粗黑宋简体" panose="02000000000000000000" pitchFamily="2" charset="-122"/>
                <a:cs typeface="Tahoma" panose="020B0604030504040204" pitchFamily="34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21ED83AA-FDDC-49D5-9713-79C2691CCFD8}"/>
                </a:ext>
              </a:extLst>
            </p:cNvPr>
            <p:cNvSpPr/>
            <p:nvPr/>
          </p:nvSpPr>
          <p:spPr>
            <a:xfrm>
              <a:off x="9980232" y="5155638"/>
              <a:ext cx="805028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组委会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AB1C2447-8576-462E-AA5F-2A18AC12FF5D}"/>
                </a:ext>
              </a:extLst>
            </p:cNvPr>
            <p:cNvSpPr/>
            <p:nvPr/>
          </p:nvSpPr>
          <p:spPr>
            <a:xfrm>
              <a:off x="8065633" y="5472426"/>
              <a:ext cx="1931940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2025 </a:t>
              </a:r>
              <a:r>
                <a:rPr lang="zh-CN" alt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年 </a:t>
              </a:r>
              <a:r>
                <a:rPr lang="en-US" altLang="zh-CN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2 </a:t>
              </a:r>
              <a:r>
                <a:rPr lang="zh-CN" alt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月 </a:t>
              </a:r>
              <a:r>
                <a:rPr lang="en-US" altLang="zh-CN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15 </a:t>
              </a:r>
              <a:r>
                <a:rPr lang="zh-CN" altLang="en-US" sz="16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日</a:t>
              </a:r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1F749500-A1B1-4F0B-88DC-E441875CF6B7}"/>
              </a:ext>
            </a:extLst>
          </p:cNvPr>
          <p:cNvSpPr txBox="1"/>
          <p:nvPr/>
        </p:nvSpPr>
        <p:spPr>
          <a:xfrm>
            <a:off x="2058266" y="2403943"/>
            <a:ext cx="86616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⭐ </a:t>
            </a:r>
            <a:r>
              <a:rPr lang="en-US" altLang="zh-CN" sz="24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Cornsnaky</a:t>
            </a:r>
            <a:r>
              <a:rPr lang="zh-CN" altLang="en-US" sz="24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⭐</a:t>
            </a:r>
            <a:r>
              <a:rPr lang="en-US" altLang="zh-CN" sz="24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tst3</a:t>
            </a:r>
            <a:r>
              <a:rPr lang="zh-CN" altLang="en-US" sz="24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⭐凌风</a:t>
            </a:r>
            <a:r>
              <a:rPr lang="en-US" altLang="zh-CN" sz="24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cold</a:t>
            </a:r>
            <a:r>
              <a:rPr lang="zh-CN" altLang="en-US" sz="24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⭐</a:t>
            </a:r>
            <a:r>
              <a:rPr lang="en-US" altLang="zh-CN" sz="24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tst2</a:t>
            </a:r>
            <a:r>
              <a:rPr lang="zh-CN" altLang="en-US" sz="24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⭐</a:t>
            </a:r>
            <a:r>
              <a:rPr lang="en-US" altLang="zh-CN" sz="24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Test2</a:t>
            </a:r>
            <a:r>
              <a:rPr lang="zh-CN" altLang="en-US" sz="24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⭐</a:t>
            </a:r>
            <a:r>
              <a:rPr lang="en-US" altLang="zh-CN" sz="24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tst6</a:t>
            </a:r>
            <a:r>
              <a:rPr lang="zh-CN" altLang="en-US" sz="24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⭐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8B4917D-B28A-434B-B713-24356B0D4B0B}"/>
              </a:ext>
            </a:extLst>
          </p:cNvPr>
          <p:cNvSpPr txBox="1"/>
          <p:nvPr/>
        </p:nvSpPr>
        <p:spPr>
          <a:xfrm>
            <a:off x="2065442" y="1838296"/>
            <a:ext cx="22290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Cornsnaky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8FE775B8-D20A-4C8C-9B04-B94B73929FD5}"/>
              </a:ext>
            </a:extLst>
          </p:cNvPr>
          <p:cNvSpPr/>
          <p:nvPr/>
        </p:nvSpPr>
        <p:spPr>
          <a:xfrm>
            <a:off x="10122359" y="6588927"/>
            <a:ext cx="248786" cy="12311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1/172</a:t>
            </a:r>
            <a:endParaRPr lang="zh-CN" altLang="en-US" sz="2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11BE9A04-D71C-419F-88C5-9EE63EC783E4}"/>
              </a:ext>
            </a:extLst>
          </p:cNvPr>
          <p:cNvSpPr/>
          <p:nvPr/>
        </p:nvSpPr>
        <p:spPr>
          <a:xfrm>
            <a:off x="963391" y="531876"/>
            <a:ext cx="1704313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编号：</a:t>
            </a:r>
            <a:r>
              <a:rPr lang="en-US" altLang="zh-CN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202502150073</a:t>
            </a:r>
            <a:endParaRPr lang="zh-CN" altLang="en-US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pic>
        <p:nvPicPr>
          <p:cNvPr id="54" name="图片 53">
            <a:extLst>
              <a:ext uri="{FF2B5EF4-FFF2-40B4-BE49-F238E27FC236}">
                <a16:creationId xmlns:a16="http://schemas.microsoft.com/office/drawing/2014/main" id="{D932D82C-5F25-4405-A5DA-1D15D4FF133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1200000">
            <a:off x="8468036" y="5104979"/>
            <a:ext cx="1180419" cy="1180419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09A369AF-26C4-4471-B344-CC37D433E570}"/>
              </a:ext>
            </a:extLst>
          </p:cNvPr>
          <p:cNvGrpSpPr/>
          <p:nvPr/>
        </p:nvGrpSpPr>
        <p:grpSpPr>
          <a:xfrm>
            <a:off x="1342333" y="802429"/>
            <a:ext cx="779523" cy="966130"/>
            <a:chOff x="8668483" y="3831784"/>
            <a:chExt cx="779523" cy="96613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8B53C035-FA13-4AD8-82F4-67BA410DF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8483" y="3831784"/>
              <a:ext cx="779523" cy="779523"/>
            </a:xfrm>
            <a:prstGeom prst="rect">
              <a:avLst/>
            </a:prstGeom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3D241B18-652C-4E5E-ADAA-FC00017BAC76}"/>
                </a:ext>
              </a:extLst>
            </p:cNvPr>
            <p:cNvSpPr txBox="1"/>
            <p:nvPr/>
          </p:nvSpPr>
          <p:spPr>
            <a:xfrm>
              <a:off x="8734852" y="4567082"/>
              <a:ext cx="64633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dirty="0">
                  <a:latin typeface="方正粗黑宋简体" panose="02000000000000000000" pitchFamily="2" charset="-122"/>
                  <a:ea typeface="方正粗黑宋简体" panose="02000000000000000000" pitchFamily="2" charset="-122"/>
                </a:rPr>
                <a:t>防伪验证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079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58</Words>
  <Application>Microsoft Office PowerPoint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方正粗黑宋简体</vt:lpstr>
      <vt:lpstr>华文行楷</vt:lpstr>
      <vt:lpstr>Arial</vt:lpstr>
      <vt:lpstr>Tahoma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dearfad</dc:creator>
  <cp:lastModifiedBy>dearfad</cp:lastModifiedBy>
  <cp:revision>21</cp:revision>
  <dcterms:created xsi:type="dcterms:W3CDTF">2025-02-03T12:29:12Z</dcterms:created>
  <dcterms:modified xsi:type="dcterms:W3CDTF">2025-02-03T14:51:06Z</dcterms:modified>
</cp:coreProperties>
</file>