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274165"/>
            <a:ext cx="23993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参与奖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958638" y="2461468"/>
            <a:ext cx="656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544980" y="1672307"/>
            <a:ext cx="2593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8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1/232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19509" y="661103"/>
            <a:ext cx="17940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20250209XXXX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543630-BB01-453C-A477-658CA564BF56}"/>
              </a:ext>
            </a:extLst>
          </p:cNvPr>
          <p:cNvSpPr txBox="1"/>
          <p:nvPr/>
        </p:nvSpPr>
        <p:spPr>
          <a:xfrm>
            <a:off x="829491" y="1109626"/>
            <a:ext cx="338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XXXX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为小队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，不足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位前加</a:t>
            </a:r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补足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53ABD63-5E0C-40CE-8335-6FC92461B324}"/>
              </a:ext>
            </a:extLst>
          </p:cNvPr>
          <p:cNvCxnSpPr/>
          <p:nvPr/>
        </p:nvCxnSpPr>
        <p:spPr>
          <a:xfrm flipV="1">
            <a:off x="2024743" y="938102"/>
            <a:ext cx="149171" cy="1491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97D3479-E748-4E01-A746-7D19F9B6BEBB}"/>
              </a:ext>
            </a:extLst>
          </p:cNvPr>
          <p:cNvSpPr txBox="1"/>
          <p:nvPr/>
        </p:nvSpPr>
        <p:spPr>
          <a:xfrm>
            <a:off x="681448" y="1471028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小队名称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19E96F2-4A1B-402A-9DE1-E39036111070}"/>
              </a:ext>
            </a:extLst>
          </p:cNvPr>
          <p:cNvCxnSpPr>
            <a:cxnSpLocks/>
          </p:cNvCxnSpPr>
          <p:nvPr/>
        </p:nvCxnSpPr>
        <p:spPr>
          <a:xfrm>
            <a:off x="1803452" y="1630706"/>
            <a:ext cx="495611" cy="1570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368C0F9-AAD9-4C9F-82FE-1506C0CB4916}"/>
              </a:ext>
            </a:extLst>
          </p:cNvPr>
          <p:cNvSpPr txBox="1"/>
          <p:nvPr/>
        </p:nvSpPr>
        <p:spPr>
          <a:xfrm>
            <a:off x="754696" y="2443931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小队队员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CF3535-AFAA-4658-BDD2-440FE3FE9D9D}"/>
              </a:ext>
            </a:extLst>
          </p:cNvPr>
          <p:cNvCxnSpPr>
            <a:cxnSpLocks/>
          </p:cNvCxnSpPr>
          <p:nvPr/>
        </p:nvCxnSpPr>
        <p:spPr>
          <a:xfrm>
            <a:off x="1876700" y="2603609"/>
            <a:ext cx="10232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DEE7618-BB4B-4F70-BB74-7EB094E8D99C}"/>
              </a:ext>
            </a:extLst>
          </p:cNvPr>
          <p:cNvSpPr txBox="1"/>
          <p:nvPr/>
        </p:nvSpPr>
        <p:spPr>
          <a:xfrm>
            <a:off x="1913886" y="4060397"/>
            <a:ext cx="119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奖项名称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A91C680-B1DD-489E-91B4-EEC5DA6A16B8}"/>
              </a:ext>
            </a:extLst>
          </p:cNvPr>
          <p:cNvCxnSpPr>
            <a:cxnSpLocks/>
          </p:cNvCxnSpPr>
          <p:nvPr/>
        </p:nvCxnSpPr>
        <p:spPr>
          <a:xfrm>
            <a:off x="3035890" y="4220075"/>
            <a:ext cx="102325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方正粗黑宋简体</vt:lpstr>
      <vt:lpstr>华文行楷</vt:lpstr>
      <vt:lpstr>微软雅黑</vt:lpstr>
      <vt:lpstr>Arial</vt:lpstr>
      <vt:lpstr>Roboto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30</cp:revision>
  <dcterms:created xsi:type="dcterms:W3CDTF">2025-02-03T12:29:12Z</dcterms:created>
  <dcterms:modified xsi:type="dcterms:W3CDTF">2025-02-06T12:54:04Z</dcterms:modified>
</cp:coreProperties>
</file>