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82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86CFC-D6E3-450E-92DE-659142FA4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26CEA0-AE37-472B-A1B3-558689013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A18A07-EA7F-449D-B531-569813C1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2C21C-4386-4F36-ADD8-668F7452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75B1A-D916-4A07-BA68-79146A98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94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18E61-DE14-4D15-9F69-60D6F54E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D3C975-2CEF-4E1C-9007-C5877A03D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CB82D7-1694-4A86-BE63-96E587E6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D80FB-7E19-4DB3-B5C8-A850464F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CACF0-6E2B-4C4C-9357-52F1E4E5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77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AA1F57-C938-42D2-B8A0-BB3F6A5B6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DF81D6-F37B-4EFB-9657-5C9E6B6F7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195EC-0EB1-4BCE-BC11-8B916C2C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245D9-331C-4BF8-89D5-1908EB9C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6AE9C-C189-45B6-83A1-682478B3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63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B255F-D025-4C8E-97D9-D0B4D600B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199CF-345C-496F-B6B3-C30E37381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D8B99-0079-4746-B9F2-C23FDB09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C31832-C86F-4016-A101-74C8D86B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327279-AB94-4044-925D-47CEF8F4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21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083C-3847-4FA7-A634-C0EA5587C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98AC05-BAAA-4507-8126-ED694D13B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234B6-1324-4FB0-8CC4-13419D70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FE49D-EFB6-46B5-A774-E77FDD83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B67CB6-B368-44D3-891D-94482DF6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65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235A6-5134-433E-89C8-EE43E2DC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AD0445-D332-4700-887D-470CF3B07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B44962-06E2-456A-B6F9-CCD18813E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5FD47D-89CE-467D-9E55-0730BB32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C4014A-497E-4476-BF74-EFE60C1D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131510-EB7D-4E0C-A20C-A3EE45E5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06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3CB0C-84B8-482B-9D22-25670DDA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575F42-77D9-4E35-9E8E-085515CAB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E170B1-8C36-4826-95BF-5059BE20F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4B80DF-09F0-45FE-A554-8B5BAB2E3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ECEC48-4029-4863-A32F-4FA62F6D0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4D032B-CDEA-47EB-8556-027E3E7D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56A888-B879-4623-94E5-53DDD324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F5EDDE-F0F1-4E39-9766-CCF782A0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55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827F5-E43E-4329-ABF0-5E115FC7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5FD19E-41E2-495F-9B42-B7000631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D3B1B6-B678-4917-A6CD-0F0E16B7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C6DF43-92BD-441C-AA2B-0ADF24EF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50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C0A5E7-5347-4ED9-8F73-7251420F1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57734B-A6E9-44A0-B75F-8815EB35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5C0A2D-8F8A-45C4-BAAB-518DFF53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3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2C776-06B7-4987-BEB0-6839E665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16AA9-5A84-45C0-94F0-9E3DEBB5E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EEDE90-76E9-4A9D-9B53-9E7C91814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01BCC4-F2CB-420C-9FD4-4879C0AF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D77896-34FF-47AF-A26D-1331EA78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012C6A-074A-47E2-8F17-F38822F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90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6C2A8-3858-415E-AC0E-1125B06C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441712-F059-4E9B-9DF2-451A57999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883B50-778C-40E3-B98E-9C4AA2C9E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B8BA66-1F98-4766-A030-282E3B78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0C7AAB-F463-42DE-A256-73D51A20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9FA0B3-E229-44D0-82E0-7409CE50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33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1D0F31-59AC-4F49-B7AA-E150B114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8058F9-4762-4A85-A941-2AD065D8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04F6C-A907-44B6-9544-5C2E26C95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079C7-7F3E-4A14-8FD1-6A318E376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C265C-4C7A-43F7-989A-B312F3B5C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54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69E2CBC8-48A6-4C96-B9EE-E7C91FFB1A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" t="3782" r="5914" b="3582"/>
          <a:stretch/>
        </p:blipFill>
        <p:spPr>
          <a:xfrm>
            <a:off x="1529" y="87726"/>
            <a:ext cx="12192000" cy="67179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2D69FCD-5907-45FD-88A4-19DDC6F58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113" y="4774440"/>
            <a:ext cx="1415773" cy="1415773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76478DF6-7137-48E5-BE08-5A2A21AD94D1}"/>
              </a:ext>
            </a:extLst>
          </p:cNvPr>
          <p:cNvGrpSpPr/>
          <p:nvPr/>
        </p:nvGrpSpPr>
        <p:grpSpPr>
          <a:xfrm>
            <a:off x="2169997" y="540641"/>
            <a:ext cx="7588154" cy="1446550"/>
            <a:chOff x="2169997" y="668228"/>
            <a:chExt cx="7588154" cy="1446550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CB3975BB-9AB7-493C-AB2E-37B24807770F}"/>
                </a:ext>
              </a:extLst>
            </p:cNvPr>
            <p:cNvGrpSpPr/>
            <p:nvPr/>
          </p:nvGrpSpPr>
          <p:grpSpPr>
            <a:xfrm>
              <a:off x="2169997" y="992020"/>
              <a:ext cx="7588154" cy="798965"/>
              <a:chOff x="2204115" y="1125372"/>
              <a:chExt cx="7870209" cy="1299623"/>
            </a:xfrm>
          </p:grpSpPr>
          <p:sp>
            <p:nvSpPr>
              <p:cNvPr id="16" name="带形: 前凸弯 15">
                <a:extLst>
                  <a:ext uri="{FF2B5EF4-FFF2-40B4-BE49-F238E27FC236}">
                    <a16:creationId xmlns:a16="http://schemas.microsoft.com/office/drawing/2014/main" id="{61B06861-3436-49D3-966F-57C5336C6188}"/>
                  </a:ext>
                </a:extLst>
              </p:cNvPr>
              <p:cNvSpPr/>
              <p:nvPr/>
            </p:nvSpPr>
            <p:spPr>
              <a:xfrm>
                <a:off x="2204115" y="1125372"/>
                <a:ext cx="7861112" cy="266131"/>
              </a:xfrm>
              <a:prstGeom prst="ellipseRibbon">
                <a:avLst/>
              </a:prstGeom>
              <a:noFill/>
              <a:ln>
                <a:solidFill>
                  <a:schemeClr val="accent4">
                    <a:lumMod val="20000"/>
                    <a:lumOff val="80000"/>
                  </a:schemeClr>
                </a:solidFill>
                <a:prstDash val="sysDot"/>
              </a:ln>
              <a:effec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带形: 前凸弯 16">
                <a:extLst>
                  <a:ext uri="{FF2B5EF4-FFF2-40B4-BE49-F238E27FC236}">
                    <a16:creationId xmlns:a16="http://schemas.microsoft.com/office/drawing/2014/main" id="{BFF44D96-0B52-487E-9460-2D41B1D0AD61}"/>
                  </a:ext>
                </a:extLst>
              </p:cNvPr>
              <p:cNvSpPr/>
              <p:nvPr/>
            </p:nvSpPr>
            <p:spPr>
              <a:xfrm>
                <a:off x="2204115" y="1487851"/>
                <a:ext cx="7861112" cy="266131"/>
              </a:xfrm>
              <a:prstGeom prst="ellipseRibbon">
                <a:avLst/>
              </a:prstGeom>
              <a:noFill/>
              <a:ln>
                <a:solidFill>
                  <a:schemeClr val="accent4">
                    <a:lumMod val="20000"/>
                    <a:lumOff val="80000"/>
                  </a:schemeClr>
                </a:solidFill>
                <a:prstDash val="sysDot"/>
              </a:ln>
              <a:effec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带形: 前凸弯 17">
                <a:extLst>
                  <a:ext uri="{FF2B5EF4-FFF2-40B4-BE49-F238E27FC236}">
                    <a16:creationId xmlns:a16="http://schemas.microsoft.com/office/drawing/2014/main" id="{C5F6841D-953E-4148-90F6-E18E41528FD8}"/>
                  </a:ext>
                </a:extLst>
              </p:cNvPr>
              <p:cNvSpPr/>
              <p:nvPr/>
            </p:nvSpPr>
            <p:spPr>
              <a:xfrm>
                <a:off x="2213212" y="1796385"/>
                <a:ext cx="7861112" cy="266131"/>
              </a:xfrm>
              <a:prstGeom prst="ellipseRibbon">
                <a:avLst/>
              </a:prstGeom>
              <a:noFill/>
              <a:ln>
                <a:solidFill>
                  <a:schemeClr val="accent4">
                    <a:lumMod val="20000"/>
                    <a:lumOff val="80000"/>
                  </a:schemeClr>
                </a:solidFill>
                <a:prstDash val="sysDot"/>
              </a:ln>
              <a:effec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带形: 前凸弯 18">
                <a:extLst>
                  <a:ext uri="{FF2B5EF4-FFF2-40B4-BE49-F238E27FC236}">
                    <a16:creationId xmlns:a16="http://schemas.microsoft.com/office/drawing/2014/main" id="{6B9BA638-98CD-4813-9C7C-4C5468AC11C2}"/>
                  </a:ext>
                </a:extLst>
              </p:cNvPr>
              <p:cNvSpPr/>
              <p:nvPr/>
            </p:nvSpPr>
            <p:spPr>
              <a:xfrm>
                <a:off x="2213212" y="2158864"/>
                <a:ext cx="7861112" cy="266131"/>
              </a:xfrm>
              <a:prstGeom prst="ellipseRibbon">
                <a:avLst/>
              </a:prstGeom>
              <a:noFill/>
              <a:ln>
                <a:solidFill>
                  <a:schemeClr val="accent4">
                    <a:lumMod val="20000"/>
                    <a:lumOff val="80000"/>
                  </a:schemeClr>
                </a:solidFill>
                <a:prstDash val="sysDot"/>
              </a:ln>
              <a:effec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0D66DC0-B29F-4570-BFBA-1D8E414041B9}"/>
                </a:ext>
              </a:extLst>
            </p:cNvPr>
            <p:cNvSpPr/>
            <p:nvPr/>
          </p:nvSpPr>
          <p:spPr>
            <a:xfrm>
              <a:off x="4162525" y="668228"/>
              <a:ext cx="3866950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zh-CN" altLang="en-US" sz="8800" b="1" dirty="0">
                  <a:ln/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行楷" panose="02010800040101010101" pitchFamily="2" charset="-122"/>
                  <a:ea typeface="华文行楷" panose="02010800040101010101" pitchFamily="2" charset="-122"/>
                </a:rPr>
                <a:t>奖  状</a:t>
              </a:r>
              <a:endParaRPr lang="zh-CN" altLang="en-US" sz="8800" b="1" cap="none" spc="0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7B30AE6-CFA1-4249-A865-4338A74551D3}"/>
              </a:ext>
            </a:extLst>
          </p:cNvPr>
          <p:cNvCxnSpPr>
            <a:cxnSpLocks/>
          </p:cNvCxnSpPr>
          <p:nvPr/>
        </p:nvCxnSpPr>
        <p:spPr>
          <a:xfrm>
            <a:off x="1659799" y="2306820"/>
            <a:ext cx="3065549" cy="1198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9CBBA890-AC22-4A3D-86BC-610CDD93DDD7}"/>
              </a:ext>
            </a:extLst>
          </p:cNvPr>
          <p:cNvSpPr/>
          <p:nvPr/>
        </p:nvSpPr>
        <p:spPr>
          <a:xfrm>
            <a:off x="4725348" y="1857143"/>
            <a:ext cx="11079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小队：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C2CDD67-EB70-43FA-99E2-1D376BFB4398}"/>
              </a:ext>
            </a:extLst>
          </p:cNvPr>
          <p:cNvSpPr/>
          <p:nvPr/>
        </p:nvSpPr>
        <p:spPr>
          <a:xfrm>
            <a:off x="1503649" y="2914381"/>
            <a:ext cx="19896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在 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2025 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年度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6A30C42-9DD8-487C-9B35-EC0548644EF1}"/>
              </a:ext>
            </a:extLst>
          </p:cNvPr>
          <p:cNvSpPr/>
          <p:nvPr/>
        </p:nvSpPr>
        <p:spPr>
          <a:xfrm>
            <a:off x="3406469" y="2926639"/>
            <a:ext cx="492142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Cornsnaky’s Snake Year Puzzle Hunt</a:t>
            </a:r>
            <a:endParaRPr lang="zh-CN" alt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华文行楷" panose="02010800040101010101" pitchFamily="2" charset="-122"/>
              <a:cs typeface="Tahoma" panose="020B060403050404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9F2E4E5-511F-4692-8DAA-709A9B3920A8}"/>
              </a:ext>
            </a:extLst>
          </p:cNvPr>
          <p:cNvSpPr/>
          <p:nvPr/>
        </p:nvSpPr>
        <p:spPr>
          <a:xfrm>
            <a:off x="8204950" y="2914381"/>
            <a:ext cx="264687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中表现优异，获得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A118D5B-B3BE-47C1-97CF-D860E3CE93D4}"/>
              </a:ext>
            </a:extLst>
          </p:cNvPr>
          <p:cNvSpPr/>
          <p:nvPr/>
        </p:nvSpPr>
        <p:spPr>
          <a:xfrm>
            <a:off x="4299111" y="3456838"/>
            <a:ext cx="359377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zh-CN" altLang="en-US" sz="8800" b="1" dirty="0">
                <a:ln w="2222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季军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49ACFCE-C329-4F95-82E7-4AE3C3440F37}"/>
              </a:ext>
            </a:extLst>
          </p:cNvPr>
          <p:cNvSpPr/>
          <p:nvPr/>
        </p:nvSpPr>
        <p:spPr>
          <a:xfrm>
            <a:off x="1520614" y="4952685"/>
            <a:ext cx="32624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特发此证，以资鼓励！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67ADDBC-81FC-45D6-BA0A-F9E3D6CD19B4}"/>
              </a:ext>
            </a:extLst>
          </p:cNvPr>
          <p:cNvGrpSpPr/>
          <p:nvPr/>
        </p:nvGrpSpPr>
        <p:grpSpPr>
          <a:xfrm>
            <a:off x="7014752" y="5441491"/>
            <a:ext cx="4222637" cy="654048"/>
            <a:chOff x="7012472" y="5155638"/>
            <a:chExt cx="3684512" cy="654048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9D5EB54-A769-46E3-B3B2-967C4472E7B3}"/>
                </a:ext>
              </a:extLst>
            </p:cNvPr>
            <p:cNvSpPr/>
            <p:nvPr/>
          </p:nvSpPr>
          <p:spPr>
            <a:xfrm>
              <a:off x="7012472" y="5155638"/>
              <a:ext cx="303694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Cornsnaky’s Snake Year Puzzle Hunt</a:t>
              </a:r>
              <a:endParaRPr lang="zh-CN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方正粗黑宋简体" panose="02000000000000000000" pitchFamily="2" charset="-122"/>
                <a:cs typeface="Tahoma" panose="020B060403050404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1ED83AA-FDDC-49D5-9713-79C2691CCFD8}"/>
                </a:ext>
              </a:extLst>
            </p:cNvPr>
            <p:cNvSpPr/>
            <p:nvPr/>
          </p:nvSpPr>
          <p:spPr>
            <a:xfrm>
              <a:off x="9891956" y="5155638"/>
              <a:ext cx="805028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组委会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B1C2447-8576-462E-AA5F-2A18AC12FF5D}"/>
                </a:ext>
              </a:extLst>
            </p:cNvPr>
            <p:cNvSpPr/>
            <p:nvPr/>
          </p:nvSpPr>
          <p:spPr>
            <a:xfrm>
              <a:off x="8081799" y="5471132"/>
              <a:ext cx="156964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2025 </a:t>
              </a:r>
              <a:r>
                <a:rPr lang="zh-CN" alt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年 </a:t>
              </a:r>
              <a:r>
                <a:rPr lang="en-US" altLang="zh-CN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2 </a:t>
              </a:r>
              <a:r>
                <a:rPr lang="zh-CN" alt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月 </a:t>
              </a:r>
              <a:r>
                <a:rPr lang="en-US" altLang="zh-CN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9 </a:t>
              </a:r>
              <a:r>
                <a:rPr lang="zh-CN" alt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日</a:t>
              </a: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1F749500-A1B1-4F0B-88DC-E441875CF6B7}"/>
              </a:ext>
            </a:extLst>
          </p:cNvPr>
          <p:cNvSpPr txBox="1"/>
          <p:nvPr/>
        </p:nvSpPr>
        <p:spPr>
          <a:xfrm>
            <a:off x="3058242" y="2387168"/>
            <a:ext cx="628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npl⭐ alaya⭐inequality⭐Star⭐</a:t>
            </a:r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肥</a:t>
            </a:r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eric⭐Satori5⭐Kizuna⭐</a:t>
            </a:r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琳奈</a:t>
            </a:r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⭐</a:t>
            </a:r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帕猫帕猫帕</a:t>
            </a:r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⭐propofol⭐</a:t>
            </a:r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一个多一点嘟嘟</a:t>
            </a:r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⭐wyfbbh⭐</a:t>
            </a:r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卡布</a:t>
            </a:r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-</a:t>
            </a:r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咖波</a:t>
            </a:r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⭐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8B4917D-B28A-434B-B713-24356B0D4B0B}"/>
              </a:ext>
            </a:extLst>
          </p:cNvPr>
          <p:cNvSpPr txBox="1"/>
          <p:nvPr/>
        </p:nvSpPr>
        <p:spPr>
          <a:xfrm>
            <a:off x="1659799" y="1857519"/>
            <a:ext cx="31481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反卷金牌美食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official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E775B8-D20A-4C8C-9B04-B94B73929FD5}"/>
              </a:ext>
            </a:extLst>
          </p:cNvPr>
          <p:cNvSpPr/>
          <p:nvPr/>
        </p:nvSpPr>
        <p:spPr>
          <a:xfrm>
            <a:off x="10122358" y="6588927"/>
            <a:ext cx="248786" cy="1231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3/232</a:t>
            </a:r>
            <a:endParaRPr lang="zh-CN" altLang="en-US" sz="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1BE9A04-D71C-419F-88C5-9EE63EC783E4}"/>
              </a:ext>
            </a:extLst>
          </p:cNvPr>
          <p:cNvSpPr/>
          <p:nvPr/>
        </p:nvSpPr>
        <p:spPr>
          <a:xfrm>
            <a:off x="964392" y="661103"/>
            <a:ext cx="17043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编号：</a:t>
            </a:r>
            <a:r>
              <a:rPr lang="en-US" altLang="zh-CN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202502090071</a:t>
            </a:r>
            <a:endParaRPr lang="zh-CN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9A369AF-26C4-4471-B344-CC37D433E570}"/>
              </a:ext>
            </a:extLst>
          </p:cNvPr>
          <p:cNvGrpSpPr/>
          <p:nvPr/>
        </p:nvGrpSpPr>
        <p:grpSpPr>
          <a:xfrm>
            <a:off x="2668708" y="5451395"/>
            <a:ext cx="779523" cy="966130"/>
            <a:chOff x="8668483" y="3831784"/>
            <a:chExt cx="779523" cy="96613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B53C035-FA13-4AD8-82F4-67BA410DF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8483" y="3831784"/>
              <a:ext cx="779523" cy="779523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D241B18-652C-4E5E-ADAA-FC00017BAC76}"/>
                </a:ext>
              </a:extLst>
            </p:cNvPr>
            <p:cNvSpPr txBox="1"/>
            <p:nvPr/>
          </p:nvSpPr>
          <p:spPr>
            <a:xfrm>
              <a:off x="8734852" y="4567082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防伪验证</a:t>
              </a: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F8AFA17A-6D55-4228-AE21-89C90E42AD8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43961">
            <a:off x="8602731" y="5105623"/>
            <a:ext cx="1255234" cy="1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88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方正粗黑宋简体</vt:lpstr>
      <vt:lpstr>华文行楷</vt:lpstr>
      <vt:lpstr>Arial</vt:lpstr>
      <vt:lpstr>Tahoma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dearfad</dc:creator>
  <cp:lastModifiedBy>dearfad</cp:lastModifiedBy>
  <cp:revision>32</cp:revision>
  <dcterms:created xsi:type="dcterms:W3CDTF">2025-02-03T12:29:12Z</dcterms:created>
  <dcterms:modified xsi:type="dcterms:W3CDTF">2025-02-06T13:11:41Z</dcterms:modified>
</cp:coreProperties>
</file>