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48.jpg" ContentType="image/p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4" r:id="rId5"/>
  </p:sldMasterIdLst>
  <p:notesMasterIdLst>
    <p:notesMasterId r:id="rId24"/>
  </p:notesMasterIdLst>
  <p:handoutMasterIdLst>
    <p:handoutMasterId r:id="rId25"/>
  </p:handoutMasterIdLst>
  <p:sldIdLst>
    <p:sldId id="911" r:id="rId6"/>
    <p:sldId id="945" r:id="rId7"/>
    <p:sldId id="919" r:id="rId8"/>
    <p:sldId id="924" r:id="rId9"/>
    <p:sldId id="952" r:id="rId10"/>
    <p:sldId id="953" r:id="rId11"/>
    <p:sldId id="954" r:id="rId12"/>
    <p:sldId id="881" r:id="rId13"/>
    <p:sldId id="955" r:id="rId14"/>
    <p:sldId id="956" r:id="rId15"/>
    <p:sldId id="957" r:id="rId16"/>
    <p:sldId id="946" r:id="rId17"/>
    <p:sldId id="947" r:id="rId18"/>
    <p:sldId id="948" r:id="rId19"/>
    <p:sldId id="949" r:id="rId20"/>
    <p:sldId id="950" r:id="rId21"/>
    <p:sldId id="951" r:id="rId22"/>
    <p:sldId id="912" r:id="rId23"/>
  </p:sldIdLst>
  <p:sldSz cx="12192000" cy="6858000"/>
  <p:notesSz cx="7010400" cy="916305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5" userDrawn="1">
          <p15:clr>
            <a:srgbClr val="A4A3A4"/>
          </p15:clr>
        </p15:guide>
        <p15:guide id="2" pos="2341" userDrawn="1">
          <p15:clr>
            <a:srgbClr val="A4A3A4"/>
          </p15:clr>
        </p15:guide>
      </p15:sldGuideLst>
    </p:ext>
    <p:ext uri="{2D200454-40CA-4A62-9FC3-DE9A4176ACB9}">
      <p15:notesGuideLst xmlns:p15="http://schemas.microsoft.com/office/powerpoint/2012/main">
        <p15:guide id="1" orient="horz" pos="2886">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300A5"/>
    <a:srgbClr val="C5007C"/>
    <a:srgbClr val="2667A6"/>
    <a:srgbClr val="0FAD00"/>
    <a:srgbClr val="5DA8DC"/>
    <a:srgbClr val="F05A22"/>
    <a:srgbClr val="F37021"/>
    <a:srgbClr val="CC5755"/>
    <a:srgbClr val="E7B800"/>
    <a:srgbClr val="8DC6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26" autoAdjust="0"/>
    <p:restoredTop sz="90437" autoAdjust="0"/>
  </p:normalViewPr>
  <p:slideViewPr>
    <p:cSldViewPr>
      <p:cViewPr>
        <p:scale>
          <a:sx n="73" d="100"/>
          <a:sy n="73" d="100"/>
        </p:scale>
        <p:origin x="216" y="-330"/>
      </p:cViewPr>
      <p:guideLst>
        <p:guide orient="horz" pos="1265"/>
        <p:guide pos="2341"/>
      </p:guideLst>
    </p:cSldViewPr>
  </p:slideViewPr>
  <p:outlineViewPr>
    <p:cViewPr>
      <p:scale>
        <a:sx n="50" d="100"/>
        <a:sy n="50" d="100"/>
      </p:scale>
      <p:origin x="0" y="146616"/>
    </p:cViewPr>
  </p:outlineViewPr>
  <p:notesTextViewPr>
    <p:cViewPr>
      <p:scale>
        <a:sx n="1" d="1"/>
        <a:sy n="1" d="1"/>
      </p:scale>
      <p:origin x="0" y="0"/>
    </p:cViewPr>
  </p:notesTextViewPr>
  <p:sorterViewPr>
    <p:cViewPr>
      <p:scale>
        <a:sx n="68" d="100"/>
        <a:sy n="68" d="100"/>
      </p:scale>
      <p:origin x="0" y="0"/>
    </p:cViewPr>
  </p:sorterViewPr>
  <p:notesViewPr>
    <p:cSldViewPr snapToGrid="0">
      <p:cViewPr varScale="1">
        <p:scale>
          <a:sx n="61" d="100"/>
          <a:sy n="61" d="100"/>
        </p:scale>
        <p:origin x="2712" y="60"/>
      </p:cViewPr>
      <p:guideLst>
        <p:guide orient="horz" pos="2886"/>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1DC920-E9E4-4666-9CC2-893C0012ECC5}" type="doc">
      <dgm:prSet loTypeId="urn:microsoft.com/office/officeart/2005/8/layout/chevron1" loCatId="process" qsTypeId="urn:microsoft.com/office/officeart/2005/8/quickstyle/simple1" qsCatId="simple" csTypeId="urn:microsoft.com/office/officeart/2005/8/colors/colorful1" csCatId="colorful" phldr="1"/>
      <dgm:spPr/>
    </dgm:pt>
    <dgm:pt modelId="{67DF8EEC-60FC-464B-8FA7-0950D52C6C38}">
      <dgm:prSet phldrT="[Text]" custT="1"/>
      <dgm:spPr>
        <a:solidFill>
          <a:schemeClr val="accent2">
            <a:lumMod val="60000"/>
            <a:lumOff val="40000"/>
          </a:schemeClr>
        </a:solidFill>
      </dgm:spPr>
      <dgm:t>
        <a:bodyPr/>
        <a:lstStyle/>
        <a:p>
          <a:r>
            <a:rPr lang="en-US" sz="1800" b="0" dirty="0">
              <a:solidFill>
                <a:schemeClr val="tx1"/>
              </a:solidFill>
            </a:rPr>
            <a:t>Prepare AEM instances</a:t>
          </a:r>
        </a:p>
      </dgm:t>
    </dgm:pt>
    <dgm:pt modelId="{99EB57DB-876E-4B4C-89D0-FB7891D38262}" type="parTrans" cxnId="{98AA0924-1819-4C81-B324-31F648D41808}">
      <dgm:prSet/>
      <dgm:spPr/>
      <dgm:t>
        <a:bodyPr/>
        <a:lstStyle/>
        <a:p>
          <a:endParaRPr lang="en-US"/>
        </a:p>
      </dgm:t>
    </dgm:pt>
    <dgm:pt modelId="{1B1D13CF-7B60-4403-BCCD-228D55460F40}" type="sibTrans" cxnId="{98AA0924-1819-4C81-B324-31F648D41808}">
      <dgm:prSet/>
      <dgm:spPr/>
      <dgm:t>
        <a:bodyPr/>
        <a:lstStyle/>
        <a:p>
          <a:endParaRPr lang="en-US"/>
        </a:p>
      </dgm:t>
    </dgm:pt>
    <dgm:pt modelId="{90E251BE-12A1-4F31-BF93-A8B83BFB5F3C}">
      <dgm:prSet phldrT="[Text]" custT="1"/>
      <dgm:spPr>
        <a:solidFill>
          <a:schemeClr val="accent1">
            <a:lumMod val="40000"/>
            <a:lumOff val="60000"/>
          </a:schemeClr>
        </a:solidFill>
      </dgm:spPr>
      <dgm:t>
        <a:bodyPr/>
        <a:lstStyle/>
        <a:p>
          <a:r>
            <a:rPr lang="en-US" sz="1600" b="0" dirty="0">
              <a:solidFill>
                <a:schemeClr val="tx1"/>
              </a:solidFill>
            </a:rPr>
            <a:t>Setup S3 connector</a:t>
          </a:r>
        </a:p>
      </dgm:t>
    </dgm:pt>
    <dgm:pt modelId="{9A8D7AEE-9687-4C5E-8EF9-94A88C1AD5F0}" type="parTrans" cxnId="{2F9889CB-DEDE-49CB-9809-964F1F6A94C2}">
      <dgm:prSet/>
      <dgm:spPr/>
      <dgm:t>
        <a:bodyPr/>
        <a:lstStyle/>
        <a:p>
          <a:endParaRPr lang="en-US"/>
        </a:p>
      </dgm:t>
    </dgm:pt>
    <dgm:pt modelId="{3CC783F4-55BB-403D-9927-8932E45AA0A2}" type="sibTrans" cxnId="{2F9889CB-DEDE-49CB-9809-964F1F6A94C2}">
      <dgm:prSet/>
      <dgm:spPr/>
      <dgm:t>
        <a:bodyPr/>
        <a:lstStyle/>
        <a:p>
          <a:endParaRPr lang="en-US"/>
        </a:p>
      </dgm:t>
    </dgm:pt>
    <dgm:pt modelId="{81D25E66-C6F3-4A59-91F4-B3900FB980A0}">
      <dgm:prSet phldrT="[Text]" custT="1"/>
      <dgm:spPr>
        <a:solidFill>
          <a:schemeClr val="accent4"/>
        </a:solidFill>
      </dgm:spPr>
      <dgm:t>
        <a:bodyPr/>
        <a:lstStyle/>
        <a:p>
          <a:r>
            <a:rPr lang="en-US" sz="1600" b="0" dirty="0">
              <a:solidFill>
                <a:schemeClr val="tx1"/>
              </a:solidFill>
            </a:rPr>
            <a:t>Verify</a:t>
          </a:r>
        </a:p>
      </dgm:t>
    </dgm:pt>
    <dgm:pt modelId="{D1BA5559-57AF-436D-A6F9-2957454BE53E}" type="parTrans" cxnId="{577B4CFB-0698-4BF4-AAA2-F62261F77965}">
      <dgm:prSet/>
      <dgm:spPr/>
      <dgm:t>
        <a:bodyPr/>
        <a:lstStyle/>
        <a:p>
          <a:endParaRPr lang="en-US"/>
        </a:p>
      </dgm:t>
    </dgm:pt>
    <dgm:pt modelId="{A678FA4A-B7E1-418E-98CE-AC00FF407E13}" type="sibTrans" cxnId="{577B4CFB-0698-4BF4-AAA2-F62261F77965}">
      <dgm:prSet/>
      <dgm:spPr/>
      <dgm:t>
        <a:bodyPr/>
        <a:lstStyle/>
        <a:p>
          <a:endParaRPr lang="en-US"/>
        </a:p>
      </dgm:t>
    </dgm:pt>
    <dgm:pt modelId="{1AA3D03F-D6DC-449A-9C45-C5409C1DC7ED}" type="pres">
      <dgm:prSet presAssocID="{0E1DC920-E9E4-4666-9CC2-893C0012ECC5}" presName="Name0" presStyleCnt="0">
        <dgm:presLayoutVars>
          <dgm:dir/>
          <dgm:animLvl val="lvl"/>
          <dgm:resizeHandles val="exact"/>
        </dgm:presLayoutVars>
      </dgm:prSet>
      <dgm:spPr/>
    </dgm:pt>
    <dgm:pt modelId="{6CAE6C1D-5F02-45B7-BCD4-2F1DE351A1E4}" type="pres">
      <dgm:prSet presAssocID="{67DF8EEC-60FC-464B-8FA7-0950D52C6C38}" presName="parTxOnly" presStyleLbl="node1" presStyleIdx="0" presStyleCnt="3" custScaleX="61338" custLinFactNeighborX="-22171">
        <dgm:presLayoutVars>
          <dgm:chMax val="0"/>
          <dgm:chPref val="0"/>
          <dgm:bulletEnabled val="1"/>
        </dgm:presLayoutVars>
      </dgm:prSet>
      <dgm:spPr/>
    </dgm:pt>
    <dgm:pt modelId="{09697CC8-B084-4E29-8BBB-9B71B330AEFA}" type="pres">
      <dgm:prSet presAssocID="{1B1D13CF-7B60-4403-BCCD-228D55460F40}" presName="parTxOnlySpace" presStyleCnt="0"/>
      <dgm:spPr/>
    </dgm:pt>
    <dgm:pt modelId="{6930D611-2003-43F1-8B3A-6F05E0100D9A}" type="pres">
      <dgm:prSet presAssocID="{90E251BE-12A1-4F31-BF93-A8B83BFB5F3C}" presName="parTxOnly" presStyleLbl="node1" presStyleIdx="1" presStyleCnt="3" custScaleX="148418" custLinFactNeighborX="-16845" custLinFactNeighborY="-11786">
        <dgm:presLayoutVars>
          <dgm:chMax val="0"/>
          <dgm:chPref val="0"/>
          <dgm:bulletEnabled val="1"/>
        </dgm:presLayoutVars>
      </dgm:prSet>
      <dgm:spPr/>
    </dgm:pt>
    <dgm:pt modelId="{707FC830-6864-44D5-A438-0E2CC8904BF6}" type="pres">
      <dgm:prSet presAssocID="{3CC783F4-55BB-403D-9927-8932E45AA0A2}" presName="parTxOnlySpace" presStyleCnt="0"/>
      <dgm:spPr/>
    </dgm:pt>
    <dgm:pt modelId="{34E224DF-70F9-4FF6-BCC3-545B51E0A8DF}" type="pres">
      <dgm:prSet presAssocID="{81D25E66-C6F3-4A59-91F4-B3900FB980A0}" presName="parTxOnly" presStyleLbl="node1" presStyleIdx="2" presStyleCnt="3" custScaleX="22751">
        <dgm:presLayoutVars>
          <dgm:chMax val="0"/>
          <dgm:chPref val="0"/>
          <dgm:bulletEnabled val="1"/>
        </dgm:presLayoutVars>
      </dgm:prSet>
      <dgm:spPr/>
    </dgm:pt>
  </dgm:ptLst>
  <dgm:cxnLst>
    <dgm:cxn modelId="{A0E6E134-D9C5-44F0-BF04-B4FB969414B6}" type="presOf" srcId="{0E1DC920-E9E4-4666-9CC2-893C0012ECC5}" destId="{1AA3D03F-D6DC-449A-9C45-C5409C1DC7ED}" srcOrd="0" destOrd="0" presId="urn:microsoft.com/office/officeart/2005/8/layout/chevron1"/>
    <dgm:cxn modelId="{5A716D6F-8513-4390-A939-F6A6E6468E88}" type="presOf" srcId="{67DF8EEC-60FC-464B-8FA7-0950D52C6C38}" destId="{6CAE6C1D-5F02-45B7-BCD4-2F1DE351A1E4}" srcOrd="0" destOrd="0" presId="urn:microsoft.com/office/officeart/2005/8/layout/chevron1"/>
    <dgm:cxn modelId="{F2CB54A9-4450-460F-BA9D-3186D0552820}" type="presOf" srcId="{90E251BE-12A1-4F31-BF93-A8B83BFB5F3C}" destId="{6930D611-2003-43F1-8B3A-6F05E0100D9A}" srcOrd="0" destOrd="0" presId="urn:microsoft.com/office/officeart/2005/8/layout/chevron1"/>
    <dgm:cxn modelId="{2F9889CB-DEDE-49CB-9809-964F1F6A94C2}" srcId="{0E1DC920-E9E4-4666-9CC2-893C0012ECC5}" destId="{90E251BE-12A1-4F31-BF93-A8B83BFB5F3C}" srcOrd="1" destOrd="0" parTransId="{9A8D7AEE-9687-4C5E-8EF9-94A88C1AD5F0}" sibTransId="{3CC783F4-55BB-403D-9927-8932E45AA0A2}"/>
    <dgm:cxn modelId="{BAF846D1-E4AD-43BD-88EC-74E36543A4C9}" type="presOf" srcId="{81D25E66-C6F3-4A59-91F4-B3900FB980A0}" destId="{34E224DF-70F9-4FF6-BCC3-545B51E0A8DF}" srcOrd="0" destOrd="0" presId="urn:microsoft.com/office/officeart/2005/8/layout/chevron1"/>
    <dgm:cxn modelId="{577B4CFB-0698-4BF4-AAA2-F62261F77965}" srcId="{0E1DC920-E9E4-4666-9CC2-893C0012ECC5}" destId="{81D25E66-C6F3-4A59-91F4-B3900FB980A0}" srcOrd="2" destOrd="0" parTransId="{D1BA5559-57AF-436D-A6F9-2957454BE53E}" sibTransId="{A678FA4A-B7E1-418E-98CE-AC00FF407E13}"/>
    <dgm:cxn modelId="{98AA0924-1819-4C81-B324-31F648D41808}" srcId="{0E1DC920-E9E4-4666-9CC2-893C0012ECC5}" destId="{67DF8EEC-60FC-464B-8FA7-0950D52C6C38}" srcOrd="0" destOrd="0" parTransId="{99EB57DB-876E-4B4C-89D0-FB7891D38262}" sibTransId="{1B1D13CF-7B60-4403-BCCD-228D55460F40}"/>
    <dgm:cxn modelId="{B4A09BB1-06A3-42EF-9942-FEA3B742DBDA}" type="presParOf" srcId="{1AA3D03F-D6DC-449A-9C45-C5409C1DC7ED}" destId="{6CAE6C1D-5F02-45B7-BCD4-2F1DE351A1E4}" srcOrd="0" destOrd="0" presId="urn:microsoft.com/office/officeart/2005/8/layout/chevron1"/>
    <dgm:cxn modelId="{337D1D1F-266C-4346-A536-5611D1D20A0A}" type="presParOf" srcId="{1AA3D03F-D6DC-449A-9C45-C5409C1DC7ED}" destId="{09697CC8-B084-4E29-8BBB-9B71B330AEFA}" srcOrd="1" destOrd="0" presId="urn:microsoft.com/office/officeart/2005/8/layout/chevron1"/>
    <dgm:cxn modelId="{315F2449-61F0-4F5D-A962-B755B273FFEB}" type="presParOf" srcId="{1AA3D03F-D6DC-449A-9C45-C5409C1DC7ED}" destId="{6930D611-2003-43F1-8B3A-6F05E0100D9A}" srcOrd="2" destOrd="0" presId="urn:microsoft.com/office/officeart/2005/8/layout/chevron1"/>
    <dgm:cxn modelId="{D3E49F6B-681D-40F4-BE40-1731A7E26123}" type="presParOf" srcId="{1AA3D03F-D6DC-449A-9C45-C5409C1DC7ED}" destId="{707FC830-6864-44D5-A438-0E2CC8904BF6}" srcOrd="3" destOrd="0" presId="urn:microsoft.com/office/officeart/2005/8/layout/chevron1"/>
    <dgm:cxn modelId="{EC0678BC-725C-4303-B95A-1CB93304891B}" type="presParOf" srcId="{1AA3D03F-D6DC-449A-9C45-C5409C1DC7ED}" destId="{34E224DF-70F9-4FF6-BCC3-545B51E0A8D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E6C1D-5F02-45B7-BCD4-2F1DE351A1E4}">
      <dsp:nvSpPr>
        <dsp:cNvPr id="0" name=""/>
        <dsp:cNvSpPr/>
      </dsp:nvSpPr>
      <dsp:spPr>
        <a:xfrm>
          <a:off x="0" y="0"/>
          <a:ext cx="3397316" cy="609600"/>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tx1"/>
              </a:solidFill>
            </a:rPr>
            <a:t>Prepare AEM instances</a:t>
          </a:r>
        </a:p>
      </dsp:txBody>
      <dsp:txXfrm>
        <a:off x="304800" y="0"/>
        <a:ext cx="2787716" cy="609600"/>
      </dsp:txXfrm>
    </dsp:sp>
    <dsp:sp modelId="{6930D611-2003-43F1-8B3A-6F05E0100D9A}">
      <dsp:nvSpPr>
        <dsp:cNvPr id="0" name=""/>
        <dsp:cNvSpPr/>
      </dsp:nvSpPr>
      <dsp:spPr>
        <a:xfrm>
          <a:off x="2754628" y="0"/>
          <a:ext cx="8220400" cy="609600"/>
        </a:xfrm>
        <a:prstGeom prst="chevron">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0" kern="1200" dirty="0">
              <a:solidFill>
                <a:schemeClr val="tx1"/>
              </a:solidFill>
            </a:rPr>
            <a:t>Setup S3 connector</a:t>
          </a:r>
        </a:p>
      </dsp:txBody>
      <dsp:txXfrm>
        <a:off x="3059428" y="0"/>
        <a:ext cx="7610800" cy="609600"/>
      </dsp:txXfrm>
    </dsp:sp>
    <dsp:sp modelId="{34E224DF-70F9-4FF6-BCC3-545B51E0A8DF}">
      <dsp:nvSpPr>
        <dsp:cNvPr id="0" name=""/>
        <dsp:cNvSpPr/>
      </dsp:nvSpPr>
      <dsp:spPr>
        <a:xfrm>
          <a:off x="10514459" y="0"/>
          <a:ext cx="1260105" cy="609600"/>
        </a:xfrm>
        <a:prstGeom prst="chevron">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0" kern="1200" dirty="0">
              <a:solidFill>
                <a:schemeClr val="tx1"/>
              </a:solidFill>
            </a:rPr>
            <a:t>Verify</a:t>
          </a:r>
        </a:p>
      </dsp:txBody>
      <dsp:txXfrm>
        <a:off x="10819259" y="0"/>
        <a:ext cx="650505" cy="6096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5815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58153"/>
          </a:xfrm>
          <a:prstGeom prst="rect">
            <a:avLst/>
          </a:prstGeom>
        </p:spPr>
        <p:txBody>
          <a:bodyPr vert="horz" lIns="91440" tIns="45720" rIns="91440" bIns="45720" rtlCol="0"/>
          <a:lstStyle>
            <a:lvl1pPr algn="r">
              <a:defRPr sz="1200"/>
            </a:lvl1pPr>
          </a:lstStyle>
          <a:p>
            <a:fld id="{E96464AD-05EA-48DF-8D3C-8C95E1A0EB61}" type="datetimeFigureOut">
              <a:rPr lang="en-US" smtClean="0"/>
              <a:t>1/24/2017</a:t>
            </a:fld>
            <a:endParaRPr lang="en-US" dirty="0"/>
          </a:p>
        </p:txBody>
      </p:sp>
      <p:sp>
        <p:nvSpPr>
          <p:cNvPr id="4" name="Footer Placeholder 3"/>
          <p:cNvSpPr>
            <a:spLocks noGrp="1"/>
          </p:cNvSpPr>
          <p:nvPr>
            <p:ph type="ftr" sz="quarter" idx="2"/>
          </p:nvPr>
        </p:nvSpPr>
        <p:spPr>
          <a:xfrm>
            <a:off x="0" y="8703307"/>
            <a:ext cx="3037840" cy="45815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03307"/>
            <a:ext cx="3037840" cy="458153"/>
          </a:xfrm>
          <a:prstGeom prst="rect">
            <a:avLst/>
          </a:prstGeom>
        </p:spPr>
        <p:txBody>
          <a:bodyPr vert="horz" lIns="91440" tIns="45720" rIns="91440" bIns="45720" rtlCol="0" anchor="b"/>
          <a:lstStyle>
            <a:lvl1pPr algn="r">
              <a:defRPr sz="1200"/>
            </a:lvl1pPr>
          </a:lstStyle>
          <a:p>
            <a:fld id="{B8E50D77-BE29-4F6E-9E97-D5DE771DDAFF}" type="slidenum">
              <a:rPr lang="en-US" smtClean="0"/>
              <a:t>‹#›</a:t>
            </a:fld>
            <a:endParaRPr lang="en-US" dirty="0"/>
          </a:p>
        </p:txBody>
      </p:sp>
    </p:spTree>
    <p:extLst>
      <p:ext uri="{BB962C8B-B14F-4D97-AF65-F5344CB8AC3E}">
        <p14:creationId xmlns:p14="http://schemas.microsoft.com/office/powerpoint/2010/main" val="2096171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5815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58153"/>
          </a:xfrm>
          <a:prstGeom prst="rect">
            <a:avLst/>
          </a:prstGeom>
        </p:spPr>
        <p:txBody>
          <a:bodyPr vert="horz" lIns="91440" tIns="45720" rIns="91440" bIns="45720" rtlCol="0"/>
          <a:lstStyle>
            <a:lvl1pPr algn="r">
              <a:defRPr sz="1200"/>
            </a:lvl1pPr>
          </a:lstStyle>
          <a:p>
            <a:fld id="{25D3F727-A02B-4696-AF70-5E10A4107E37}" type="datetimeFigureOut">
              <a:rPr lang="en-US" smtClean="0"/>
              <a:t>1/24/2017</a:t>
            </a:fld>
            <a:endParaRPr lang="en-US" dirty="0"/>
          </a:p>
        </p:txBody>
      </p:sp>
      <p:sp>
        <p:nvSpPr>
          <p:cNvPr id="4" name="Slide Image Placeholder 3"/>
          <p:cNvSpPr>
            <a:spLocks noGrp="1" noRot="1" noChangeAspect="1"/>
          </p:cNvSpPr>
          <p:nvPr>
            <p:ph type="sldImg" idx="2"/>
          </p:nvPr>
        </p:nvSpPr>
        <p:spPr>
          <a:xfrm>
            <a:off x="452438" y="687388"/>
            <a:ext cx="6105525" cy="3435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352449"/>
            <a:ext cx="5608320" cy="412337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03307"/>
            <a:ext cx="3037840" cy="45815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03307"/>
            <a:ext cx="3037840" cy="458153"/>
          </a:xfrm>
          <a:prstGeom prst="rect">
            <a:avLst/>
          </a:prstGeom>
        </p:spPr>
        <p:txBody>
          <a:bodyPr vert="horz" lIns="91440" tIns="45720" rIns="91440" bIns="45720" rtlCol="0" anchor="b"/>
          <a:lstStyle>
            <a:lvl1pPr algn="r">
              <a:defRPr sz="1200"/>
            </a:lvl1pPr>
          </a:lstStyle>
          <a:p>
            <a:fld id="{5937AFB2-63FE-4D27-8529-EF9C55DBAEBB}" type="slidenum">
              <a:rPr lang="en-US" smtClean="0"/>
              <a:t>‹#›</a:t>
            </a:fld>
            <a:endParaRPr lang="en-US" dirty="0"/>
          </a:p>
        </p:txBody>
      </p:sp>
    </p:spTree>
    <p:extLst>
      <p:ext uri="{BB962C8B-B14F-4D97-AF65-F5344CB8AC3E}">
        <p14:creationId xmlns:p14="http://schemas.microsoft.com/office/powerpoint/2010/main" val="2358946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Pivot to Aetna DAM Presentation</a:t>
            </a:r>
          </a:p>
        </p:txBody>
      </p:sp>
      <p:sp>
        <p:nvSpPr>
          <p:cNvPr id="4" name="Slide Number Placeholder 3"/>
          <p:cNvSpPr>
            <a:spLocks noGrp="1"/>
          </p:cNvSpPr>
          <p:nvPr>
            <p:ph type="sldNum" sz="quarter" idx="10"/>
          </p:nvPr>
        </p:nvSpPr>
        <p:spPr/>
        <p:txBody>
          <a:bodyPr/>
          <a:lstStyle/>
          <a:p>
            <a:fld id="{5937AFB2-63FE-4D27-8529-EF9C55DBAEBB}" type="slidenum">
              <a:rPr lang="en-US" smtClean="0"/>
              <a:t>4</a:t>
            </a:fld>
            <a:endParaRPr lang="en-US" dirty="0"/>
          </a:p>
        </p:txBody>
      </p:sp>
    </p:spTree>
    <p:extLst>
      <p:ext uri="{BB962C8B-B14F-4D97-AF65-F5344CB8AC3E}">
        <p14:creationId xmlns:p14="http://schemas.microsoft.com/office/powerpoint/2010/main" val="4196478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18</a:t>
            </a:fld>
            <a:endParaRPr lang="en-US" dirty="0"/>
          </a:p>
        </p:txBody>
      </p:sp>
    </p:spTree>
    <p:extLst>
      <p:ext uri="{BB962C8B-B14F-4D97-AF65-F5344CB8AC3E}">
        <p14:creationId xmlns:p14="http://schemas.microsoft.com/office/powerpoint/2010/main" val="170264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have a digital</a:t>
            </a:r>
            <a:r>
              <a:rPr lang="en-US" baseline="0" dirty="0"/>
              <a:t> delivery playbook that we follow to ensure successful program outcomes. This allows us to spend more time focusing on selling than managing delivery assurance. We have the ability to engage no matter where the client is in their lifecycle whether it be in defining their digital strategy, content strategy, designing their experience or implementation.</a:t>
            </a:r>
            <a:endParaRPr lang="en-US" dirty="0"/>
          </a:p>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8</a:t>
            </a:fld>
            <a:endParaRPr lang="en-US" dirty="0"/>
          </a:p>
        </p:txBody>
      </p:sp>
    </p:spTree>
    <p:extLst>
      <p:ext uri="{BB962C8B-B14F-4D97-AF65-F5344CB8AC3E}">
        <p14:creationId xmlns:p14="http://schemas.microsoft.com/office/powerpoint/2010/main" val="251808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9</a:t>
            </a:fld>
            <a:endParaRPr lang="en-US" dirty="0"/>
          </a:p>
        </p:txBody>
      </p:sp>
    </p:spTree>
    <p:extLst>
      <p:ext uri="{BB962C8B-B14F-4D97-AF65-F5344CB8AC3E}">
        <p14:creationId xmlns:p14="http://schemas.microsoft.com/office/powerpoint/2010/main" val="2469914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10</a:t>
            </a:fld>
            <a:endParaRPr lang="en-US" dirty="0"/>
          </a:p>
        </p:txBody>
      </p:sp>
    </p:spTree>
    <p:extLst>
      <p:ext uri="{BB962C8B-B14F-4D97-AF65-F5344CB8AC3E}">
        <p14:creationId xmlns:p14="http://schemas.microsoft.com/office/powerpoint/2010/main" val="3376452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11</a:t>
            </a:fld>
            <a:endParaRPr lang="en-US" dirty="0"/>
          </a:p>
        </p:txBody>
      </p:sp>
    </p:spTree>
    <p:extLst>
      <p:ext uri="{BB962C8B-B14F-4D97-AF65-F5344CB8AC3E}">
        <p14:creationId xmlns:p14="http://schemas.microsoft.com/office/powerpoint/2010/main" val="659851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VirtusaPolaris is a</a:t>
            </a:r>
            <a:r>
              <a:rPr lang="en-US" baseline="0" dirty="0"/>
              <a:t> publicly traded, digital consulting and transformation services provider that is focused on driving revenue growth, customer acquisition and service programs for our clients. We work with global companies to develop digital experiences outwardly for B2C and B2B scenarios as well as inwardly for employee experiences for employee engagement, collaboration and enablement. We operate in a global delivery model and recently acquired a controlling stake in Polaris Consulting, nearly doubling our employee base and allowing us to better serve our clients. We’ve been recognized in the technology industry for our ability to execute complex programs with the agility of a smaller firm while leveraging repeatable processes and accelerators to reduce time to market and the total cost of solution ownership.</a:t>
            </a:r>
            <a:endParaRPr lang="en-US" dirty="0"/>
          </a:p>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13</a:t>
            </a:fld>
            <a:endParaRPr lang="en-US" dirty="0"/>
          </a:p>
        </p:txBody>
      </p:sp>
    </p:spTree>
    <p:extLst>
      <p:ext uri="{BB962C8B-B14F-4D97-AF65-F5344CB8AC3E}">
        <p14:creationId xmlns:p14="http://schemas.microsoft.com/office/powerpoint/2010/main" val="3688940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We’ve worked with a</a:t>
            </a:r>
            <a:r>
              <a:rPr lang="en-US" baseline="0" dirty="0"/>
              <a:t> number of Media &amp; Entertainment organizations in the recent past, some of which we’ve won business at together. There are several on this list that we would be happy to leverage our relationship with to generate pipeline as well as jointly evaluate others that we’re aware of from your list of prospects and align on specific solution plays that address the challenges they’re facing.</a:t>
            </a:r>
            <a:endParaRPr lang="en-US" dirty="0"/>
          </a:p>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14</a:t>
            </a:fld>
            <a:endParaRPr lang="en-US" dirty="0"/>
          </a:p>
        </p:txBody>
      </p:sp>
    </p:spTree>
    <p:extLst>
      <p:ext uri="{BB962C8B-B14F-4D97-AF65-F5344CB8AC3E}">
        <p14:creationId xmlns:p14="http://schemas.microsoft.com/office/powerpoint/2010/main" val="271490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Scripps Networks story is similar to that of TC Media in that they had over a dozen WCM platforms in use and were facing challenges in supporting those platforms and ceding market share to their competitors as a result. After influencing the selection of AEM through our existing relationships, we implemented the WCM platform and integrated it with the Social and Community platform we had just built for them. The outcome was an award winning experience that allowed Cooking Channel to understand who their key customers were and personalize offers to them, resulting in a 244% increase in revenue per user and a 50% improvement in conversions in the year following their launch.</a:t>
            </a:r>
            <a:endParaRPr lang="en-US" dirty="0"/>
          </a:p>
          <a:p>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16</a:t>
            </a:fld>
            <a:endParaRPr lang="en-US" dirty="0"/>
          </a:p>
        </p:txBody>
      </p:sp>
    </p:spTree>
    <p:extLst>
      <p:ext uri="{BB962C8B-B14F-4D97-AF65-F5344CB8AC3E}">
        <p14:creationId xmlns:p14="http://schemas.microsoft.com/office/powerpoint/2010/main" val="4130661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 Media is a great story</a:t>
            </a:r>
            <a:r>
              <a:rPr lang="en-US" baseline="0" dirty="0"/>
              <a:t> where we were involved from strategy through execution. For those of you who haven’t heard of them, TC Media is a large newspaper holding company in Canada. The client’s challenge was they had built and acquired over 20 different content management platforms over time, several of which were reaching end of life. They had a huge dependency on IT to make simple changes to their sites and launching a new site was taking them approximately 18 months. A new platform would be critical to helping the client create a digital hedge against their declining print revenues. After we assessed their digital maturity, built their digital business case and led the product selection in favor of AEM, we helped TC overcome their challenges by implementing a foundation platform on our LaunchPad framework. We then leveraged our content migration accelerator to automate over 50% of the migration effort from their legacy platforms. The result was the ability to stand up a new, responsive site in a matter of weeks, improve their ability to court new advertising customers and put the platform in the hands of the authors who are geographically dispersed across Canada and allow them to manage their own content.</a:t>
            </a:r>
            <a:endParaRPr lang="en-US" dirty="0"/>
          </a:p>
        </p:txBody>
      </p:sp>
      <p:sp>
        <p:nvSpPr>
          <p:cNvPr id="4" name="Slide Number Placeholder 3"/>
          <p:cNvSpPr>
            <a:spLocks noGrp="1"/>
          </p:cNvSpPr>
          <p:nvPr>
            <p:ph type="sldNum" sz="quarter" idx="10"/>
          </p:nvPr>
        </p:nvSpPr>
        <p:spPr/>
        <p:txBody>
          <a:bodyPr/>
          <a:lstStyle/>
          <a:p>
            <a:fld id="{5937AFB2-63FE-4D27-8529-EF9C55DBAEBB}" type="slidenum">
              <a:rPr lang="en-US" smtClean="0"/>
              <a:t>17</a:t>
            </a:fld>
            <a:endParaRPr lang="en-US" dirty="0"/>
          </a:p>
        </p:txBody>
      </p:sp>
    </p:spTree>
    <p:extLst>
      <p:ext uri="{BB962C8B-B14F-4D97-AF65-F5344CB8AC3E}">
        <p14:creationId xmlns:p14="http://schemas.microsoft.com/office/powerpoint/2010/main" val="1139593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33836"/>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685800"/>
            <a:ext cx="3556000" cy="533400"/>
          </a:xfrm>
        </p:spPr>
        <p:txBody>
          <a:bodyPr lIns="0" rIns="0" anchor="t" anchorCtr="0"/>
          <a:lstStyle>
            <a:lvl1pPr algn="l">
              <a:defRPr sz="1800" b="0" i="1" baseline="0">
                <a:latin typeface="Georgia"/>
                <a:cs typeface="Georgia"/>
              </a:defRPr>
            </a:lvl1pPr>
          </a:lstStyle>
          <a:p>
            <a:r>
              <a:rPr lang="en-US" dirty="0"/>
              <a:t>Click to edit slide headline</a:t>
            </a:r>
          </a:p>
        </p:txBody>
      </p:sp>
      <p:cxnSp>
        <p:nvCxnSpPr>
          <p:cNvPr id="9" name="Straight Connector 8"/>
          <p:cNvCxnSpPr/>
          <p:nvPr userDrawn="1"/>
        </p:nvCxnSpPr>
        <p:spPr>
          <a:xfrm>
            <a:off x="4368800" y="457200"/>
            <a:ext cx="7213600" cy="0"/>
          </a:xfrm>
          <a:prstGeom prst="line">
            <a:avLst/>
          </a:prstGeom>
          <a:ln w="12700" cmpd="sng">
            <a:solidFill>
              <a:srgbClr val="F3702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609600" y="457200"/>
            <a:ext cx="3556000" cy="0"/>
          </a:xfrm>
          <a:prstGeom prst="line">
            <a:avLst/>
          </a:prstGeom>
          <a:ln w="28575" cmpd="sng">
            <a:solidFill>
              <a:srgbClr val="F3702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hasCustomPrompt="1"/>
          </p:nvPr>
        </p:nvSpPr>
        <p:spPr>
          <a:xfrm>
            <a:off x="4368800" y="685801"/>
            <a:ext cx="7210427" cy="5713411"/>
          </a:xfrm>
          <a:prstGeom prst="rect">
            <a:avLst/>
          </a:prstGeom>
        </p:spPr>
        <p:txBody>
          <a:bodyPr>
            <a:noAutofit/>
          </a:bodyPr>
          <a:lstStyle>
            <a:lvl1pPr marL="0" indent="0">
              <a:lnSpc>
                <a:spcPct val="100000"/>
              </a:lnSpc>
              <a:buFont typeface="Arial"/>
              <a:buNone/>
              <a:defRPr sz="1600" b="1" i="0">
                <a:solidFill>
                  <a:srgbClr val="F37021"/>
                </a:solidFill>
                <a:latin typeface="Calibri"/>
                <a:cs typeface="Calibri"/>
              </a:defRPr>
            </a:lvl1pPr>
            <a:lvl2pPr marL="0" indent="0">
              <a:lnSpc>
                <a:spcPct val="100000"/>
              </a:lnSpc>
              <a:buFont typeface="Arial"/>
              <a:buNone/>
              <a:defRPr sz="1600" b="1">
                <a:solidFill>
                  <a:schemeClr val="tx1"/>
                </a:solidFill>
                <a:latin typeface="Calibri"/>
                <a:cs typeface="Calibri"/>
              </a:defRPr>
            </a:lvl2pPr>
            <a:lvl3pPr marL="0" indent="0">
              <a:lnSpc>
                <a:spcPct val="100000"/>
              </a:lnSpc>
              <a:buFont typeface="Arial"/>
              <a:buNone/>
              <a:defRPr sz="1600" b="0">
                <a:solidFill>
                  <a:schemeClr val="tx1"/>
                </a:solidFill>
                <a:latin typeface="Calibri"/>
                <a:cs typeface="Calibri"/>
              </a:defRPr>
            </a:lvl3pPr>
            <a:lvl4pPr marL="0" indent="0">
              <a:lnSpc>
                <a:spcPct val="100000"/>
              </a:lnSpc>
              <a:buFont typeface="Arial"/>
              <a:buNone/>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Font typeface="Arial"/>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 (great for body text)</a:t>
            </a:r>
          </a:p>
          <a:p>
            <a:pPr lvl="3">
              <a:spcBef>
                <a:spcPts val="1200"/>
              </a:spcBef>
            </a:pPr>
            <a:r>
              <a:rPr lang="en-US" sz="1400" dirty="0"/>
              <a:t>Click tab for fourth level (great for sub-heads)</a:t>
            </a:r>
          </a:p>
          <a:p>
            <a:pPr lvl="4"/>
            <a:r>
              <a:rPr lang="en-US" sz="1600" dirty="0"/>
              <a:t>Click tab for fifth level</a:t>
            </a:r>
          </a:p>
          <a:p>
            <a:pPr lvl="5"/>
            <a:r>
              <a:rPr lang="en-US" sz="1600" dirty="0"/>
              <a:t>Click tab for sixth level (great for body text)</a:t>
            </a:r>
          </a:p>
        </p:txBody>
      </p:sp>
      <p:sp>
        <p:nvSpPr>
          <p:cNvPr id="10" name="Content Placeholder 2"/>
          <p:cNvSpPr>
            <a:spLocks noGrp="1"/>
          </p:cNvSpPr>
          <p:nvPr>
            <p:ph idx="10" hasCustomPrompt="1"/>
          </p:nvPr>
        </p:nvSpPr>
        <p:spPr>
          <a:xfrm>
            <a:off x="508000" y="1752601"/>
            <a:ext cx="3657600" cy="4648200"/>
          </a:xfrm>
          <a:prstGeom prst="rect">
            <a:avLst/>
          </a:prstGeom>
          <a:solidFill>
            <a:schemeClr val="bg1">
              <a:lumMod val="85000"/>
            </a:schemeClr>
          </a:solidFill>
        </p:spPr>
        <p:txBody>
          <a:bodyPr lIns="91440" tIns="91440" rIns="91440" bIns="91440">
            <a:noAutofit/>
          </a:bodyPr>
          <a:lstStyle>
            <a:lvl1pPr>
              <a:lnSpc>
                <a:spcPct val="100000"/>
              </a:lnSpc>
              <a:defRPr sz="1600" b="1" i="0">
                <a:solidFill>
                  <a:srgbClr val="F37021"/>
                </a:solidFill>
                <a:latin typeface="Calibri"/>
                <a:cs typeface="Calibri"/>
              </a:defRPr>
            </a:lvl1pPr>
            <a:lvl2pPr>
              <a:lnSpc>
                <a:spcPct val="100000"/>
              </a:lnSpc>
              <a:defRPr sz="1600" b="1">
                <a:solidFill>
                  <a:schemeClr val="tx1"/>
                </a:solidFill>
                <a:latin typeface="Calibri"/>
                <a:cs typeface="Calibri"/>
              </a:defRPr>
            </a:lvl2pPr>
            <a:lvl3pPr>
              <a:lnSpc>
                <a:spcPct val="100000"/>
              </a:lnSpc>
              <a:defRPr sz="1600" b="0">
                <a:solidFill>
                  <a:schemeClr val="tx1"/>
                </a:solidFill>
                <a:latin typeface="Calibri"/>
                <a:cs typeface="Calibri"/>
              </a:defRPr>
            </a:lvl3pPr>
            <a:lvl4pPr>
              <a:lnSpc>
                <a:spcPct val="100000"/>
              </a:lnSpc>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a:t>
            </a:r>
          </a:p>
          <a:p>
            <a:pPr lvl="3">
              <a:spcBef>
                <a:spcPts val="1200"/>
              </a:spcBef>
            </a:pPr>
            <a:r>
              <a:rPr lang="en-US" sz="1400" dirty="0"/>
              <a:t>Click tab for fourth level</a:t>
            </a:r>
          </a:p>
          <a:p>
            <a:pPr lvl="4"/>
            <a:r>
              <a:rPr lang="en-US" sz="1600" dirty="0"/>
              <a:t>Click tab for fifth level</a:t>
            </a:r>
          </a:p>
          <a:p>
            <a:pPr lvl="5"/>
            <a:r>
              <a:rPr lang="en-US" sz="1600" dirty="0"/>
              <a:t>Click tab for sixth level</a:t>
            </a:r>
          </a:p>
        </p:txBody>
      </p:sp>
      <p:sp>
        <p:nvSpPr>
          <p:cNvPr id="7" name="Rectangle 6"/>
          <p:cNvSpPr/>
          <p:nvPr userDrawn="1"/>
        </p:nvSpPr>
        <p:spPr>
          <a:xfrm rot="5400000">
            <a:off x="2159000" y="-1549398"/>
            <a:ext cx="457200" cy="35560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j-lt"/>
            </a:endParaRPr>
          </a:p>
        </p:txBody>
      </p:sp>
    </p:spTree>
    <p:extLst>
      <p:ext uri="{BB962C8B-B14F-4D97-AF65-F5344CB8AC3E}">
        <p14:creationId xmlns:p14="http://schemas.microsoft.com/office/powerpoint/2010/main" val="673389439"/>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7109" y="381000"/>
            <a:ext cx="11378465" cy="524998"/>
          </a:xfrm>
        </p:spPr>
        <p:txBody>
          <a:bodyPr lIns="91440" rIns="91440" anchor="t" anchorCtr="0">
            <a:noAutofit/>
          </a:bodyPr>
          <a:lstStyle>
            <a:lvl1pPr algn="ctr">
              <a:defRPr sz="2400"/>
            </a:lvl1pPr>
          </a:lstStyle>
          <a:p>
            <a:r>
              <a:rPr lang="en-US" dirty="0"/>
              <a:t>Click to edit slide headline</a:t>
            </a:r>
          </a:p>
        </p:txBody>
      </p:sp>
      <p:sp>
        <p:nvSpPr>
          <p:cNvPr id="152" name="Text Placeholder 2"/>
          <p:cNvSpPr>
            <a:spLocks noGrp="1"/>
          </p:cNvSpPr>
          <p:nvPr>
            <p:ph type="body" idx="10" hasCustomPrompt="1"/>
          </p:nvPr>
        </p:nvSpPr>
        <p:spPr>
          <a:xfrm>
            <a:off x="406400" y="987481"/>
            <a:ext cx="11379200" cy="384119"/>
          </a:xfrm>
          <a:prstGeom prst="rect">
            <a:avLst/>
          </a:prstGeom>
        </p:spPr>
        <p:txBody>
          <a:bodyPr anchor="t">
            <a:noAutofit/>
          </a:bodyPr>
          <a:lstStyle>
            <a:lvl1pPr marL="0" indent="0" algn="ctr">
              <a:buNone/>
              <a:defRPr sz="1800" b="0" i="1">
                <a:solidFill>
                  <a:srgbClr val="F37021"/>
                </a:solidFill>
                <a:latin typeface="Georgia"/>
                <a:cs typeface="Georgi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subheading</a:t>
            </a:r>
          </a:p>
        </p:txBody>
      </p:sp>
      <p:grpSp>
        <p:nvGrpSpPr>
          <p:cNvPr id="166" name="Group 165"/>
          <p:cNvGrpSpPr/>
          <p:nvPr userDrawn="1"/>
        </p:nvGrpSpPr>
        <p:grpSpPr>
          <a:xfrm>
            <a:off x="-201766" y="-141165"/>
            <a:ext cx="12586564" cy="7136527"/>
            <a:chOff x="-151325" y="-141165"/>
            <a:chExt cx="9439923" cy="7136527"/>
          </a:xfrm>
        </p:grpSpPr>
        <p:grpSp>
          <p:nvGrpSpPr>
            <p:cNvPr id="167" name="Group 166"/>
            <p:cNvGrpSpPr/>
            <p:nvPr userDrawn="1"/>
          </p:nvGrpSpPr>
          <p:grpSpPr>
            <a:xfrm>
              <a:off x="457731" y="6873247"/>
              <a:ext cx="8226688" cy="122115"/>
              <a:chOff x="457731" y="6582508"/>
              <a:chExt cx="8226688" cy="486507"/>
            </a:xfrm>
          </p:grpSpPr>
          <p:cxnSp>
            <p:nvCxnSpPr>
              <p:cNvPr id="276" name="Straight Connector 275"/>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userDrawn="1"/>
            </p:nvGrpSpPr>
            <p:grpSpPr>
              <a:xfrm>
                <a:off x="7986158" y="6582508"/>
                <a:ext cx="152400" cy="486507"/>
                <a:chOff x="7983415" y="6582508"/>
                <a:chExt cx="152400" cy="486507"/>
              </a:xfrm>
            </p:grpSpPr>
            <p:cxnSp>
              <p:nvCxnSpPr>
                <p:cNvPr id="309" name="Straight Connector 30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userDrawn="1"/>
            </p:nvGrpSpPr>
            <p:grpSpPr>
              <a:xfrm>
                <a:off x="7287901" y="6582508"/>
                <a:ext cx="152400" cy="486507"/>
                <a:chOff x="7983415" y="6582508"/>
                <a:chExt cx="152400" cy="486507"/>
              </a:xfrm>
            </p:grpSpPr>
            <p:cxnSp>
              <p:nvCxnSpPr>
                <p:cNvPr id="307" name="Straight Connector 30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userDrawn="1"/>
            </p:nvGrpSpPr>
            <p:grpSpPr>
              <a:xfrm>
                <a:off x="6589644" y="6582508"/>
                <a:ext cx="152400" cy="486507"/>
                <a:chOff x="7983415" y="6582508"/>
                <a:chExt cx="152400" cy="486507"/>
              </a:xfrm>
            </p:grpSpPr>
            <p:cxnSp>
              <p:nvCxnSpPr>
                <p:cNvPr id="305" name="Straight Connector 30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userDrawn="1"/>
            </p:nvGrpSpPr>
            <p:grpSpPr>
              <a:xfrm>
                <a:off x="5891387" y="6582508"/>
                <a:ext cx="152400" cy="486507"/>
                <a:chOff x="7983415" y="6582508"/>
                <a:chExt cx="152400" cy="486507"/>
              </a:xfrm>
            </p:grpSpPr>
            <p:cxnSp>
              <p:nvCxnSpPr>
                <p:cNvPr id="303" name="Straight Connector 30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userDrawn="1"/>
            </p:nvGrpSpPr>
            <p:grpSpPr>
              <a:xfrm>
                <a:off x="5193130" y="6582508"/>
                <a:ext cx="152400" cy="486507"/>
                <a:chOff x="7983415" y="6582508"/>
                <a:chExt cx="152400" cy="486507"/>
              </a:xfrm>
            </p:grpSpPr>
            <p:cxnSp>
              <p:nvCxnSpPr>
                <p:cNvPr id="301" name="Straight Connector 30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userDrawn="1"/>
            </p:nvGrpSpPr>
            <p:grpSpPr>
              <a:xfrm>
                <a:off x="4494873" y="6582508"/>
                <a:ext cx="152400" cy="486507"/>
                <a:chOff x="7983415" y="6582508"/>
                <a:chExt cx="152400" cy="486507"/>
              </a:xfrm>
            </p:grpSpPr>
            <p:cxnSp>
              <p:nvCxnSpPr>
                <p:cNvPr id="299" name="Straight Connector 29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userDrawn="1"/>
            </p:nvGrpSpPr>
            <p:grpSpPr>
              <a:xfrm>
                <a:off x="3796616" y="6582508"/>
                <a:ext cx="152400" cy="486507"/>
                <a:chOff x="7983415" y="6582508"/>
                <a:chExt cx="152400" cy="486507"/>
              </a:xfrm>
            </p:grpSpPr>
            <p:cxnSp>
              <p:nvCxnSpPr>
                <p:cNvPr id="297" name="Straight Connector 29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userDrawn="1"/>
            </p:nvGrpSpPr>
            <p:grpSpPr>
              <a:xfrm>
                <a:off x="3098359" y="6582508"/>
                <a:ext cx="152400" cy="486507"/>
                <a:chOff x="7983415" y="6582508"/>
                <a:chExt cx="152400" cy="486507"/>
              </a:xfrm>
            </p:grpSpPr>
            <p:cxnSp>
              <p:nvCxnSpPr>
                <p:cNvPr id="295" name="Straight Connector 29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userDrawn="1"/>
            </p:nvGrpSpPr>
            <p:grpSpPr>
              <a:xfrm>
                <a:off x="2400102" y="6582508"/>
                <a:ext cx="152400" cy="486507"/>
                <a:chOff x="7983415" y="6582508"/>
                <a:chExt cx="152400" cy="486507"/>
              </a:xfrm>
            </p:grpSpPr>
            <p:cxnSp>
              <p:nvCxnSpPr>
                <p:cNvPr id="293" name="Straight Connector 29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userDrawn="1"/>
            </p:nvGrpSpPr>
            <p:grpSpPr>
              <a:xfrm>
                <a:off x="1701845" y="6582508"/>
                <a:ext cx="152400" cy="486507"/>
                <a:chOff x="7983415" y="6582508"/>
                <a:chExt cx="152400" cy="486507"/>
              </a:xfrm>
            </p:grpSpPr>
            <p:cxnSp>
              <p:nvCxnSpPr>
                <p:cNvPr id="291" name="Straight Connector 29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userDrawn="1"/>
            </p:nvGrpSpPr>
            <p:grpSpPr>
              <a:xfrm>
                <a:off x="1003588" y="6582508"/>
                <a:ext cx="152400" cy="486507"/>
                <a:chOff x="7983415" y="6582508"/>
                <a:chExt cx="152400" cy="486507"/>
              </a:xfrm>
            </p:grpSpPr>
            <p:cxnSp>
              <p:nvCxnSpPr>
                <p:cNvPr id="289" name="Straight Connector 28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8" name="Group 167"/>
            <p:cNvGrpSpPr/>
            <p:nvPr userDrawn="1"/>
          </p:nvGrpSpPr>
          <p:grpSpPr>
            <a:xfrm>
              <a:off x="-151325" y="454007"/>
              <a:ext cx="122115" cy="5945205"/>
              <a:chOff x="-238875" y="454007"/>
              <a:chExt cx="122115" cy="5945205"/>
            </a:xfrm>
          </p:grpSpPr>
          <p:cxnSp>
            <p:nvCxnSpPr>
              <p:cNvPr id="241" name="Straight Connector 240"/>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userDrawn="1"/>
            </p:nvGrpSpPr>
            <p:grpSpPr>
              <a:xfrm rot="5400000">
                <a:off x="-254017" y="5940709"/>
                <a:ext cx="152400" cy="122115"/>
                <a:chOff x="7983415" y="6582508"/>
                <a:chExt cx="152400" cy="486507"/>
              </a:xfrm>
            </p:grpSpPr>
            <p:cxnSp>
              <p:nvCxnSpPr>
                <p:cNvPr id="274" name="Straight Connector 27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userDrawn="1"/>
            </p:nvGrpSpPr>
            <p:grpSpPr>
              <a:xfrm rot="5400000">
                <a:off x="-254017" y="5467067"/>
                <a:ext cx="152400" cy="122115"/>
                <a:chOff x="7983415" y="6582508"/>
                <a:chExt cx="152400" cy="486507"/>
              </a:xfrm>
            </p:grpSpPr>
            <p:cxnSp>
              <p:nvCxnSpPr>
                <p:cNvPr id="272" name="Straight Connector 27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userDrawn="1"/>
            </p:nvGrpSpPr>
            <p:grpSpPr>
              <a:xfrm rot="5400000">
                <a:off x="-254017" y="4993425"/>
                <a:ext cx="152400" cy="122115"/>
                <a:chOff x="7983415" y="6582508"/>
                <a:chExt cx="152400" cy="486507"/>
              </a:xfrm>
            </p:grpSpPr>
            <p:cxnSp>
              <p:nvCxnSpPr>
                <p:cNvPr id="270" name="Straight Connector 2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userDrawn="1"/>
            </p:nvGrpSpPr>
            <p:grpSpPr>
              <a:xfrm rot="5400000">
                <a:off x="-254017" y="4519783"/>
                <a:ext cx="152400" cy="122115"/>
                <a:chOff x="7983415" y="6582508"/>
                <a:chExt cx="152400" cy="486507"/>
              </a:xfrm>
            </p:grpSpPr>
            <p:cxnSp>
              <p:nvCxnSpPr>
                <p:cNvPr id="268" name="Straight Connector 26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userDrawn="1"/>
            </p:nvGrpSpPr>
            <p:grpSpPr>
              <a:xfrm rot="5400000">
                <a:off x="-254017" y="4046141"/>
                <a:ext cx="152400" cy="122115"/>
                <a:chOff x="7983415" y="6582508"/>
                <a:chExt cx="152400" cy="486507"/>
              </a:xfrm>
            </p:grpSpPr>
            <p:cxnSp>
              <p:nvCxnSpPr>
                <p:cNvPr id="266" name="Straight Connector 26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userDrawn="1"/>
            </p:nvGrpSpPr>
            <p:grpSpPr>
              <a:xfrm rot="5400000">
                <a:off x="-254017" y="3572499"/>
                <a:ext cx="152400" cy="122115"/>
                <a:chOff x="7983415" y="6582508"/>
                <a:chExt cx="152400" cy="486507"/>
              </a:xfrm>
            </p:grpSpPr>
            <p:cxnSp>
              <p:nvCxnSpPr>
                <p:cNvPr id="264" name="Straight Connector 2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userDrawn="1"/>
            </p:nvGrpSpPr>
            <p:grpSpPr>
              <a:xfrm rot="5400000">
                <a:off x="-254017" y="3098857"/>
                <a:ext cx="152400" cy="122115"/>
                <a:chOff x="7983415" y="6582508"/>
                <a:chExt cx="152400" cy="486507"/>
              </a:xfrm>
            </p:grpSpPr>
            <p:cxnSp>
              <p:nvCxnSpPr>
                <p:cNvPr id="262" name="Straight Connector 26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userDrawn="1"/>
            </p:nvGrpSpPr>
            <p:grpSpPr>
              <a:xfrm rot="5400000">
                <a:off x="-254017" y="2625215"/>
                <a:ext cx="152400" cy="122115"/>
                <a:chOff x="7983415" y="6582508"/>
                <a:chExt cx="152400" cy="486507"/>
              </a:xfrm>
            </p:grpSpPr>
            <p:cxnSp>
              <p:nvCxnSpPr>
                <p:cNvPr id="260" name="Straight Connector 25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userDrawn="1"/>
            </p:nvGrpSpPr>
            <p:grpSpPr>
              <a:xfrm rot="5400000">
                <a:off x="-254017" y="2151573"/>
                <a:ext cx="152400" cy="122115"/>
                <a:chOff x="7983415" y="6582508"/>
                <a:chExt cx="152400" cy="486507"/>
              </a:xfrm>
            </p:grpSpPr>
            <p:cxnSp>
              <p:nvCxnSpPr>
                <p:cNvPr id="258" name="Straight Connector 2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userDrawn="1"/>
            </p:nvGrpSpPr>
            <p:grpSpPr>
              <a:xfrm rot="5400000">
                <a:off x="-254017" y="1677931"/>
                <a:ext cx="152400" cy="122115"/>
                <a:chOff x="7983415" y="6582508"/>
                <a:chExt cx="152400" cy="486507"/>
              </a:xfrm>
            </p:grpSpPr>
            <p:cxnSp>
              <p:nvCxnSpPr>
                <p:cNvPr id="256" name="Straight Connector 25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userDrawn="1"/>
            </p:nvGrpSpPr>
            <p:grpSpPr>
              <a:xfrm rot="5400000">
                <a:off x="-254017" y="997340"/>
                <a:ext cx="152400" cy="122115"/>
                <a:chOff x="7983415" y="6582508"/>
                <a:chExt cx="152400" cy="486507"/>
              </a:xfrm>
            </p:grpSpPr>
            <p:cxnSp>
              <p:nvCxnSpPr>
                <p:cNvPr id="254" name="Straight Connector 25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userDrawn="1"/>
          </p:nvGrpSpPr>
          <p:grpSpPr>
            <a:xfrm>
              <a:off x="9166483" y="454007"/>
              <a:ext cx="122115" cy="5945205"/>
              <a:chOff x="-238875" y="454007"/>
              <a:chExt cx="122115" cy="5945205"/>
            </a:xfrm>
          </p:grpSpPr>
          <p:cxnSp>
            <p:nvCxnSpPr>
              <p:cNvPr id="206" name="Straight Connector 205"/>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userDrawn="1"/>
            </p:nvGrpSpPr>
            <p:grpSpPr>
              <a:xfrm rot="5400000">
                <a:off x="-254017" y="5940709"/>
                <a:ext cx="152400" cy="122115"/>
                <a:chOff x="7983415" y="6582508"/>
                <a:chExt cx="152400" cy="486507"/>
              </a:xfrm>
            </p:grpSpPr>
            <p:cxnSp>
              <p:nvCxnSpPr>
                <p:cNvPr id="239" name="Straight Connector 2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userDrawn="1"/>
            </p:nvGrpSpPr>
            <p:grpSpPr>
              <a:xfrm rot="5400000">
                <a:off x="-254017" y="5467067"/>
                <a:ext cx="152400" cy="122115"/>
                <a:chOff x="7983415" y="6582508"/>
                <a:chExt cx="152400" cy="486507"/>
              </a:xfrm>
            </p:grpSpPr>
            <p:cxnSp>
              <p:nvCxnSpPr>
                <p:cNvPr id="237" name="Straight Connector 2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userDrawn="1"/>
            </p:nvGrpSpPr>
            <p:grpSpPr>
              <a:xfrm rot="5400000">
                <a:off x="-254017" y="4993425"/>
                <a:ext cx="152400" cy="122115"/>
                <a:chOff x="7983415" y="6582508"/>
                <a:chExt cx="152400" cy="486507"/>
              </a:xfrm>
            </p:grpSpPr>
            <p:cxnSp>
              <p:nvCxnSpPr>
                <p:cNvPr id="235" name="Straight Connector 2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userDrawn="1"/>
            </p:nvGrpSpPr>
            <p:grpSpPr>
              <a:xfrm rot="5400000">
                <a:off x="-254017" y="4519783"/>
                <a:ext cx="152400" cy="122115"/>
                <a:chOff x="7983415" y="6582508"/>
                <a:chExt cx="152400" cy="486507"/>
              </a:xfrm>
            </p:grpSpPr>
            <p:cxnSp>
              <p:nvCxnSpPr>
                <p:cNvPr id="233" name="Straight Connector 2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userDrawn="1"/>
            </p:nvGrpSpPr>
            <p:grpSpPr>
              <a:xfrm rot="5400000">
                <a:off x="-254017" y="4046141"/>
                <a:ext cx="152400" cy="122115"/>
                <a:chOff x="7983415" y="6582508"/>
                <a:chExt cx="152400" cy="486507"/>
              </a:xfrm>
            </p:grpSpPr>
            <p:cxnSp>
              <p:nvCxnSpPr>
                <p:cNvPr id="231" name="Straight Connector 23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userDrawn="1"/>
            </p:nvGrpSpPr>
            <p:grpSpPr>
              <a:xfrm rot="5400000">
                <a:off x="-254017" y="3572499"/>
                <a:ext cx="152400" cy="122115"/>
                <a:chOff x="7983415" y="6582508"/>
                <a:chExt cx="152400" cy="486507"/>
              </a:xfrm>
            </p:grpSpPr>
            <p:cxnSp>
              <p:nvCxnSpPr>
                <p:cNvPr id="229" name="Straight Connector 2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userDrawn="1"/>
            </p:nvGrpSpPr>
            <p:grpSpPr>
              <a:xfrm rot="5400000">
                <a:off x="-254017" y="3098857"/>
                <a:ext cx="152400" cy="122115"/>
                <a:chOff x="7983415" y="6582508"/>
                <a:chExt cx="152400" cy="486507"/>
              </a:xfrm>
            </p:grpSpPr>
            <p:cxnSp>
              <p:nvCxnSpPr>
                <p:cNvPr id="227" name="Straight Connector 22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userDrawn="1"/>
            </p:nvGrpSpPr>
            <p:grpSpPr>
              <a:xfrm rot="5400000">
                <a:off x="-254017" y="2625215"/>
                <a:ext cx="152400" cy="122115"/>
                <a:chOff x="7983415" y="6582508"/>
                <a:chExt cx="152400" cy="486507"/>
              </a:xfrm>
            </p:grpSpPr>
            <p:cxnSp>
              <p:nvCxnSpPr>
                <p:cNvPr id="225" name="Straight Connector 22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userDrawn="1"/>
            </p:nvGrpSpPr>
            <p:grpSpPr>
              <a:xfrm rot="5400000">
                <a:off x="-254017" y="2151573"/>
                <a:ext cx="152400" cy="122115"/>
                <a:chOff x="7983415" y="6582508"/>
                <a:chExt cx="152400" cy="486507"/>
              </a:xfrm>
            </p:grpSpPr>
            <p:cxnSp>
              <p:nvCxnSpPr>
                <p:cNvPr id="223" name="Straight Connector 2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userDrawn="1"/>
            </p:nvGrpSpPr>
            <p:grpSpPr>
              <a:xfrm rot="5400000">
                <a:off x="-254017" y="1677931"/>
                <a:ext cx="152400" cy="122115"/>
                <a:chOff x="7983415" y="6582508"/>
                <a:chExt cx="152400" cy="486507"/>
              </a:xfrm>
            </p:grpSpPr>
            <p:cxnSp>
              <p:nvCxnSpPr>
                <p:cNvPr id="221" name="Straight Connector 22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userDrawn="1"/>
            </p:nvGrpSpPr>
            <p:grpSpPr>
              <a:xfrm rot="5400000">
                <a:off x="-254017" y="997340"/>
                <a:ext cx="152400" cy="122115"/>
                <a:chOff x="7983415" y="6582508"/>
                <a:chExt cx="152400" cy="486507"/>
              </a:xfrm>
            </p:grpSpPr>
            <p:cxnSp>
              <p:nvCxnSpPr>
                <p:cNvPr id="219" name="Straight Connector 21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userDrawn="1"/>
          </p:nvGrpSpPr>
          <p:grpSpPr>
            <a:xfrm>
              <a:off x="457731" y="-141165"/>
              <a:ext cx="8226688" cy="122115"/>
              <a:chOff x="457731" y="6582508"/>
              <a:chExt cx="8226688" cy="486507"/>
            </a:xfrm>
          </p:grpSpPr>
          <p:cxnSp>
            <p:nvCxnSpPr>
              <p:cNvPr id="171" name="Straight Connector 170"/>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userDrawn="1"/>
            </p:nvGrpSpPr>
            <p:grpSpPr>
              <a:xfrm>
                <a:off x="7986158" y="6582508"/>
                <a:ext cx="152400" cy="486507"/>
                <a:chOff x="7983415" y="6582508"/>
                <a:chExt cx="152400" cy="486507"/>
              </a:xfrm>
            </p:grpSpPr>
            <p:cxnSp>
              <p:nvCxnSpPr>
                <p:cNvPr id="204" name="Straight Connector 20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userDrawn="1"/>
            </p:nvGrpSpPr>
            <p:grpSpPr>
              <a:xfrm>
                <a:off x="7287901" y="6582508"/>
                <a:ext cx="152400" cy="486507"/>
                <a:chOff x="7983415" y="6582508"/>
                <a:chExt cx="152400" cy="486507"/>
              </a:xfrm>
            </p:grpSpPr>
            <p:cxnSp>
              <p:nvCxnSpPr>
                <p:cNvPr id="202" name="Straight Connector 20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userDrawn="1"/>
            </p:nvGrpSpPr>
            <p:grpSpPr>
              <a:xfrm>
                <a:off x="6589644" y="6582508"/>
                <a:ext cx="152400" cy="486507"/>
                <a:chOff x="7983415" y="6582508"/>
                <a:chExt cx="152400" cy="486507"/>
              </a:xfrm>
            </p:grpSpPr>
            <p:cxnSp>
              <p:nvCxnSpPr>
                <p:cNvPr id="200" name="Straight Connector 19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userDrawn="1"/>
            </p:nvGrpSpPr>
            <p:grpSpPr>
              <a:xfrm>
                <a:off x="5891387" y="6582508"/>
                <a:ext cx="152400" cy="486507"/>
                <a:chOff x="7983415" y="6582508"/>
                <a:chExt cx="152400" cy="486507"/>
              </a:xfrm>
            </p:grpSpPr>
            <p:cxnSp>
              <p:nvCxnSpPr>
                <p:cNvPr id="198" name="Straight Connector 19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userDrawn="1"/>
            </p:nvGrpSpPr>
            <p:grpSpPr>
              <a:xfrm>
                <a:off x="5193130" y="6582508"/>
                <a:ext cx="152400" cy="486507"/>
                <a:chOff x="7983415" y="6582508"/>
                <a:chExt cx="152400" cy="486507"/>
              </a:xfrm>
            </p:grpSpPr>
            <p:cxnSp>
              <p:nvCxnSpPr>
                <p:cNvPr id="196" name="Straight Connector 19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userDrawn="1"/>
            </p:nvGrpSpPr>
            <p:grpSpPr>
              <a:xfrm>
                <a:off x="4494873" y="6582508"/>
                <a:ext cx="152400" cy="486507"/>
                <a:chOff x="7983415" y="6582508"/>
                <a:chExt cx="152400" cy="486507"/>
              </a:xfrm>
            </p:grpSpPr>
            <p:cxnSp>
              <p:nvCxnSpPr>
                <p:cNvPr id="194" name="Straight Connector 19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a:xfrm>
                <a:off x="3796616" y="6582508"/>
                <a:ext cx="152400" cy="486507"/>
                <a:chOff x="7983415" y="6582508"/>
                <a:chExt cx="152400" cy="486507"/>
              </a:xfrm>
            </p:grpSpPr>
            <p:cxnSp>
              <p:nvCxnSpPr>
                <p:cNvPr id="192" name="Straight Connector 19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userDrawn="1"/>
            </p:nvGrpSpPr>
            <p:grpSpPr>
              <a:xfrm>
                <a:off x="3098359" y="6582508"/>
                <a:ext cx="152400" cy="486507"/>
                <a:chOff x="7983415" y="6582508"/>
                <a:chExt cx="152400" cy="486507"/>
              </a:xfrm>
            </p:grpSpPr>
            <p:cxnSp>
              <p:nvCxnSpPr>
                <p:cNvPr id="190" name="Straight Connector 18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userDrawn="1"/>
            </p:nvGrpSpPr>
            <p:grpSpPr>
              <a:xfrm>
                <a:off x="2400102" y="6582508"/>
                <a:ext cx="152400" cy="486507"/>
                <a:chOff x="7983415" y="6582508"/>
                <a:chExt cx="152400" cy="486507"/>
              </a:xfrm>
            </p:grpSpPr>
            <p:cxnSp>
              <p:nvCxnSpPr>
                <p:cNvPr id="188" name="Straight Connector 18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userDrawn="1"/>
            </p:nvGrpSpPr>
            <p:grpSpPr>
              <a:xfrm>
                <a:off x="1701845" y="6582508"/>
                <a:ext cx="152400" cy="486507"/>
                <a:chOff x="7983415" y="6582508"/>
                <a:chExt cx="152400" cy="486507"/>
              </a:xfrm>
            </p:grpSpPr>
            <p:cxnSp>
              <p:nvCxnSpPr>
                <p:cNvPr id="186" name="Straight Connector 18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userDrawn="1"/>
            </p:nvGrpSpPr>
            <p:grpSpPr>
              <a:xfrm>
                <a:off x="1003588" y="6582508"/>
                <a:ext cx="152400" cy="486507"/>
                <a:chOff x="7983415" y="6582508"/>
                <a:chExt cx="152400" cy="486507"/>
              </a:xfrm>
            </p:grpSpPr>
            <p:cxnSp>
              <p:nvCxnSpPr>
                <p:cNvPr id="184" name="Straight Connector 18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6" name="Text Placeholder 2"/>
          <p:cNvSpPr>
            <a:spLocks noGrp="1"/>
          </p:cNvSpPr>
          <p:nvPr>
            <p:ph type="body" idx="15" hasCustomPrompt="1"/>
          </p:nvPr>
        </p:nvSpPr>
        <p:spPr>
          <a:xfrm>
            <a:off x="406400" y="76200"/>
            <a:ext cx="11376027" cy="304800"/>
          </a:xfrm>
          <a:prstGeom prst="rect">
            <a:avLst/>
          </a:prstGeom>
        </p:spPr>
        <p:txBody>
          <a:bodyPr anchor="t">
            <a:noAutofit/>
          </a:bodyPr>
          <a:lstStyle>
            <a:lvl1pPr marL="0" indent="0" algn="ctr">
              <a:buNone/>
              <a:defRPr sz="1200" b="1" i="0" cap="all">
                <a:solidFill>
                  <a:srgbClr val="F37021"/>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section heading</a:t>
            </a:r>
          </a:p>
        </p:txBody>
      </p:sp>
      <p:sp>
        <p:nvSpPr>
          <p:cNvPr id="153" name="Content Placeholder 2"/>
          <p:cNvSpPr>
            <a:spLocks noGrp="1"/>
          </p:cNvSpPr>
          <p:nvPr>
            <p:ph idx="1" hasCustomPrompt="1"/>
          </p:nvPr>
        </p:nvSpPr>
        <p:spPr>
          <a:xfrm>
            <a:off x="4778373" y="1676401"/>
            <a:ext cx="7007227" cy="4722811"/>
          </a:xfrm>
          <a:prstGeom prst="rect">
            <a:avLst/>
          </a:prstGeom>
        </p:spPr>
        <p:txBody>
          <a:bodyPr>
            <a:noAutofit/>
          </a:bodyPr>
          <a:lstStyle>
            <a:lvl1pPr marL="0" indent="0">
              <a:lnSpc>
                <a:spcPct val="100000"/>
              </a:lnSpc>
              <a:buFont typeface="Arial"/>
              <a:buNone/>
              <a:defRPr sz="1600" b="1" i="0">
                <a:solidFill>
                  <a:srgbClr val="F37021"/>
                </a:solidFill>
                <a:latin typeface="Calibri"/>
                <a:cs typeface="Calibri"/>
              </a:defRPr>
            </a:lvl1pPr>
            <a:lvl2pPr marL="0" indent="0">
              <a:lnSpc>
                <a:spcPct val="100000"/>
              </a:lnSpc>
              <a:buFont typeface="Arial"/>
              <a:buNone/>
              <a:defRPr sz="1600" b="1">
                <a:solidFill>
                  <a:schemeClr val="tx1"/>
                </a:solidFill>
                <a:latin typeface="Calibri"/>
                <a:cs typeface="Calibri"/>
              </a:defRPr>
            </a:lvl2pPr>
            <a:lvl3pPr marL="0" indent="0">
              <a:lnSpc>
                <a:spcPct val="100000"/>
              </a:lnSpc>
              <a:buFont typeface="Arial"/>
              <a:buNone/>
              <a:defRPr sz="1600" b="0">
                <a:solidFill>
                  <a:schemeClr val="tx1"/>
                </a:solidFill>
                <a:latin typeface="Calibri"/>
                <a:cs typeface="Calibri"/>
              </a:defRPr>
            </a:lvl3pPr>
            <a:lvl4pPr marL="0" indent="0">
              <a:lnSpc>
                <a:spcPct val="100000"/>
              </a:lnSpc>
              <a:buFont typeface="Arial"/>
              <a:buNone/>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Font typeface="Arial"/>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 (great for body text)</a:t>
            </a:r>
          </a:p>
          <a:p>
            <a:pPr lvl="3">
              <a:spcBef>
                <a:spcPts val="1200"/>
              </a:spcBef>
            </a:pPr>
            <a:r>
              <a:rPr lang="en-US" sz="1400" dirty="0"/>
              <a:t>Click tab for fourth level (great for sub-heads)</a:t>
            </a:r>
          </a:p>
          <a:p>
            <a:pPr lvl="4"/>
            <a:r>
              <a:rPr lang="en-US" sz="1600" dirty="0"/>
              <a:t>Click tab for fifth level</a:t>
            </a:r>
          </a:p>
          <a:p>
            <a:pPr lvl="5"/>
            <a:r>
              <a:rPr lang="en-US" sz="1600" dirty="0"/>
              <a:t>Click tab for sixth level (great for body text)</a:t>
            </a:r>
          </a:p>
        </p:txBody>
      </p:sp>
      <p:sp>
        <p:nvSpPr>
          <p:cNvPr id="158" name="Content Placeholder 2"/>
          <p:cNvSpPr>
            <a:spLocks noGrp="1"/>
          </p:cNvSpPr>
          <p:nvPr>
            <p:ph idx="16" hasCustomPrompt="1"/>
          </p:nvPr>
        </p:nvSpPr>
        <p:spPr>
          <a:xfrm>
            <a:off x="406400" y="1676401"/>
            <a:ext cx="4064000" cy="4724401"/>
          </a:xfrm>
          <a:prstGeom prst="rect">
            <a:avLst/>
          </a:prstGeom>
          <a:solidFill>
            <a:schemeClr val="bg1">
              <a:lumMod val="85000"/>
            </a:schemeClr>
          </a:solidFill>
        </p:spPr>
        <p:txBody>
          <a:bodyPr lIns="91440" tIns="91440" rIns="91440" bIns="91440">
            <a:noAutofit/>
          </a:bodyPr>
          <a:lstStyle>
            <a:lvl1pPr>
              <a:lnSpc>
                <a:spcPct val="100000"/>
              </a:lnSpc>
              <a:defRPr sz="1600" b="1" i="0">
                <a:solidFill>
                  <a:srgbClr val="F37021"/>
                </a:solidFill>
                <a:latin typeface="Calibri"/>
                <a:cs typeface="Calibri"/>
              </a:defRPr>
            </a:lvl1pPr>
            <a:lvl2pPr>
              <a:lnSpc>
                <a:spcPct val="100000"/>
              </a:lnSpc>
              <a:defRPr sz="1600" b="1">
                <a:solidFill>
                  <a:schemeClr val="tx1"/>
                </a:solidFill>
                <a:latin typeface="Calibri"/>
                <a:cs typeface="Calibri"/>
              </a:defRPr>
            </a:lvl2pPr>
            <a:lvl3pPr>
              <a:lnSpc>
                <a:spcPct val="100000"/>
              </a:lnSpc>
              <a:defRPr sz="1600" b="0">
                <a:solidFill>
                  <a:schemeClr val="tx1"/>
                </a:solidFill>
                <a:latin typeface="Calibri"/>
                <a:cs typeface="Calibri"/>
              </a:defRPr>
            </a:lvl3pPr>
            <a:lvl4pPr>
              <a:lnSpc>
                <a:spcPct val="100000"/>
              </a:lnSpc>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a:t>
            </a:r>
          </a:p>
          <a:p>
            <a:pPr lvl="3">
              <a:spcBef>
                <a:spcPts val="1200"/>
              </a:spcBef>
            </a:pPr>
            <a:r>
              <a:rPr lang="en-US" sz="1400" dirty="0"/>
              <a:t>Click tab for fourth level</a:t>
            </a:r>
          </a:p>
          <a:p>
            <a:pPr lvl="4"/>
            <a:r>
              <a:rPr lang="en-US" sz="1600" dirty="0"/>
              <a:t>Click tab for fifth level</a:t>
            </a:r>
          </a:p>
          <a:p>
            <a:pPr lvl="5"/>
            <a:r>
              <a:rPr lang="en-US" sz="1600" dirty="0"/>
              <a:t>Click tab for sixth level</a:t>
            </a:r>
          </a:p>
        </p:txBody>
      </p:sp>
      <p:sp>
        <p:nvSpPr>
          <p:cNvPr id="155" name="Rectangle 154"/>
          <p:cNvSpPr/>
          <p:nvPr userDrawn="1"/>
        </p:nvSpPr>
        <p:spPr>
          <a:xfrm rot="5400000">
            <a:off x="6019801" y="-1142999"/>
            <a:ext cx="152401" cy="24384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j-lt"/>
            </a:endParaRPr>
          </a:p>
        </p:txBody>
      </p:sp>
    </p:spTree>
    <p:extLst>
      <p:ext uri="{BB962C8B-B14F-4D97-AF65-F5344CB8AC3E}">
        <p14:creationId xmlns:p14="http://schemas.microsoft.com/office/powerpoint/2010/main" val="307061230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7109" y="389402"/>
            <a:ext cx="11378465" cy="524998"/>
          </a:xfrm>
        </p:spPr>
        <p:txBody>
          <a:bodyPr lIns="91440" rIns="91440" anchor="t" anchorCtr="0">
            <a:noAutofit/>
          </a:bodyPr>
          <a:lstStyle>
            <a:lvl1pPr algn="ctr">
              <a:defRPr sz="2400"/>
            </a:lvl1pPr>
          </a:lstStyle>
          <a:p>
            <a:r>
              <a:rPr lang="en-US" dirty="0"/>
              <a:t>Click to edit slide headline</a:t>
            </a:r>
          </a:p>
        </p:txBody>
      </p:sp>
      <p:sp>
        <p:nvSpPr>
          <p:cNvPr id="152" name="Text Placeholder 2"/>
          <p:cNvSpPr>
            <a:spLocks noGrp="1"/>
          </p:cNvSpPr>
          <p:nvPr>
            <p:ph type="body" idx="10" hasCustomPrompt="1"/>
          </p:nvPr>
        </p:nvSpPr>
        <p:spPr>
          <a:xfrm>
            <a:off x="406400" y="987481"/>
            <a:ext cx="11382373" cy="384119"/>
          </a:xfrm>
          <a:prstGeom prst="rect">
            <a:avLst/>
          </a:prstGeom>
        </p:spPr>
        <p:txBody>
          <a:bodyPr anchor="t">
            <a:noAutofit/>
          </a:bodyPr>
          <a:lstStyle>
            <a:lvl1pPr marL="0" indent="0" algn="ctr">
              <a:buNone/>
              <a:defRPr sz="1800" b="0" i="1">
                <a:solidFill>
                  <a:srgbClr val="F37021"/>
                </a:solidFill>
                <a:latin typeface="Georgia"/>
                <a:cs typeface="Georgi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subheading</a:t>
            </a:r>
          </a:p>
        </p:txBody>
      </p:sp>
      <p:grpSp>
        <p:nvGrpSpPr>
          <p:cNvPr id="166" name="Group 165"/>
          <p:cNvGrpSpPr/>
          <p:nvPr userDrawn="1"/>
        </p:nvGrpSpPr>
        <p:grpSpPr>
          <a:xfrm>
            <a:off x="-201766" y="-141165"/>
            <a:ext cx="12586564" cy="7136527"/>
            <a:chOff x="-151325" y="-141165"/>
            <a:chExt cx="9439923" cy="7136527"/>
          </a:xfrm>
        </p:grpSpPr>
        <p:grpSp>
          <p:nvGrpSpPr>
            <p:cNvPr id="167" name="Group 166"/>
            <p:cNvGrpSpPr/>
            <p:nvPr userDrawn="1"/>
          </p:nvGrpSpPr>
          <p:grpSpPr>
            <a:xfrm>
              <a:off x="457731" y="6873247"/>
              <a:ext cx="8226688" cy="122115"/>
              <a:chOff x="457731" y="6582508"/>
              <a:chExt cx="8226688" cy="486507"/>
            </a:xfrm>
          </p:grpSpPr>
          <p:cxnSp>
            <p:nvCxnSpPr>
              <p:cNvPr id="276" name="Straight Connector 275"/>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userDrawn="1"/>
            </p:nvGrpSpPr>
            <p:grpSpPr>
              <a:xfrm>
                <a:off x="7986158" y="6582508"/>
                <a:ext cx="152400" cy="486507"/>
                <a:chOff x="7983415" y="6582508"/>
                <a:chExt cx="152400" cy="486507"/>
              </a:xfrm>
            </p:grpSpPr>
            <p:cxnSp>
              <p:nvCxnSpPr>
                <p:cNvPr id="309" name="Straight Connector 30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userDrawn="1"/>
            </p:nvGrpSpPr>
            <p:grpSpPr>
              <a:xfrm>
                <a:off x="7287901" y="6582508"/>
                <a:ext cx="152400" cy="486507"/>
                <a:chOff x="7983415" y="6582508"/>
                <a:chExt cx="152400" cy="486507"/>
              </a:xfrm>
            </p:grpSpPr>
            <p:cxnSp>
              <p:nvCxnSpPr>
                <p:cNvPr id="307" name="Straight Connector 30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userDrawn="1"/>
            </p:nvGrpSpPr>
            <p:grpSpPr>
              <a:xfrm>
                <a:off x="6589644" y="6582508"/>
                <a:ext cx="152400" cy="486507"/>
                <a:chOff x="7983415" y="6582508"/>
                <a:chExt cx="152400" cy="486507"/>
              </a:xfrm>
            </p:grpSpPr>
            <p:cxnSp>
              <p:nvCxnSpPr>
                <p:cNvPr id="305" name="Straight Connector 30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userDrawn="1"/>
            </p:nvGrpSpPr>
            <p:grpSpPr>
              <a:xfrm>
                <a:off x="5891387" y="6582508"/>
                <a:ext cx="152400" cy="486507"/>
                <a:chOff x="7983415" y="6582508"/>
                <a:chExt cx="152400" cy="486507"/>
              </a:xfrm>
            </p:grpSpPr>
            <p:cxnSp>
              <p:nvCxnSpPr>
                <p:cNvPr id="303" name="Straight Connector 30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userDrawn="1"/>
            </p:nvGrpSpPr>
            <p:grpSpPr>
              <a:xfrm>
                <a:off x="5193130" y="6582508"/>
                <a:ext cx="152400" cy="486507"/>
                <a:chOff x="7983415" y="6582508"/>
                <a:chExt cx="152400" cy="486507"/>
              </a:xfrm>
            </p:grpSpPr>
            <p:cxnSp>
              <p:nvCxnSpPr>
                <p:cNvPr id="301" name="Straight Connector 30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userDrawn="1"/>
            </p:nvGrpSpPr>
            <p:grpSpPr>
              <a:xfrm>
                <a:off x="4494873" y="6582508"/>
                <a:ext cx="152400" cy="486507"/>
                <a:chOff x="7983415" y="6582508"/>
                <a:chExt cx="152400" cy="486507"/>
              </a:xfrm>
            </p:grpSpPr>
            <p:cxnSp>
              <p:nvCxnSpPr>
                <p:cNvPr id="299" name="Straight Connector 29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userDrawn="1"/>
            </p:nvGrpSpPr>
            <p:grpSpPr>
              <a:xfrm>
                <a:off x="3796616" y="6582508"/>
                <a:ext cx="152400" cy="486507"/>
                <a:chOff x="7983415" y="6582508"/>
                <a:chExt cx="152400" cy="486507"/>
              </a:xfrm>
            </p:grpSpPr>
            <p:cxnSp>
              <p:nvCxnSpPr>
                <p:cNvPr id="297" name="Straight Connector 29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userDrawn="1"/>
            </p:nvGrpSpPr>
            <p:grpSpPr>
              <a:xfrm>
                <a:off x="3098359" y="6582508"/>
                <a:ext cx="152400" cy="486507"/>
                <a:chOff x="7983415" y="6582508"/>
                <a:chExt cx="152400" cy="486507"/>
              </a:xfrm>
            </p:grpSpPr>
            <p:cxnSp>
              <p:nvCxnSpPr>
                <p:cNvPr id="295" name="Straight Connector 29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userDrawn="1"/>
            </p:nvGrpSpPr>
            <p:grpSpPr>
              <a:xfrm>
                <a:off x="2400102" y="6582508"/>
                <a:ext cx="152400" cy="486507"/>
                <a:chOff x="7983415" y="6582508"/>
                <a:chExt cx="152400" cy="486507"/>
              </a:xfrm>
            </p:grpSpPr>
            <p:cxnSp>
              <p:nvCxnSpPr>
                <p:cNvPr id="293" name="Straight Connector 29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userDrawn="1"/>
            </p:nvGrpSpPr>
            <p:grpSpPr>
              <a:xfrm>
                <a:off x="1701845" y="6582508"/>
                <a:ext cx="152400" cy="486507"/>
                <a:chOff x="7983415" y="6582508"/>
                <a:chExt cx="152400" cy="486507"/>
              </a:xfrm>
            </p:grpSpPr>
            <p:cxnSp>
              <p:nvCxnSpPr>
                <p:cNvPr id="291" name="Straight Connector 29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userDrawn="1"/>
            </p:nvGrpSpPr>
            <p:grpSpPr>
              <a:xfrm>
                <a:off x="1003588" y="6582508"/>
                <a:ext cx="152400" cy="486507"/>
                <a:chOff x="7983415" y="6582508"/>
                <a:chExt cx="152400" cy="486507"/>
              </a:xfrm>
            </p:grpSpPr>
            <p:cxnSp>
              <p:nvCxnSpPr>
                <p:cNvPr id="289" name="Straight Connector 28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8" name="Group 167"/>
            <p:cNvGrpSpPr/>
            <p:nvPr userDrawn="1"/>
          </p:nvGrpSpPr>
          <p:grpSpPr>
            <a:xfrm>
              <a:off x="-151325" y="454007"/>
              <a:ext cx="122115" cy="5945205"/>
              <a:chOff x="-238875" y="454007"/>
              <a:chExt cx="122115" cy="5945205"/>
            </a:xfrm>
          </p:grpSpPr>
          <p:cxnSp>
            <p:nvCxnSpPr>
              <p:cNvPr id="241" name="Straight Connector 240"/>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userDrawn="1"/>
            </p:nvGrpSpPr>
            <p:grpSpPr>
              <a:xfrm rot="5400000">
                <a:off x="-254017" y="5940709"/>
                <a:ext cx="152400" cy="122115"/>
                <a:chOff x="7983415" y="6582508"/>
                <a:chExt cx="152400" cy="486507"/>
              </a:xfrm>
            </p:grpSpPr>
            <p:cxnSp>
              <p:nvCxnSpPr>
                <p:cNvPr id="274" name="Straight Connector 27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userDrawn="1"/>
            </p:nvGrpSpPr>
            <p:grpSpPr>
              <a:xfrm rot="5400000">
                <a:off x="-254017" y="5467067"/>
                <a:ext cx="152400" cy="122115"/>
                <a:chOff x="7983415" y="6582508"/>
                <a:chExt cx="152400" cy="486507"/>
              </a:xfrm>
            </p:grpSpPr>
            <p:cxnSp>
              <p:nvCxnSpPr>
                <p:cNvPr id="272" name="Straight Connector 27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userDrawn="1"/>
            </p:nvGrpSpPr>
            <p:grpSpPr>
              <a:xfrm rot="5400000">
                <a:off x="-254017" y="4993425"/>
                <a:ext cx="152400" cy="122115"/>
                <a:chOff x="7983415" y="6582508"/>
                <a:chExt cx="152400" cy="486507"/>
              </a:xfrm>
            </p:grpSpPr>
            <p:cxnSp>
              <p:nvCxnSpPr>
                <p:cNvPr id="270" name="Straight Connector 2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userDrawn="1"/>
            </p:nvGrpSpPr>
            <p:grpSpPr>
              <a:xfrm rot="5400000">
                <a:off x="-254017" y="4519783"/>
                <a:ext cx="152400" cy="122115"/>
                <a:chOff x="7983415" y="6582508"/>
                <a:chExt cx="152400" cy="486507"/>
              </a:xfrm>
            </p:grpSpPr>
            <p:cxnSp>
              <p:nvCxnSpPr>
                <p:cNvPr id="268" name="Straight Connector 26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userDrawn="1"/>
            </p:nvGrpSpPr>
            <p:grpSpPr>
              <a:xfrm rot="5400000">
                <a:off x="-254017" y="4046141"/>
                <a:ext cx="152400" cy="122115"/>
                <a:chOff x="7983415" y="6582508"/>
                <a:chExt cx="152400" cy="486507"/>
              </a:xfrm>
            </p:grpSpPr>
            <p:cxnSp>
              <p:nvCxnSpPr>
                <p:cNvPr id="266" name="Straight Connector 26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userDrawn="1"/>
            </p:nvGrpSpPr>
            <p:grpSpPr>
              <a:xfrm rot="5400000">
                <a:off x="-254017" y="3572499"/>
                <a:ext cx="152400" cy="122115"/>
                <a:chOff x="7983415" y="6582508"/>
                <a:chExt cx="152400" cy="486507"/>
              </a:xfrm>
            </p:grpSpPr>
            <p:cxnSp>
              <p:nvCxnSpPr>
                <p:cNvPr id="264" name="Straight Connector 2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userDrawn="1"/>
            </p:nvGrpSpPr>
            <p:grpSpPr>
              <a:xfrm rot="5400000">
                <a:off x="-254017" y="3098857"/>
                <a:ext cx="152400" cy="122115"/>
                <a:chOff x="7983415" y="6582508"/>
                <a:chExt cx="152400" cy="486507"/>
              </a:xfrm>
            </p:grpSpPr>
            <p:cxnSp>
              <p:nvCxnSpPr>
                <p:cNvPr id="262" name="Straight Connector 26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userDrawn="1"/>
            </p:nvGrpSpPr>
            <p:grpSpPr>
              <a:xfrm rot="5400000">
                <a:off x="-254017" y="2625215"/>
                <a:ext cx="152400" cy="122115"/>
                <a:chOff x="7983415" y="6582508"/>
                <a:chExt cx="152400" cy="486507"/>
              </a:xfrm>
            </p:grpSpPr>
            <p:cxnSp>
              <p:nvCxnSpPr>
                <p:cNvPr id="260" name="Straight Connector 25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userDrawn="1"/>
            </p:nvGrpSpPr>
            <p:grpSpPr>
              <a:xfrm rot="5400000">
                <a:off x="-254017" y="2151573"/>
                <a:ext cx="152400" cy="122115"/>
                <a:chOff x="7983415" y="6582508"/>
                <a:chExt cx="152400" cy="486507"/>
              </a:xfrm>
            </p:grpSpPr>
            <p:cxnSp>
              <p:nvCxnSpPr>
                <p:cNvPr id="258" name="Straight Connector 2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userDrawn="1"/>
            </p:nvGrpSpPr>
            <p:grpSpPr>
              <a:xfrm rot="5400000">
                <a:off x="-254017" y="1677931"/>
                <a:ext cx="152400" cy="122115"/>
                <a:chOff x="7983415" y="6582508"/>
                <a:chExt cx="152400" cy="486507"/>
              </a:xfrm>
            </p:grpSpPr>
            <p:cxnSp>
              <p:nvCxnSpPr>
                <p:cNvPr id="256" name="Straight Connector 25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userDrawn="1"/>
            </p:nvGrpSpPr>
            <p:grpSpPr>
              <a:xfrm rot="5400000">
                <a:off x="-254017" y="997340"/>
                <a:ext cx="152400" cy="122115"/>
                <a:chOff x="7983415" y="6582508"/>
                <a:chExt cx="152400" cy="486507"/>
              </a:xfrm>
            </p:grpSpPr>
            <p:cxnSp>
              <p:nvCxnSpPr>
                <p:cNvPr id="254" name="Straight Connector 25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userDrawn="1"/>
          </p:nvGrpSpPr>
          <p:grpSpPr>
            <a:xfrm>
              <a:off x="9166483" y="454007"/>
              <a:ext cx="122115" cy="5945205"/>
              <a:chOff x="-238875" y="454007"/>
              <a:chExt cx="122115" cy="5945205"/>
            </a:xfrm>
          </p:grpSpPr>
          <p:cxnSp>
            <p:nvCxnSpPr>
              <p:cNvPr id="206" name="Straight Connector 205"/>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userDrawn="1"/>
            </p:nvGrpSpPr>
            <p:grpSpPr>
              <a:xfrm rot="5400000">
                <a:off x="-254017" y="5940709"/>
                <a:ext cx="152400" cy="122115"/>
                <a:chOff x="7983415" y="6582508"/>
                <a:chExt cx="152400" cy="486507"/>
              </a:xfrm>
            </p:grpSpPr>
            <p:cxnSp>
              <p:nvCxnSpPr>
                <p:cNvPr id="239" name="Straight Connector 2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userDrawn="1"/>
            </p:nvGrpSpPr>
            <p:grpSpPr>
              <a:xfrm rot="5400000">
                <a:off x="-254017" y="5467067"/>
                <a:ext cx="152400" cy="122115"/>
                <a:chOff x="7983415" y="6582508"/>
                <a:chExt cx="152400" cy="486507"/>
              </a:xfrm>
            </p:grpSpPr>
            <p:cxnSp>
              <p:nvCxnSpPr>
                <p:cNvPr id="237" name="Straight Connector 2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userDrawn="1"/>
            </p:nvGrpSpPr>
            <p:grpSpPr>
              <a:xfrm rot="5400000">
                <a:off x="-254017" y="4993425"/>
                <a:ext cx="152400" cy="122115"/>
                <a:chOff x="7983415" y="6582508"/>
                <a:chExt cx="152400" cy="486507"/>
              </a:xfrm>
            </p:grpSpPr>
            <p:cxnSp>
              <p:nvCxnSpPr>
                <p:cNvPr id="235" name="Straight Connector 2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userDrawn="1"/>
            </p:nvGrpSpPr>
            <p:grpSpPr>
              <a:xfrm rot="5400000">
                <a:off x="-254017" y="4519783"/>
                <a:ext cx="152400" cy="122115"/>
                <a:chOff x="7983415" y="6582508"/>
                <a:chExt cx="152400" cy="486507"/>
              </a:xfrm>
            </p:grpSpPr>
            <p:cxnSp>
              <p:nvCxnSpPr>
                <p:cNvPr id="233" name="Straight Connector 2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userDrawn="1"/>
            </p:nvGrpSpPr>
            <p:grpSpPr>
              <a:xfrm rot="5400000">
                <a:off x="-254017" y="4046141"/>
                <a:ext cx="152400" cy="122115"/>
                <a:chOff x="7983415" y="6582508"/>
                <a:chExt cx="152400" cy="486507"/>
              </a:xfrm>
            </p:grpSpPr>
            <p:cxnSp>
              <p:nvCxnSpPr>
                <p:cNvPr id="231" name="Straight Connector 23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userDrawn="1"/>
            </p:nvGrpSpPr>
            <p:grpSpPr>
              <a:xfrm rot="5400000">
                <a:off x="-254017" y="3572499"/>
                <a:ext cx="152400" cy="122115"/>
                <a:chOff x="7983415" y="6582508"/>
                <a:chExt cx="152400" cy="486507"/>
              </a:xfrm>
            </p:grpSpPr>
            <p:cxnSp>
              <p:nvCxnSpPr>
                <p:cNvPr id="229" name="Straight Connector 2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userDrawn="1"/>
            </p:nvGrpSpPr>
            <p:grpSpPr>
              <a:xfrm rot="5400000">
                <a:off x="-254017" y="3098857"/>
                <a:ext cx="152400" cy="122115"/>
                <a:chOff x="7983415" y="6582508"/>
                <a:chExt cx="152400" cy="486507"/>
              </a:xfrm>
            </p:grpSpPr>
            <p:cxnSp>
              <p:nvCxnSpPr>
                <p:cNvPr id="227" name="Straight Connector 22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userDrawn="1"/>
            </p:nvGrpSpPr>
            <p:grpSpPr>
              <a:xfrm rot="5400000">
                <a:off x="-254017" y="2625215"/>
                <a:ext cx="152400" cy="122115"/>
                <a:chOff x="7983415" y="6582508"/>
                <a:chExt cx="152400" cy="486507"/>
              </a:xfrm>
            </p:grpSpPr>
            <p:cxnSp>
              <p:nvCxnSpPr>
                <p:cNvPr id="225" name="Straight Connector 22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userDrawn="1"/>
            </p:nvGrpSpPr>
            <p:grpSpPr>
              <a:xfrm rot="5400000">
                <a:off x="-254017" y="2151573"/>
                <a:ext cx="152400" cy="122115"/>
                <a:chOff x="7983415" y="6582508"/>
                <a:chExt cx="152400" cy="486507"/>
              </a:xfrm>
            </p:grpSpPr>
            <p:cxnSp>
              <p:nvCxnSpPr>
                <p:cNvPr id="223" name="Straight Connector 2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userDrawn="1"/>
            </p:nvGrpSpPr>
            <p:grpSpPr>
              <a:xfrm rot="5400000">
                <a:off x="-254017" y="1677931"/>
                <a:ext cx="152400" cy="122115"/>
                <a:chOff x="7983415" y="6582508"/>
                <a:chExt cx="152400" cy="486507"/>
              </a:xfrm>
            </p:grpSpPr>
            <p:cxnSp>
              <p:nvCxnSpPr>
                <p:cNvPr id="221" name="Straight Connector 22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userDrawn="1"/>
            </p:nvGrpSpPr>
            <p:grpSpPr>
              <a:xfrm rot="5400000">
                <a:off x="-254017" y="997340"/>
                <a:ext cx="152400" cy="122115"/>
                <a:chOff x="7983415" y="6582508"/>
                <a:chExt cx="152400" cy="486507"/>
              </a:xfrm>
            </p:grpSpPr>
            <p:cxnSp>
              <p:nvCxnSpPr>
                <p:cNvPr id="219" name="Straight Connector 21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userDrawn="1"/>
          </p:nvGrpSpPr>
          <p:grpSpPr>
            <a:xfrm>
              <a:off x="457731" y="-141165"/>
              <a:ext cx="8226688" cy="122115"/>
              <a:chOff x="457731" y="6582508"/>
              <a:chExt cx="8226688" cy="486507"/>
            </a:xfrm>
          </p:grpSpPr>
          <p:cxnSp>
            <p:nvCxnSpPr>
              <p:cNvPr id="171" name="Straight Connector 170"/>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userDrawn="1"/>
            </p:nvGrpSpPr>
            <p:grpSpPr>
              <a:xfrm>
                <a:off x="7986158" y="6582508"/>
                <a:ext cx="152400" cy="486507"/>
                <a:chOff x="7983415" y="6582508"/>
                <a:chExt cx="152400" cy="486507"/>
              </a:xfrm>
            </p:grpSpPr>
            <p:cxnSp>
              <p:nvCxnSpPr>
                <p:cNvPr id="204" name="Straight Connector 20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userDrawn="1"/>
            </p:nvGrpSpPr>
            <p:grpSpPr>
              <a:xfrm>
                <a:off x="7287901" y="6582508"/>
                <a:ext cx="152400" cy="486507"/>
                <a:chOff x="7983415" y="6582508"/>
                <a:chExt cx="152400" cy="486507"/>
              </a:xfrm>
            </p:grpSpPr>
            <p:cxnSp>
              <p:nvCxnSpPr>
                <p:cNvPr id="202" name="Straight Connector 20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userDrawn="1"/>
            </p:nvGrpSpPr>
            <p:grpSpPr>
              <a:xfrm>
                <a:off x="6589644" y="6582508"/>
                <a:ext cx="152400" cy="486507"/>
                <a:chOff x="7983415" y="6582508"/>
                <a:chExt cx="152400" cy="486507"/>
              </a:xfrm>
            </p:grpSpPr>
            <p:cxnSp>
              <p:nvCxnSpPr>
                <p:cNvPr id="200" name="Straight Connector 19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userDrawn="1"/>
            </p:nvGrpSpPr>
            <p:grpSpPr>
              <a:xfrm>
                <a:off x="5891387" y="6582508"/>
                <a:ext cx="152400" cy="486507"/>
                <a:chOff x="7983415" y="6582508"/>
                <a:chExt cx="152400" cy="486507"/>
              </a:xfrm>
            </p:grpSpPr>
            <p:cxnSp>
              <p:nvCxnSpPr>
                <p:cNvPr id="198" name="Straight Connector 19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userDrawn="1"/>
            </p:nvGrpSpPr>
            <p:grpSpPr>
              <a:xfrm>
                <a:off x="5193130" y="6582508"/>
                <a:ext cx="152400" cy="486507"/>
                <a:chOff x="7983415" y="6582508"/>
                <a:chExt cx="152400" cy="486507"/>
              </a:xfrm>
            </p:grpSpPr>
            <p:cxnSp>
              <p:nvCxnSpPr>
                <p:cNvPr id="196" name="Straight Connector 19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userDrawn="1"/>
            </p:nvGrpSpPr>
            <p:grpSpPr>
              <a:xfrm>
                <a:off x="4494873" y="6582508"/>
                <a:ext cx="152400" cy="486507"/>
                <a:chOff x="7983415" y="6582508"/>
                <a:chExt cx="152400" cy="486507"/>
              </a:xfrm>
            </p:grpSpPr>
            <p:cxnSp>
              <p:nvCxnSpPr>
                <p:cNvPr id="194" name="Straight Connector 19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a:xfrm>
                <a:off x="3796616" y="6582508"/>
                <a:ext cx="152400" cy="486507"/>
                <a:chOff x="7983415" y="6582508"/>
                <a:chExt cx="152400" cy="486507"/>
              </a:xfrm>
            </p:grpSpPr>
            <p:cxnSp>
              <p:nvCxnSpPr>
                <p:cNvPr id="192" name="Straight Connector 19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userDrawn="1"/>
            </p:nvGrpSpPr>
            <p:grpSpPr>
              <a:xfrm>
                <a:off x="3098359" y="6582508"/>
                <a:ext cx="152400" cy="486507"/>
                <a:chOff x="7983415" y="6582508"/>
                <a:chExt cx="152400" cy="486507"/>
              </a:xfrm>
            </p:grpSpPr>
            <p:cxnSp>
              <p:nvCxnSpPr>
                <p:cNvPr id="190" name="Straight Connector 18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userDrawn="1"/>
            </p:nvGrpSpPr>
            <p:grpSpPr>
              <a:xfrm>
                <a:off x="2400102" y="6582508"/>
                <a:ext cx="152400" cy="486507"/>
                <a:chOff x="7983415" y="6582508"/>
                <a:chExt cx="152400" cy="486507"/>
              </a:xfrm>
            </p:grpSpPr>
            <p:cxnSp>
              <p:nvCxnSpPr>
                <p:cNvPr id="188" name="Straight Connector 18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userDrawn="1"/>
            </p:nvGrpSpPr>
            <p:grpSpPr>
              <a:xfrm>
                <a:off x="1701845" y="6582508"/>
                <a:ext cx="152400" cy="486507"/>
                <a:chOff x="7983415" y="6582508"/>
                <a:chExt cx="152400" cy="486507"/>
              </a:xfrm>
            </p:grpSpPr>
            <p:cxnSp>
              <p:nvCxnSpPr>
                <p:cNvPr id="186" name="Straight Connector 18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userDrawn="1"/>
            </p:nvGrpSpPr>
            <p:grpSpPr>
              <a:xfrm>
                <a:off x="1003588" y="6582508"/>
                <a:ext cx="152400" cy="486507"/>
                <a:chOff x="7983415" y="6582508"/>
                <a:chExt cx="152400" cy="486507"/>
              </a:xfrm>
            </p:grpSpPr>
            <p:cxnSp>
              <p:nvCxnSpPr>
                <p:cNvPr id="184" name="Straight Connector 18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7" name="Text Placeholder 2"/>
          <p:cNvSpPr>
            <a:spLocks noGrp="1"/>
          </p:cNvSpPr>
          <p:nvPr>
            <p:ph type="body" idx="15" hasCustomPrompt="1"/>
          </p:nvPr>
        </p:nvSpPr>
        <p:spPr>
          <a:xfrm>
            <a:off x="406400" y="76200"/>
            <a:ext cx="11379200" cy="304800"/>
          </a:xfrm>
          <a:prstGeom prst="rect">
            <a:avLst/>
          </a:prstGeom>
        </p:spPr>
        <p:txBody>
          <a:bodyPr anchor="t">
            <a:noAutofit/>
          </a:bodyPr>
          <a:lstStyle>
            <a:lvl1pPr marL="0" indent="0" algn="ctr">
              <a:buNone/>
              <a:defRPr sz="1200" b="1" i="0" cap="all">
                <a:solidFill>
                  <a:srgbClr val="F37021"/>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section heading</a:t>
            </a:r>
          </a:p>
        </p:txBody>
      </p:sp>
      <p:sp>
        <p:nvSpPr>
          <p:cNvPr id="154" name="Content Placeholder 2"/>
          <p:cNvSpPr>
            <a:spLocks noGrp="1"/>
          </p:cNvSpPr>
          <p:nvPr>
            <p:ph idx="16" hasCustomPrompt="1"/>
          </p:nvPr>
        </p:nvSpPr>
        <p:spPr>
          <a:xfrm>
            <a:off x="406400" y="1676401"/>
            <a:ext cx="7315200" cy="4722811"/>
          </a:xfrm>
          <a:prstGeom prst="rect">
            <a:avLst/>
          </a:prstGeom>
        </p:spPr>
        <p:txBody>
          <a:bodyPr>
            <a:noAutofit/>
          </a:bodyPr>
          <a:lstStyle>
            <a:lvl1pPr marL="0" indent="0">
              <a:lnSpc>
                <a:spcPct val="100000"/>
              </a:lnSpc>
              <a:buFont typeface="Arial"/>
              <a:buNone/>
              <a:defRPr sz="1600" b="1" i="0">
                <a:solidFill>
                  <a:srgbClr val="F37021"/>
                </a:solidFill>
                <a:latin typeface="Calibri"/>
                <a:cs typeface="Calibri"/>
              </a:defRPr>
            </a:lvl1pPr>
            <a:lvl2pPr marL="0" indent="0">
              <a:lnSpc>
                <a:spcPct val="100000"/>
              </a:lnSpc>
              <a:buFont typeface="Arial"/>
              <a:buNone/>
              <a:defRPr sz="1600" b="1">
                <a:solidFill>
                  <a:schemeClr val="tx1"/>
                </a:solidFill>
                <a:latin typeface="Calibri"/>
                <a:cs typeface="Calibri"/>
              </a:defRPr>
            </a:lvl2pPr>
            <a:lvl3pPr marL="0" indent="0">
              <a:lnSpc>
                <a:spcPct val="100000"/>
              </a:lnSpc>
              <a:buFont typeface="Arial"/>
              <a:buNone/>
              <a:defRPr sz="1600" b="0">
                <a:solidFill>
                  <a:schemeClr val="tx1"/>
                </a:solidFill>
                <a:latin typeface="Calibri"/>
                <a:cs typeface="Calibri"/>
              </a:defRPr>
            </a:lvl3pPr>
            <a:lvl4pPr marL="0" indent="0">
              <a:lnSpc>
                <a:spcPct val="100000"/>
              </a:lnSpc>
              <a:buFont typeface="Arial"/>
              <a:buNone/>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Font typeface="Arial"/>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 (great for body text)</a:t>
            </a:r>
          </a:p>
          <a:p>
            <a:pPr lvl="3">
              <a:spcBef>
                <a:spcPts val="1200"/>
              </a:spcBef>
            </a:pPr>
            <a:r>
              <a:rPr lang="en-US" sz="1400" dirty="0"/>
              <a:t>Click tab for fourth level (great for sub-heads)</a:t>
            </a:r>
          </a:p>
          <a:p>
            <a:pPr lvl="4"/>
            <a:r>
              <a:rPr lang="en-US" sz="1600" dirty="0"/>
              <a:t>Click tab for fifth level</a:t>
            </a:r>
          </a:p>
          <a:p>
            <a:pPr lvl="5"/>
            <a:r>
              <a:rPr lang="en-US" sz="1600" dirty="0"/>
              <a:t>Click tab for sixth level (great for body text)</a:t>
            </a:r>
          </a:p>
        </p:txBody>
      </p:sp>
      <p:sp>
        <p:nvSpPr>
          <p:cNvPr id="155" name="Content Placeholder 2"/>
          <p:cNvSpPr>
            <a:spLocks noGrp="1"/>
          </p:cNvSpPr>
          <p:nvPr>
            <p:ph idx="17" hasCustomPrompt="1"/>
          </p:nvPr>
        </p:nvSpPr>
        <p:spPr>
          <a:xfrm>
            <a:off x="8128000" y="1676400"/>
            <a:ext cx="3657600" cy="4724400"/>
          </a:xfrm>
          <a:prstGeom prst="rect">
            <a:avLst/>
          </a:prstGeom>
          <a:solidFill>
            <a:schemeClr val="bg1">
              <a:lumMod val="85000"/>
            </a:schemeClr>
          </a:solidFill>
        </p:spPr>
        <p:txBody>
          <a:bodyPr lIns="91440" tIns="91440" rIns="91440" bIns="91440">
            <a:noAutofit/>
          </a:bodyPr>
          <a:lstStyle>
            <a:lvl1pPr>
              <a:lnSpc>
                <a:spcPct val="100000"/>
              </a:lnSpc>
              <a:defRPr sz="1600" b="1" i="0">
                <a:solidFill>
                  <a:srgbClr val="F37021"/>
                </a:solidFill>
                <a:latin typeface="Calibri"/>
                <a:cs typeface="Calibri"/>
              </a:defRPr>
            </a:lvl1pPr>
            <a:lvl2pPr>
              <a:lnSpc>
                <a:spcPct val="100000"/>
              </a:lnSpc>
              <a:defRPr sz="1600" b="1">
                <a:solidFill>
                  <a:schemeClr val="tx1"/>
                </a:solidFill>
                <a:latin typeface="Calibri"/>
                <a:cs typeface="Calibri"/>
              </a:defRPr>
            </a:lvl2pPr>
            <a:lvl3pPr>
              <a:lnSpc>
                <a:spcPct val="100000"/>
              </a:lnSpc>
              <a:defRPr sz="1600" b="0">
                <a:solidFill>
                  <a:schemeClr val="tx1"/>
                </a:solidFill>
                <a:latin typeface="Calibri"/>
                <a:cs typeface="Calibri"/>
              </a:defRPr>
            </a:lvl3pPr>
            <a:lvl4pPr>
              <a:lnSpc>
                <a:spcPct val="100000"/>
              </a:lnSpc>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a:t>
            </a:r>
          </a:p>
          <a:p>
            <a:pPr lvl="3">
              <a:spcBef>
                <a:spcPts val="1200"/>
              </a:spcBef>
            </a:pPr>
            <a:r>
              <a:rPr lang="en-US" sz="1400" dirty="0"/>
              <a:t>Click tab for fourth level</a:t>
            </a:r>
          </a:p>
          <a:p>
            <a:pPr lvl="4"/>
            <a:r>
              <a:rPr lang="en-US" sz="1600" dirty="0"/>
              <a:t>Click tab for fifth level</a:t>
            </a:r>
          </a:p>
          <a:p>
            <a:pPr lvl="5"/>
            <a:r>
              <a:rPr lang="en-US" sz="1600" dirty="0"/>
              <a:t>Click tab for sixth level</a:t>
            </a:r>
          </a:p>
        </p:txBody>
      </p:sp>
      <p:sp>
        <p:nvSpPr>
          <p:cNvPr id="156" name="Rectangle 155"/>
          <p:cNvSpPr/>
          <p:nvPr userDrawn="1"/>
        </p:nvSpPr>
        <p:spPr>
          <a:xfrm rot="5400000">
            <a:off x="6019801" y="-1142999"/>
            <a:ext cx="152401" cy="24384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j-lt"/>
            </a:endParaRPr>
          </a:p>
        </p:txBody>
      </p:sp>
    </p:spTree>
    <p:extLst>
      <p:ext uri="{BB962C8B-B14F-4D97-AF65-F5344CB8AC3E}">
        <p14:creationId xmlns:p14="http://schemas.microsoft.com/office/powerpoint/2010/main" val="3562676645"/>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7109" y="389402"/>
            <a:ext cx="11378465" cy="524998"/>
          </a:xfrm>
        </p:spPr>
        <p:txBody>
          <a:bodyPr lIns="91440" rIns="91440" anchor="t" anchorCtr="0"/>
          <a:lstStyle>
            <a:lvl1pPr algn="ctr">
              <a:defRPr sz="2400"/>
            </a:lvl1pPr>
          </a:lstStyle>
          <a:p>
            <a:r>
              <a:rPr lang="en-US" dirty="0"/>
              <a:t>Click to edit slide headline</a:t>
            </a:r>
          </a:p>
        </p:txBody>
      </p:sp>
      <p:sp>
        <p:nvSpPr>
          <p:cNvPr id="152" name="Text Placeholder 2"/>
          <p:cNvSpPr>
            <a:spLocks noGrp="1"/>
          </p:cNvSpPr>
          <p:nvPr>
            <p:ph type="body" idx="10" hasCustomPrompt="1"/>
          </p:nvPr>
        </p:nvSpPr>
        <p:spPr>
          <a:xfrm>
            <a:off x="406400" y="987481"/>
            <a:ext cx="11379200" cy="384119"/>
          </a:xfrm>
          <a:prstGeom prst="rect">
            <a:avLst/>
          </a:prstGeom>
        </p:spPr>
        <p:txBody>
          <a:bodyPr anchor="t">
            <a:noAutofit/>
          </a:bodyPr>
          <a:lstStyle>
            <a:lvl1pPr marL="0" indent="0" algn="ctr">
              <a:buNone/>
              <a:defRPr sz="1800" b="0" i="1">
                <a:solidFill>
                  <a:srgbClr val="F37021"/>
                </a:solidFill>
                <a:latin typeface="Georgia"/>
                <a:cs typeface="Georgi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subheading</a:t>
            </a:r>
          </a:p>
        </p:txBody>
      </p:sp>
      <p:cxnSp>
        <p:nvCxnSpPr>
          <p:cNvPr id="276" name="Straight Connector 275"/>
          <p:cNvCxnSpPr/>
          <p:nvPr userDrawn="1"/>
        </p:nvCxnSpPr>
        <p:spPr>
          <a:xfrm>
            <a:off x="610308" y="6873248"/>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a:xfrm>
            <a:off x="11579225" y="6873248"/>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userDrawn="1"/>
        </p:nvGrpSpPr>
        <p:grpSpPr>
          <a:xfrm>
            <a:off x="10648211" y="6873248"/>
            <a:ext cx="203200" cy="122115"/>
            <a:chOff x="7983415" y="6582508"/>
            <a:chExt cx="152400" cy="486507"/>
          </a:xfrm>
        </p:grpSpPr>
        <p:cxnSp>
          <p:nvCxnSpPr>
            <p:cNvPr id="309" name="Straight Connector 30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userDrawn="1"/>
        </p:nvGrpSpPr>
        <p:grpSpPr>
          <a:xfrm>
            <a:off x="9717201" y="6873248"/>
            <a:ext cx="203200" cy="122115"/>
            <a:chOff x="7983415" y="6582508"/>
            <a:chExt cx="152400" cy="486507"/>
          </a:xfrm>
        </p:grpSpPr>
        <p:cxnSp>
          <p:nvCxnSpPr>
            <p:cNvPr id="307" name="Straight Connector 30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userDrawn="1"/>
        </p:nvGrpSpPr>
        <p:grpSpPr>
          <a:xfrm>
            <a:off x="8786192" y="6873248"/>
            <a:ext cx="203200" cy="122115"/>
            <a:chOff x="7983415" y="6582508"/>
            <a:chExt cx="152400" cy="486507"/>
          </a:xfrm>
        </p:grpSpPr>
        <p:cxnSp>
          <p:nvCxnSpPr>
            <p:cNvPr id="305" name="Straight Connector 30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userDrawn="1"/>
        </p:nvGrpSpPr>
        <p:grpSpPr>
          <a:xfrm>
            <a:off x="7855183" y="6873248"/>
            <a:ext cx="203200" cy="122115"/>
            <a:chOff x="7983415" y="6582508"/>
            <a:chExt cx="152400" cy="486507"/>
          </a:xfrm>
        </p:grpSpPr>
        <p:cxnSp>
          <p:nvCxnSpPr>
            <p:cNvPr id="303" name="Straight Connector 30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userDrawn="1"/>
        </p:nvGrpSpPr>
        <p:grpSpPr>
          <a:xfrm>
            <a:off x="6924173" y="6873248"/>
            <a:ext cx="203200" cy="122115"/>
            <a:chOff x="7983415" y="6582508"/>
            <a:chExt cx="152400" cy="486507"/>
          </a:xfrm>
        </p:grpSpPr>
        <p:cxnSp>
          <p:nvCxnSpPr>
            <p:cNvPr id="301" name="Straight Connector 30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userDrawn="1"/>
        </p:nvGrpSpPr>
        <p:grpSpPr>
          <a:xfrm>
            <a:off x="5993164" y="6873248"/>
            <a:ext cx="203200" cy="122115"/>
            <a:chOff x="7983415" y="6582508"/>
            <a:chExt cx="152400" cy="486507"/>
          </a:xfrm>
        </p:grpSpPr>
        <p:cxnSp>
          <p:nvCxnSpPr>
            <p:cNvPr id="299" name="Straight Connector 29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userDrawn="1"/>
        </p:nvGrpSpPr>
        <p:grpSpPr>
          <a:xfrm>
            <a:off x="5062155" y="6873248"/>
            <a:ext cx="203200" cy="122115"/>
            <a:chOff x="7983415" y="6582508"/>
            <a:chExt cx="152400" cy="486507"/>
          </a:xfrm>
        </p:grpSpPr>
        <p:cxnSp>
          <p:nvCxnSpPr>
            <p:cNvPr id="297" name="Straight Connector 29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userDrawn="1"/>
        </p:nvGrpSpPr>
        <p:grpSpPr>
          <a:xfrm>
            <a:off x="4131145" y="6873248"/>
            <a:ext cx="203200" cy="122115"/>
            <a:chOff x="7983415" y="6582508"/>
            <a:chExt cx="152400" cy="486507"/>
          </a:xfrm>
        </p:grpSpPr>
        <p:cxnSp>
          <p:nvCxnSpPr>
            <p:cNvPr id="295" name="Straight Connector 29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userDrawn="1"/>
        </p:nvGrpSpPr>
        <p:grpSpPr>
          <a:xfrm>
            <a:off x="3200136" y="6873248"/>
            <a:ext cx="203200" cy="122115"/>
            <a:chOff x="7983415" y="6582508"/>
            <a:chExt cx="152400" cy="486507"/>
          </a:xfrm>
        </p:grpSpPr>
        <p:cxnSp>
          <p:nvCxnSpPr>
            <p:cNvPr id="293" name="Straight Connector 29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userDrawn="1"/>
        </p:nvGrpSpPr>
        <p:grpSpPr>
          <a:xfrm>
            <a:off x="2269127" y="6873248"/>
            <a:ext cx="203200" cy="122115"/>
            <a:chOff x="7983415" y="6582508"/>
            <a:chExt cx="152400" cy="486507"/>
          </a:xfrm>
        </p:grpSpPr>
        <p:cxnSp>
          <p:nvCxnSpPr>
            <p:cNvPr id="291" name="Straight Connector 29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userDrawn="1"/>
        </p:nvGrpSpPr>
        <p:grpSpPr>
          <a:xfrm>
            <a:off x="1338117" y="6873248"/>
            <a:ext cx="203200" cy="122115"/>
            <a:chOff x="7983415" y="6582508"/>
            <a:chExt cx="152400" cy="486507"/>
          </a:xfrm>
        </p:grpSpPr>
        <p:cxnSp>
          <p:nvCxnSpPr>
            <p:cNvPr id="289" name="Straight Connector 28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userDrawn="1"/>
        </p:nvCxnSpPr>
        <p:spPr>
          <a:xfrm rot="5400000">
            <a:off x="-120356" y="372597"/>
            <a:ext cx="0" cy="162820"/>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userDrawn="1"/>
        </p:nvGrpSpPr>
        <p:grpSpPr>
          <a:xfrm rot="5400000">
            <a:off x="-196556" y="5920357"/>
            <a:ext cx="152400" cy="162820"/>
            <a:chOff x="7983415" y="6582508"/>
            <a:chExt cx="152400" cy="486507"/>
          </a:xfrm>
        </p:grpSpPr>
        <p:cxnSp>
          <p:nvCxnSpPr>
            <p:cNvPr id="274" name="Straight Connector 27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userDrawn="1"/>
        </p:nvGrpSpPr>
        <p:grpSpPr>
          <a:xfrm rot="5400000">
            <a:off x="-196556" y="5446715"/>
            <a:ext cx="152400" cy="162820"/>
            <a:chOff x="7983415" y="6582508"/>
            <a:chExt cx="152400" cy="486507"/>
          </a:xfrm>
        </p:grpSpPr>
        <p:cxnSp>
          <p:nvCxnSpPr>
            <p:cNvPr id="272" name="Straight Connector 27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userDrawn="1"/>
        </p:nvGrpSpPr>
        <p:grpSpPr>
          <a:xfrm rot="5400000">
            <a:off x="-196556" y="4973073"/>
            <a:ext cx="152400" cy="162820"/>
            <a:chOff x="7983415" y="6582508"/>
            <a:chExt cx="152400" cy="486507"/>
          </a:xfrm>
        </p:grpSpPr>
        <p:cxnSp>
          <p:nvCxnSpPr>
            <p:cNvPr id="270" name="Straight Connector 2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userDrawn="1"/>
        </p:nvGrpSpPr>
        <p:grpSpPr>
          <a:xfrm rot="5400000">
            <a:off x="-196556" y="4499431"/>
            <a:ext cx="152400" cy="162820"/>
            <a:chOff x="7983415" y="6582508"/>
            <a:chExt cx="152400" cy="486507"/>
          </a:xfrm>
        </p:grpSpPr>
        <p:cxnSp>
          <p:nvCxnSpPr>
            <p:cNvPr id="268" name="Straight Connector 26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userDrawn="1"/>
        </p:nvGrpSpPr>
        <p:grpSpPr>
          <a:xfrm rot="5400000">
            <a:off x="-196556" y="4025789"/>
            <a:ext cx="152400" cy="162820"/>
            <a:chOff x="7983415" y="6582508"/>
            <a:chExt cx="152400" cy="486507"/>
          </a:xfrm>
        </p:grpSpPr>
        <p:cxnSp>
          <p:nvCxnSpPr>
            <p:cNvPr id="266" name="Straight Connector 26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userDrawn="1"/>
        </p:nvGrpSpPr>
        <p:grpSpPr>
          <a:xfrm rot="5400000">
            <a:off x="-196556" y="3552147"/>
            <a:ext cx="152400" cy="162820"/>
            <a:chOff x="7983415" y="6582508"/>
            <a:chExt cx="152400" cy="486507"/>
          </a:xfrm>
        </p:grpSpPr>
        <p:cxnSp>
          <p:nvCxnSpPr>
            <p:cNvPr id="264" name="Straight Connector 2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userDrawn="1"/>
        </p:nvGrpSpPr>
        <p:grpSpPr>
          <a:xfrm rot="5400000">
            <a:off x="-196556" y="3078505"/>
            <a:ext cx="152400" cy="162820"/>
            <a:chOff x="7983415" y="6582508"/>
            <a:chExt cx="152400" cy="486507"/>
          </a:xfrm>
        </p:grpSpPr>
        <p:cxnSp>
          <p:nvCxnSpPr>
            <p:cNvPr id="262" name="Straight Connector 26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userDrawn="1"/>
        </p:nvGrpSpPr>
        <p:grpSpPr>
          <a:xfrm rot="5400000">
            <a:off x="-196556" y="2604863"/>
            <a:ext cx="152400" cy="162820"/>
            <a:chOff x="7983415" y="6582508"/>
            <a:chExt cx="152400" cy="486507"/>
          </a:xfrm>
        </p:grpSpPr>
        <p:cxnSp>
          <p:nvCxnSpPr>
            <p:cNvPr id="260" name="Straight Connector 25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userDrawn="1"/>
        </p:nvGrpSpPr>
        <p:grpSpPr>
          <a:xfrm rot="5400000">
            <a:off x="-196556" y="2131221"/>
            <a:ext cx="152400" cy="162820"/>
            <a:chOff x="7983415" y="6582508"/>
            <a:chExt cx="152400" cy="486507"/>
          </a:xfrm>
        </p:grpSpPr>
        <p:cxnSp>
          <p:nvCxnSpPr>
            <p:cNvPr id="258" name="Straight Connector 2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userDrawn="1"/>
        </p:nvGrpSpPr>
        <p:grpSpPr>
          <a:xfrm rot="5400000">
            <a:off x="-196556" y="1657579"/>
            <a:ext cx="152400" cy="162820"/>
            <a:chOff x="7983415" y="6582508"/>
            <a:chExt cx="152400" cy="486507"/>
          </a:xfrm>
        </p:grpSpPr>
        <p:cxnSp>
          <p:nvCxnSpPr>
            <p:cNvPr id="256" name="Straight Connector 25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userDrawn="1"/>
        </p:nvGrpSpPr>
        <p:grpSpPr>
          <a:xfrm rot="5400000">
            <a:off x="-196556" y="976988"/>
            <a:ext cx="152400" cy="162820"/>
            <a:chOff x="7983415" y="6582508"/>
            <a:chExt cx="152400" cy="486507"/>
          </a:xfrm>
        </p:grpSpPr>
        <p:cxnSp>
          <p:nvCxnSpPr>
            <p:cNvPr id="254" name="Straight Connector 25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userDrawn="1"/>
        </p:nvCxnSpPr>
        <p:spPr>
          <a:xfrm rot="5400000">
            <a:off x="-120356" y="6317802"/>
            <a:ext cx="0" cy="162820"/>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12303388" y="372597"/>
            <a:ext cx="0" cy="162820"/>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userDrawn="1"/>
        </p:nvGrpSpPr>
        <p:grpSpPr>
          <a:xfrm rot="5400000">
            <a:off x="12227188" y="5920357"/>
            <a:ext cx="152400" cy="162820"/>
            <a:chOff x="7983415" y="6582508"/>
            <a:chExt cx="152400" cy="486507"/>
          </a:xfrm>
        </p:grpSpPr>
        <p:cxnSp>
          <p:nvCxnSpPr>
            <p:cNvPr id="239" name="Straight Connector 2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userDrawn="1"/>
        </p:nvGrpSpPr>
        <p:grpSpPr>
          <a:xfrm rot="5400000">
            <a:off x="12227188" y="5446715"/>
            <a:ext cx="152400" cy="162820"/>
            <a:chOff x="7983415" y="6582508"/>
            <a:chExt cx="152400" cy="486507"/>
          </a:xfrm>
        </p:grpSpPr>
        <p:cxnSp>
          <p:nvCxnSpPr>
            <p:cNvPr id="237" name="Straight Connector 2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userDrawn="1"/>
        </p:nvGrpSpPr>
        <p:grpSpPr>
          <a:xfrm rot="5400000">
            <a:off x="12227188" y="4973073"/>
            <a:ext cx="152400" cy="162820"/>
            <a:chOff x="7983415" y="6582508"/>
            <a:chExt cx="152400" cy="486507"/>
          </a:xfrm>
        </p:grpSpPr>
        <p:cxnSp>
          <p:nvCxnSpPr>
            <p:cNvPr id="235" name="Straight Connector 2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userDrawn="1"/>
        </p:nvGrpSpPr>
        <p:grpSpPr>
          <a:xfrm rot="5400000">
            <a:off x="12227188" y="4499431"/>
            <a:ext cx="152400" cy="162820"/>
            <a:chOff x="7983415" y="6582508"/>
            <a:chExt cx="152400" cy="486507"/>
          </a:xfrm>
        </p:grpSpPr>
        <p:cxnSp>
          <p:nvCxnSpPr>
            <p:cNvPr id="233" name="Straight Connector 2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userDrawn="1"/>
        </p:nvGrpSpPr>
        <p:grpSpPr>
          <a:xfrm rot="5400000">
            <a:off x="12227188" y="4025789"/>
            <a:ext cx="152400" cy="162820"/>
            <a:chOff x="7983415" y="6582508"/>
            <a:chExt cx="152400" cy="486507"/>
          </a:xfrm>
        </p:grpSpPr>
        <p:cxnSp>
          <p:nvCxnSpPr>
            <p:cNvPr id="231" name="Straight Connector 23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userDrawn="1"/>
        </p:nvGrpSpPr>
        <p:grpSpPr>
          <a:xfrm rot="5400000">
            <a:off x="12227188" y="3552147"/>
            <a:ext cx="152400" cy="162820"/>
            <a:chOff x="7983415" y="6582508"/>
            <a:chExt cx="152400" cy="486507"/>
          </a:xfrm>
        </p:grpSpPr>
        <p:cxnSp>
          <p:nvCxnSpPr>
            <p:cNvPr id="229" name="Straight Connector 2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userDrawn="1"/>
        </p:nvGrpSpPr>
        <p:grpSpPr>
          <a:xfrm rot="5400000">
            <a:off x="12227188" y="3078505"/>
            <a:ext cx="152400" cy="162820"/>
            <a:chOff x="7983415" y="6582508"/>
            <a:chExt cx="152400" cy="486507"/>
          </a:xfrm>
        </p:grpSpPr>
        <p:cxnSp>
          <p:nvCxnSpPr>
            <p:cNvPr id="227" name="Straight Connector 22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userDrawn="1"/>
        </p:nvGrpSpPr>
        <p:grpSpPr>
          <a:xfrm rot="5400000">
            <a:off x="12227188" y="2604863"/>
            <a:ext cx="152400" cy="162820"/>
            <a:chOff x="7983415" y="6582508"/>
            <a:chExt cx="152400" cy="486507"/>
          </a:xfrm>
        </p:grpSpPr>
        <p:cxnSp>
          <p:nvCxnSpPr>
            <p:cNvPr id="225" name="Straight Connector 22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userDrawn="1"/>
        </p:nvGrpSpPr>
        <p:grpSpPr>
          <a:xfrm rot="5400000">
            <a:off x="12227188" y="2131221"/>
            <a:ext cx="152400" cy="162820"/>
            <a:chOff x="7983415" y="6582508"/>
            <a:chExt cx="152400" cy="486507"/>
          </a:xfrm>
        </p:grpSpPr>
        <p:cxnSp>
          <p:nvCxnSpPr>
            <p:cNvPr id="223" name="Straight Connector 2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userDrawn="1"/>
        </p:nvGrpSpPr>
        <p:grpSpPr>
          <a:xfrm rot="5400000">
            <a:off x="12227188" y="1657579"/>
            <a:ext cx="152400" cy="162820"/>
            <a:chOff x="7983415" y="6582508"/>
            <a:chExt cx="152400" cy="486507"/>
          </a:xfrm>
        </p:grpSpPr>
        <p:cxnSp>
          <p:nvCxnSpPr>
            <p:cNvPr id="221" name="Straight Connector 22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userDrawn="1"/>
        </p:nvGrpSpPr>
        <p:grpSpPr>
          <a:xfrm rot="5400000">
            <a:off x="12227188" y="976988"/>
            <a:ext cx="152400" cy="162820"/>
            <a:chOff x="7983415" y="6582508"/>
            <a:chExt cx="152400" cy="486507"/>
          </a:xfrm>
        </p:grpSpPr>
        <p:cxnSp>
          <p:nvCxnSpPr>
            <p:cNvPr id="219" name="Straight Connector 21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userDrawn="1"/>
        </p:nvCxnSpPr>
        <p:spPr>
          <a:xfrm rot="5400000">
            <a:off x="12303388" y="6317802"/>
            <a:ext cx="0" cy="162820"/>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610308"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11579225" y="-141165"/>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userDrawn="1"/>
        </p:nvGrpSpPr>
        <p:grpSpPr>
          <a:xfrm>
            <a:off x="10648211" y="-141165"/>
            <a:ext cx="203200" cy="122115"/>
            <a:chOff x="7983415" y="6582508"/>
            <a:chExt cx="152400" cy="486507"/>
          </a:xfrm>
        </p:grpSpPr>
        <p:cxnSp>
          <p:nvCxnSpPr>
            <p:cNvPr id="204" name="Straight Connector 20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userDrawn="1"/>
        </p:nvGrpSpPr>
        <p:grpSpPr>
          <a:xfrm>
            <a:off x="9717201" y="-141165"/>
            <a:ext cx="203200" cy="122115"/>
            <a:chOff x="7983415" y="6582508"/>
            <a:chExt cx="152400" cy="486507"/>
          </a:xfrm>
        </p:grpSpPr>
        <p:cxnSp>
          <p:nvCxnSpPr>
            <p:cNvPr id="202" name="Straight Connector 20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userDrawn="1"/>
        </p:nvGrpSpPr>
        <p:grpSpPr>
          <a:xfrm>
            <a:off x="8786192" y="-141165"/>
            <a:ext cx="203200" cy="122115"/>
            <a:chOff x="7983415" y="6582508"/>
            <a:chExt cx="152400" cy="486507"/>
          </a:xfrm>
        </p:grpSpPr>
        <p:cxnSp>
          <p:nvCxnSpPr>
            <p:cNvPr id="200" name="Straight Connector 19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userDrawn="1"/>
        </p:nvGrpSpPr>
        <p:grpSpPr>
          <a:xfrm>
            <a:off x="7855183" y="-141165"/>
            <a:ext cx="203200" cy="122115"/>
            <a:chOff x="7983415" y="6582508"/>
            <a:chExt cx="152400" cy="486507"/>
          </a:xfrm>
        </p:grpSpPr>
        <p:cxnSp>
          <p:nvCxnSpPr>
            <p:cNvPr id="198" name="Straight Connector 19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userDrawn="1"/>
        </p:nvGrpSpPr>
        <p:grpSpPr>
          <a:xfrm>
            <a:off x="6924173" y="-141165"/>
            <a:ext cx="203200" cy="122115"/>
            <a:chOff x="7983415" y="6582508"/>
            <a:chExt cx="152400" cy="486507"/>
          </a:xfrm>
        </p:grpSpPr>
        <p:cxnSp>
          <p:nvCxnSpPr>
            <p:cNvPr id="196" name="Straight Connector 19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userDrawn="1"/>
        </p:nvGrpSpPr>
        <p:grpSpPr>
          <a:xfrm>
            <a:off x="5993164" y="-141165"/>
            <a:ext cx="203200" cy="122115"/>
            <a:chOff x="7983415" y="6582508"/>
            <a:chExt cx="152400" cy="486507"/>
          </a:xfrm>
        </p:grpSpPr>
        <p:cxnSp>
          <p:nvCxnSpPr>
            <p:cNvPr id="194" name="Straight Connector 19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a:xfrm>
            <a:off x="5062155" y="-141165"/>
            <a:ext cx="203200" cy="122115"/>
            <a:chOff x="7983415" y="6582508"/>
            <a:chExt cx="152400" cy="486507"/>
          </a:xfrm>
        </p:grpSpPr>
        <p:cxnSp>
          <p:nvCxnSpPr>
            <p:cNvPr id="192" name="Straight Connector 19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userDrawn="1"/>
        </p:nvGrpSpPr>
        <p:grpSpPr>
          <a:xfrm>
            <a:off x="4131145" y="-141165"/>
            <a:ext cx="203200" cy="122115"/>
            <a:chOff x="7983415" y="6582508"/>
            <a:chExt cx="152400" cy="486507"/>
          </a:xfrm>
        </p:grpSpPr>
        <p:cxnSp>
          <p:nvCxnSpPr>
            <p:cNvPr id="190" name="Straight Connector 18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userDrawn="1"/>
        </p:nvGrpSpPr>
        <p:grpSpPr>
          <a:xfrm>
            <a:off x="3200136" y="-141165"/>
            <a:ext cx="203200" cy="122115"/>
            <a:chOff x="7983415" y="6582508"/>
            <a:chExt cx="152400" cy="486507"/>
          </a:xfrm>
        </p:grpSpPr>
        <p:cxnSp>
          <p:nvCxnSpPr>
            <p:cNvPr id="188" name="Straight Connector 18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userDrawn="1"/>
        </p:nvGrpSpPr>
        <p:grpSpPr>
          <a:xfrm>
            <a:off x="2269127" y="-141165"/>
            <a:ext cx="203200" cy="122115"/>
            <a:chOff x="7983415" y="6582508"/>
            <a:chExt cx="152400" cy="486507"/>
          </a:xfrm>
        </p:grpSpPr>
        <p:cxnSp>
          <p:nvCxnSpPr>
            <p:cNvPr id="186" name="Straight Connector 18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userDrawn="1"/>
        </p:nvGrpSpPr>
        <p:grpSpPr>
          <a:xfrm>
            <a:off x="1338117" y="-141165"/>
            <a:ext cx="203200" cy="122115"/>
            <a:chOff x="7983415" y="6582508"/>
            <a:chExt cx="152400" cy="486507"/>
          </a:xfrm>
        </p:grpSpPr>
        <p:cxnSp>
          <p:nvCxnSpPr>
            <p:cNvPr id="184" name="Straight Connector 18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54" name="Text Placeholder 2"/>
          <p:cNvSpPr>
            <a:spLocks noGrp="1"/>
          </p:cNvSpPr>
          <p:nvPr>
            <p:ph type="body" idx="15" hasCustomPrompt="1"/>
          </p:nvPr>
        </p:nvSpPr>
        <p:spPr>
          <a:xfrm>
            <a:off x="406400" y="76200"/>
            <a:ext cx="11376027" cy="304800"/>
          </a:xfrm>
          <a:prstGeom prst="rect">
            <a:avLst/>
          </a:prstGeom>
        </p:spPr>
        <p:txBody>
          <a:bodyPr anchor="t">
            <a:noAutofit/>
          </a:bodyPr>
          <a:lstStyle>
            <a:lvl1pPr marL="0" indent="0" algn="ctr">
              <a:buNone/>
              <a:defRPr sz="1200" b="1" i="0" cap="all" baseline="0">
                <a:solidFill>
                  <a:srgbClr val="F37021"/>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section heading</a:t>
            </a:r>
          </a:p>
        </p:txBody>
      </p:sp>
      <p:sp>
        <p:nvSpPr>
          <p:cNvPr id="148" name="Content Placeholder 2"/>
          <p:cNvSpPr>
            <a:spLocks noGrp="1"/>
          </p:cNvSpPr>
          <p:nvPr>
            <p:ph idx="1" hasCustomPrompt="1"/>
          </p:nvPr>
        </p:nvSpPr>
        <p:spPr>
          <a:xfrm>
            <a:off x="8331200" y="1676401"/>
            <a:ext cx="3454400" cy="4722811"/>
          </a:xfrm>
          <a:prstGeom prst="rect">
            <a:avLst/>
          </a:prstGeom>
        </p:spPr>
        <p:txBody>
          <a:bodyPr>
            <a:noAutofit/>
          </a:bodyPr>
          <a:lstStyle>
            <a:lvl1pPr marL="0" indent="0">
              <a:lnSpc>
                <a:spcPct val="100000"/>
              </a:lnSpc>
              <a:buFont typeface="Arial"/>
              <a:buNone/>
              <a:defRPr sz="1600" b="1" i="0">
                <a:solidFill>
                  <a:srgbClr val="F37021"/>
                </a:solidFill>
                <a:latin typeface="Calibri"/>
                <a:cs typeface="Calibri"/>
              </a:defRPr>
            </a:lvl1pPr>
            <a:lvl2pPr marL="0" indent="0">
              <a:lnSpc>
                <a:spcPct val="100000"/>
              </a:lnSpc>
              <a:buFont typeface="Arial"/>
              <a:buNone/>
              <a:defRPr sz="1600" b="1">
                <a:solidFill>
                  <a:schemeClr val="tx1"/>
                </a:solidFill>
                <a:latin typeface="Calibri"/>
                <a:cs typeface="Calibri"/>
              </a:defRPr>
            </a:lvl2pPr>
            <a:lvl3pPr marL="0" indent="0">
              <a:lnSpc>
                <a:spcPct val="100000"/>
              </a:lnSpc>
              <a:buFont typeface="Arial"/>
              <a:buNone/>
              <a:defRPr sz="1600" b="0">
                <a:solidFill>
                  <a:schemeClr val="tx1"/>
                </a:solidFill>
                <a:latin typeface="Calibri"/>
                <a:cs typeface="Calibri"/>
              </a:defRPr>
            </a:lvl3pPr>
            <a:lvl4pPr marL="0" indent="0">
              <a:lnSpc>
                <a:spcPct val="100000"/>
              </a:lnSpc>
              <a:buFont typeface="Arial"/>
              <a:buNone/>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Font typeface="Arial"/>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a:t>
            </a:r>
          </a:p>
          <a:p>
            <a:pPr lvl="3">
              <a:spcBef>
                <a:spcPts val="1200"/>
              </a:spcBef>
            </a:pPr>
            <a:r>
              <a:rPr lang="en-US" sz="1400" dirty="0"/>
              <a:t>Click tab for fourth level</a:t>
            </a:r>
          </a:p>
          <a:p>
            <a:pPr lvl="4"/>
            <a:r>
              <a:rPr lang="en-US" sz="1600" dirty="0"/>
              <a:t>Click tab for fifth level</a:t>
            </a:r>
          </a:p>
          <a:p>
            <a:pPr lvl="5"/>
            <a:r>
              <a:rPr lang="en-US" sz="1600" dirty="0"/>
              <a:t>Click tab for sixth level</a:t>
            </a:r>
          </a:p>
        </p:txBody>
      </p:sp>
      <p:sp>
        <p:nvSpPr>
          <p:cNvPr id="149" name="Content Placeholder 2"/>
          <p:cNvSpPr>
            <a:spLocks noGrp="1"/>
          </p:cNvSpPr>
          <p:nvPr>
            <p:ph idx="16" hasCustomPrompt="1"/>
          </p:nvPr>
        </p:nvSpPr>
        <p:spPr>
          <a:xfrm>
            <a:off x="406400" y="1676401"/>
            <a:ext cx="3556000" cy="4722811"/>
          </a:xfrm>
          <a:prstGeom prst="rect">
            <a:avLst/>
          </a:prstGeom>
        </p:spPr>
        <p:txBody>
          <a:bodyPr>
            <a:noAutofit/>
          </a:bodyPr>
          <a:lstStyle>
            <a:lvl1pPr marL="0" indent="0">
              <a:lnSpc>
                <a:spcPct val="100000"/>
              </a:lnSpc>
              <a:buFont typeface="Arial"/>
              <a:buNone/>
              <a:defRPr sz="1600" b="1" i="0">
                <a:solidFill>
                  <a:srgbClr val="F37021"/>
                </a:solidFill>
                <a:latin typeface="Calibri"/>
                <a:cs typeface="Calibri"/>
              </a:defRPr>
            </a:lvl1pPr>
            <a:lvl2pPr marL="0" indent="0">
              <a:lnSpc>
                <a:spcPct val="100000"/>
              </a:lnSpc>
              <a:buFont typeface="Arial"/>
              <a:buNone/>
              <a:defRPr sz="1600" b="1">
                <a:solidFill>
                  <a:schemeClr val="tx1"/>
                </a:solidFill>
                <a:latin typeface="Calibri"/>
                <a:cs typeface="Calibri"/>
              </a:defRPr>
            </a:lvl2pPr>
            <a:lvl3pPr marL="0" indent="0">
              <a:lnSpc>
                <a:spcPct val="100000"/>
              </a:lnSpc>
              <a:buFont typeface="Arial"/>
              <a:buNone/>
              <a:defRPr sz="1600" b="0">
                <a:solidFill>
                  <a:schemeClr val="tx1"/>
                </a:solidFill>
                <a:latin typeface="Calibri"/>
                <a:cs typeface="Calibri"/>
              </a:defRPr>
            </a:lvl3pPr>
            <a:lvl4pPr marL="0" indent="0">
              <a:lnSpc>
                <a:spcPct val="100000"/>
              </a:lnSpc>
              <a:buFont typeface="Arial"/>
              <a:buNone/>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Font typeface="Arial"/>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a:t>
            </a:r>
          </a:p>
          <a:p>
            <a:pPr lvl="3">
              <a:spcBef>
                <a:spcPts val="1200"/>
              </a:spcBef>
            </a:pPr>
            <a:r>
              <a:rPr lang="en-US" sz="1400" dirty="0"/>
              <a:t>Click tab for fourth level</a:t>
            </a:r>
          </a:p>
          <a:p>
            <a:pPr lvl="4"/>
            <a:r>
              <a:rPr lang="en-US" sz="1600" dirty="0"/>
              <a:t>Click tab for fifth level</a:t>
            </a:r>
          </a:p>
          <a:p>
            <a:pPr lvl="5"/>
            <a:r>
              <a:rPr lang="en-US" sz="1600" dirty="0"/>
              <a:t>Click tab for sixth level</a:t>
            </a:r>
          </a:p>
        </p:txBody>
      </p:sp>
      <p:sp>
        <p:nvSpPr>
          <p:cNvPr id="150" name="Content Placeholder 2"/>
          <p:cNvSpPr>
            <a:spLocks noGrp="1"/>
          </p:cNvSpPr>
          <p:nvPr>
            <p:ph idx="17" hasCustomPrompt="1"/>
          </p:nvPr>
        </p:nvSpPr>
        <p:spPr>
          <a:xfrm>
            <a:off x="4470400" y="1676401"/>
            <a:ext cx="3352800" cy="4722811"/>
          </a:xfrm>
          <a:prstGeom prst="rect">
            <a:avLst/>
          </a:prstGeom>
        </p:spPr>
        <p:txBody>
          <a:bodyPr>
            <a:noAutofit/>
          </a:bodyPr>
          <a:lstStyle>
            <a:lvl1pPr marL="0" indent="0">
              <a:lnSpc>
                <a:spcPct val="100000"/>
              </a:lnSpc>
              <a:buFont typeface="Arial"/>
              <a:buNone/>
              <a:defRPr sz="1600" b="1" i="0">
                <a:solidFill>
                  <a:srgbClr val="F37021"/>
                </a:solidFill>
                <a:latin typeface="Calibri"/>
                <a:cs typeface="Calibri"/>
              </a:defRPr>
            </a:lvl1pPr>
            <a:lvl2pPr marL="0" indent="0">
              <a:lnSpc>
                <a:spcPct val="100000"/>
              </a:lnSpc>
              <a:buFont typeface="Arial"/>
              <a:buNone/>
              <a:defRPr sz="1600" b="1">
                <a:solidFill>
                  <a:schemeClr val="tx1"/>
                </a:solidFill>
                <a:latin typeface="Calibri"/>
                <a:cs typeface="Calibri"/>
              </a:defRPr>
            </a:lvl2pPr>
            <a:lvl3pPr marL="0" indent="0">
              <a:lnSpc>
                <a:spcPct val="100000"/>
              </a:lnSpc>
              <a:buFont typeface="Arial"/>
              <a:buNone/>
              <a:defRPr sz="1600" b="0">
                <a:solidFill>
                  <a:schemeClr val="tx1"/>
                </a:solidFill>
                <a:latin typeface="Calibri"/>
                <a:cs typeface="Calibri"/>
              </a:defRPr>
            </a:lvl3pPr>
            <a:lvl4pPr marL="0" indent="0">
              <a:lnSpc>
                <a:spcPct val="100000"/>
              </a:lnSpc>
              <a:buFont typeface="Arial"/>
              <a:buNone/>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Font typeface="Arial"/>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a:t>
            </a:r>
          </a:p>
          <a:p>
            <a:pPr lvl="3">
              <a:spcBef>
                <a:spcPts val="1200"/>
              </a:spcBef>
            </a:pPr>
            <a:r>
              <a:rPr lang="en-US" sz="1400" dirty="0"/>
              <a:t>Click tab for fourth level</a:t>
            </a:r>
          </a:p>
          <a:p>
            <a:pPr lvl="4"/>
            <a:r>
              <a:rPr lang="en-US" sz="1600" dirty="0"/>
              <a:t>Click tab for fifth level</a:t>
            </a:r>
          </a:p>
          <a:p>
            <a:pPr lvl="5"/>
            <a:r>
              <a:rPr lang="en-US" sz="1600" dirty="0"/>
              <a:t>Click tab for sixth level</a:t>
            </a:r>
          </a:p>
        </p:txBody>
      </p:sp>
      <p:sp>
        <p:nvSpPr>
          <p:cNvPr id="153" name="Rectangle 152"/>
          <p:cNvSpPr/>
          <p:nvPr userDrawn="1"/>
        </p:nvSpPr>
        <p:spPr>
          <a:xfrm rot="5400000">
            <a:off x="6019801" y="-1142999"/>
            <a:ext cx="152401" cy="24384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j-lt"/>
            </a:endParaRPr>
          </a:p>
        </p:txBody>
      </p:sp>
    </p:spTree>
    <p:extLst>
      <p:ext uri="{BB962C8B-B14F-4D97-AF65-F5344CB8AC3E}">
        <p14:creationId xmlns:p14="http://schemas.microsoft.com/office/powerpoint/2010/main" val="3645388676"/>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u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7109" y="389402"/>
            <a:ext cx="11378465" cy="524998"/>
          </a:xfrm>
        </p:spPr>
        <p:txBody>
          <a:bodyPr lIns="91440" rIns="91440" anchor="t" anchorCtr="0">
            <a:noAutofit/>
          </a:bodyPr>
          <a:lstStyle>
            <a:lvl1pPr algn="ctr">
              <a:defRPr sz="2400"/>
            </a:lvl1pPr>
          </a:lstStyle>
          <a:p>
            <a:r>
              <a:rPr lang="en-US" dirty="0"/>
              <a:t>Click to edit slide headline</a:t>
            </a:r>
          </a:p>
        </p:txBody>
      </p:sp>
      <p:sp>
        <p:nvSpPr>
          <p:cNvPr id="152" name="Text Placeholder 2"/>
          <p:cNvSpPr>
            <a:spLocks noGrp="1"/>
          </p:cNvSpPr>
          <p:nvPr>
            <p:ph type="body" idx="10" hasCustomPrompt="1"/>
          </p:nvPr>
        </p:nvSpPr>
        <p:spPr>
          <a:xfrm>
            <a:off x="406400" y="987481"/>
            <a:ext cx="11379200" cy="384119"/>
          </a:xfrm>
          <a:prstGeom prst="rect">
            <a:avLst/>
          </a:prstGeom>
        </p:spPr>
        <p:txBody>
          <a:bodyPr anchor="t">
            <a:noAutofit/>
          </a:bodyPr>
          <a:lstStyle>
            <a:lvl1pPr marL="0" indent="0" algn="ctr">
              <a:buNone/>
              <a:defRPr sz="1800" b="0" i="1">
                <a:solidFill>
                  <a:srgbClr val="F37021"/>
                </a:solidFill>
                <a:latin typeface="Georgia"/>
                <a:cs typeface="Georgi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subheading</a:t>
            </a:r>
          </a:p>
        </p:txBody>
      </p:sp>
      <p:grpSp>
        <p:nvGrpSpPr>
          <p:cNvPr id="303" name="Group 302"/>
          <p:cNvGrpSpPr/>
          <p:nvPr userDrawn="1"/>
        </p:nvGrpSpPr>
        <p:grpSpPr>
          <a:xfrm>
            <a:off x="-201766" y="-141165"/>
            <a:ext cx="12586564" cy="7136527"/>
            <a:chOff x="-151325" y="-141165"/>
            <a:chExt cx="9439923" cy="7136527"/>
          </a:xfrm>
        </p:grpSpPr>
        <p:grpSp>
          <p:nvGrpSpPr>
            <p:cNvPr id="304" name="Group 303"/>
            <p:cNvGrpSpPr/>
            <p:nvPr userDrawn="1"/>
          </p:nvGrpSpPr>
          <p:grpSpPr>
            <a:xfrm>
              <a:off x="457731" y="6873247"/>
              <a:ext cx="8226688" cy="122115"/>
              <a:chOff x="457731" y="6582508"/>
              <a:chExt cx="8226688" cy="486507"/>
            </a:xfrm>
          </p:grpSpPr>
          <p:cxnSp>
            <p:nvCxnSpPr>
              <p:cNvPr id="413" name="Straight Connector 412"/>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415" name="Group 414"/>
              <p:cNvGrpSpPr/>
              <p:nvPr userDrawn="1"/>
            </p:nvGrpSpPr>
            <p:grpSpPr>
              <a:xfrm>
                <a:off x="7986158" y="6582508"/>
                <a:ext cx="152400" cy="486507"/>
                <a:chOff x="7983415" y="6582508"/>
                <a:chExt cx="152400" cy="486507"/>
              </a:xfrm>
            </p:grpSpPr>
            <p:cxnSp>
              <p:nvCxnSpPr>
                <p:cNvPr id="446" name="Straight Connector 44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userDrawn="1"/>
            </p:nvGrpSpPr>
            <p:grpSpPr>
              <a:xfrm>
                <a:off x="7287901" y="6582508"/>
                <a:ext cx="152400" cy="486507"/>
                <a:chOff x="7983415" y="6582508"/>
                <a:chExt cx="152400" cy="486507"/>
              </a:xfrm>
            </p:grpSpPr>
            <p:cxnSp>
              <p:nvCxnSpPr>
                <p:cNvPr id="444" name="Straight Connector 44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7" name="Group 416"/>
              <p:cNvGrpSpPr/>
              <p:nvPr userDrawn="1"/>
            </p:nvGrpSpPr>
            <p:grpSpPr>
              <a:xfrm>
                <a:off x="6589644" y="6582508"/>
                <a:ext cx="152400" cy="486507"/>
                <a:chOff x="7983415" y="6582508"/>
                <a:chExt cx="152400" cy="486507"/>
              </a:xfrm>
            </p:grpSpPr>
            <p:cxnSp>
              <p:nvCxnSpPr>
                <p:cNvPr id="442" name="Straight Connector 44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8" name="Group 417"/>
              <p:cNvGrpSpPr/>
              <p:nvPr userDrawn="1"/>
            </p:nvGrpSpPr>
            <p:grpSpPr>
              <a:xfrm>
                <a:off x="5891387" y="6582508"/>
                <a:ext cx="152400" cy="486507"/>
                <a:chOff x="7983415" y="6582508"/>
                <a:chExt cx="152400" cy="486507"/>
              </a:xfrm>
            </p:grpSpPr>
            <p:cxnSp>
              <p:nvCxnSpPr>
                <p:cNvPr id="440" name="Straight Connector 43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9" name="Group 418"/>
              <p:cNvGrpSpPr/>
              <p:nvPr userDrawn="1"/>
            </p:nvGrpSpPr>
            <p:grpSpPr>
              <a:xfrm>
                <a:off x="5193130" y="6582508"/>
                <a:ext cx="152400" cy="486507"/>
                <a:chOff x="7983415" y="6582508"/>
                <a:chExt cx="152400" cy="486507"/>
              </a:xfrm>
            </p:grpSpPr>
            <p:cxnSp>
              <p:nvCxnSpPr>
                <p:cNvPr id="438" name="Straight Connector 43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0" name="Group 419"/>
              <p:cNvGrpSpPr/>
              <p:nvPr userDrawn="1"/>
            </p:nvGrpSpPr>
            <p:grpSpPr>
              <a:xfrm>
                <a:off x="4494873" y="6582508"/>
                <a:ext cx="152400" cy="486507"/>
                <a:chOff x="7983415" y="6582508"/>
                <a:chExt cx="152400" cy="486507"/>
              </a:xfrm>
            </p:grpSpPr>
            <p:cxnSp>
              <p:nvCxnSpPr>
                <p:cNvPr id="436" name="Straight Connector 43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1" name="Group 420"/>
              <p:cNvGrpSpPr/>
              <p:nvPr userDrawn="1"/>
            </p:nvGrpSpPr>
            <p:grpSpPr>
              <a:xfrm>
                <a:off x="3796616" y="6582508"/>
                <a:ext cx="152400" cy="486507"/>
                <a:chOff x="7983415" y="6582508"/>
                <a:chExt cx="152400" cy="486507"/>
              </a:xfrm>
            </p:grpSpPr>
            <p:cxnSp>
              <p:nvCxnSpPr>
                <p:cNvPr id="434" name="Straight Connector 43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2" name="Group 421"/>
              <p:cNvGrpSpPr/>
              <p:nvPr userDrawn="1"/>
            </p:nvGrpSpPr>
            <p:grpSpPr>
              <a:xfrm>
                <a:off x="3098359" y="6582508"/>
                <a:ext cx="152400" cy="486507"/>
                <a:chOff x="7983415" y="6582508"/>
                <a:chExt cx="152400" cy="486507"/>
              </a:xfrm>
            </p:grpSpPr>
            <p:cxnSp>
              <p:nvCxnSpPr>
                <p:cNvPr id="432" name="Straight Connector 43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3" name="Group 422"/>
              <p:cNvGrpSpPr/>
              <p:nvPr userDrawn="1"/>
            </p:nvGrpSpPr>
            <p:grpSpPr>
              <a:xfrm>
                <a:off x="2400102" y="6582508"/>
                <a:ext cx="152400" cy="486507"/>
                <a:chOff x="7983415" y="6582508"/>
                <a:chExt cx="152400" cy="486507"/>
              </a:xfrm>
            </p:grpSpPr>
            <p:cxnSp>
              <p:nvCxnSpPr>
                <p:cNvPr id="430" name="Straight Connector 42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4" name="Group 423"/>
              <p:cNvGrpSpPr/>
              <p:nvPr userDrawn="1"/>
            </p:nvGrpSpPr>
            <p:grpSpPr>
              <a:xfrm>
                <a:off x="1701845" y="6582508"/>
                <a:ext cx="152400" cy="486507"/>
                <a:chOff x="7983415" y="6582508"/>
                <a:chExt cx="152400" cy="486507"/>
              </a:xfrm>
            </p:grpSpPr>
            <p:cxnSp>
              <p:nvCxnSpPr>
                <p:cNvPr id="428" name="Straight Connector 42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5" name="Group 424"/>
              <p:cNvGrpSpPr/>
              <p:nvPr userDrawn="1"/>
            </p:nvGrpSpPr>
            <p:grpSpPr>
              <a:xfrm>
                <a:off x="1003588" y="6582508"/>
                <a:ext cx="152400" cy="486507"/>
                <a:chOff x="7983415" y="6582508"/>
                <a:chExt cx="152400" cy="486507"/>
              </a:xfrm>
            </p:grpSpPr>
            <p:cxnSp>
              <p:nvCxnSpPr>
                <p:cNvPr id="426" name="Straight Connector 42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05" name="Group 304"/>
            <p:cNvGrpSpPr/>
            <p:nvPr userDrawn="1"/>
          </p:nvGrpSpPr>
          <p:grpSpPr>
            <a:xfrm>
              <a:off x="-151325" y="454007"/>
              <a:ext cx="122115" cy="5945205"/>
              <a:chOff x="-238875" y="454007"/>
              <a:chExt cx="122115" cy="5945205"/>
            </a:xfrm>
          </p:grpSpPr>
          <p:cxnSp>
            <p:nvCxnSpPr>
              <p:cNvPr id="378" name="Straight Connector 377"/>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79" name="Group 378"/>
              <p:cNvGrpSpPr/>
              <p:nvPr userDrawn="1"/>
            </p:nvGrpSpPr>
            <p:grpSpPr>
              <a:xfrm rot="5400000">
                <a:off x="-254017" y="5940709"/>
                <a:ext cx="152400" cy="122115"/>
                <a:chOff x="7983415" y="6582508"/>
                <a:chExt cx="152400" cy="486507"/>
              </a:xfrm>
            </p:grpSpPr>
            <p:cxnSp>
              <p:nvCxnSpPr>
                <p:cNvPr id="411" name="Straight Connector 4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0" name="Group 379"/>
              <p:cNvGrpSpPr/>
              <p:nvPr userDrawn="1"/>
            </p:nvGrpSpPr>
            <p:grpSpPr>
              <a:xfrm rot="5400000">
                <a:off x="-254017" y="5467067"/>
                <a:ext cx="152400" cy="122115"/>
                <a:chOff x="7983415" y="6582508"/>
                <a:chExt cx="152400" cy="486507"/>
              </a:xfrm>
            </p:grpSpPr>
            <p:cxnSp>
              <p:nvCxnSpPr>
                <p:cNvPr id="409" name="Straight Connector 40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1" name="Group 380"/>
              <p:cNvGrpSpPr/>
              <p:nvPr userDrawn="1"/>
            </p:nvGrpSpPr>
            <p:grpSpPr>
              <a:xfrm rot="5400000">
                <a:off x="-254017" y="4993425"/>
                <a:ext cx="152400" cy="122115"/>
                <a:chOff x="7983415" y="6582508"/>
                <a:chExt cx="152400" cy="486507"/>
              </a:xfrm>
            </p:grpSpPr>
            <p:cxnSp>
              <p:nvCxnSpPr>
                <p:cNvPr id="407" name="Straight Connector 40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2" name="Group 381"/>
              <p:cNvGrpSpPr/>
              <p:nvPr userDrawn="1"/>
            </p:nvGrpSpPr>
            <p:grpSpPr>
              <a:xfrm rot="5400000">
                <a:off x="-254017" y="4519783"/>
                <a:ext cx="152400" cy="122115"/>
                <a:chOff x="7983415" y="6582508"/>
                <a:chExt cx="152400" cy="486507"/>
              </a:xfrm>
            </p:grpSpPr>
            <p:cxnSp>
              <p:nvCxnSpPr>
                <p:cNvPr id="405" name="Straight Connector 40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3" name="Group 382"/>
              <p:cNvGrpSpPr/>
              <p:nvPr userDrawn="1"/>
            </p:nvGrpSpPr>
            <p:grpSpPr>
              <a:xfrm rot="5400000">
                <a:off x="-254017" y="4046141"/>
                <a:ext cx="152400" cy="122115"/>
                <a:chOff x="7983415" y="6582508"/>
                <a:chExt cx="152400" cy="486507"/>
              </a:xfrm>
            </p:grpSpPr>
            <p:cxnSp>
              <p:nvCxnSpPr>
                <p:cNvPr id="403" name="Straight Connector 40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4" name="Group 383"/>
              <p:cNvGrpSpPr/>
              <p:nvPr userDrawn="1"/>
            </p:nvGrpSpPr>
            <p:grpSpPr>
              <a:xfrm rot="5400000">
                <a:off x="-254017" y="3572499"/>
                <a:ext cx="152400" cy="122115"/>
                <a:chOff x="7983415" y="6582508"/>
                <a:chExt cx="152400" cy="486507"/>
              </a:xfrm>
            </p:grpSpPr>
            <p:cxnSp>
              <p:nvCxnSpPr>
                <p:cNvPr id="401" name="Straight Connector 40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5" name="Group 384"/>
              <p:cNvGrpSpPr/>
              <p:nvPr userDrawn="1"/>
            </p:nvGrpSpPr>
            <p:grpSpPr>
              <a:xfrm rot="5400000">
                <a:off x="-254017" y="3098857"/>
                <a:ext cx="152400" cy="122115"/>
                <a:chOff x="7983415" y="6582508"/>
                <a:chExt cx="152400" cy="486507"/>
              </a:xfrm>
            </p:grpSpPr>
            <p:cxnSp>
              <p:nvCxnSpPr>
                <p:cNvPr id="399" name="Straight Connector 39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6" name="Group 385"/>
              <p:cNvGrpSpPr/>
              <p:nvPr userDrawn="1"/>
            </p:nvGrpSpPr>
            <p:grpSpPr>
              <a:xfrm rot="5400000">
                <a:off x="-254017" y="2625215"/>
                <a:ext cx="152400" cy="122115"/>
                <a:chOff x="7983415" y="6582508"/>
                <a:chExt cx="152400" cy="486507"/>
              </a:xfrm>
            </p:grpSpPr>
            <p:cxnSp>
              <p:nvCxnSpPr>
                <p:cNvPr id="397" name="Straight Connector 39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7" name="Group 386"/>
              <p:cNvGrpSpPr/>
              <p:nvPr userDrawn="1"/>
            </p:nvGrpSpPr>
            <p:grpSpPr>
              <a:xfrm rot="5400000">
                <a:off x="-254017" y="2151573"/>
                <a:ext cx="152400" cy="122115"/>
                <a:chOff x="7983415" y="6582508"/>
                <a:chExt cx="152400" cy="486507"/>
              </a:xfrm>
            </p:grpSpPr>
            <p:cxnSp>
              <p:nvCxnSpPr>
                <p:cNvPr id="395" name="Straight Connector 39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8" name="Group 387"/>
              <p:cNvGrpSpPr/>
              <p:nvPr userDrawn="1"/>
            </p:nvGrpSpPr>
            <p:grpSpPr>
              <a:xfrm rot="5400000">
                <a:off x="-254017" y="1677931"/>
                <a:ext cx="152400" cy="122115"/>
                <a:chOff x="7983415" y="6582508"/>
                <a:chExt cx="152400" cy="486507"/>
              </a:xfrm>
            </p:grpSpPr>
            <p:cxnSp>
              <p:nvCxnSpPr>
                <p:cNvPr id="393" name="Straight Connector 39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9" name="Group 388"/>
              <p:cNvGrpSpPr/>
              <p:nvPr userDrawn="1"/>
            </p:nvGrpSpPr>
            <p:grpSpPr>
              <a:xfrm rot="5400000">
                <a:off x="-254017" y="997340"/>
                <a:ext cx="152400" cy="122115"/>
                <a:chOff x="7983415" y="6582508"/>
                <a:chExt cx="152400" cy="486507"/>
              </a:xfrm>
            </p:grpSpPr>
            <p:cxnSp>
              <p:nvCxnSpPr>
                <p:cNvPr id="391" name="Straight Connector 39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90" name="Straight Connector 389"/>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06" name="Group 305"/>
            <p:cNvGrpSpPr/>
            <p:nvPr userDrawn="1"/>
          </p:nvGrpSpPr>
          <p:grpSpPr>
            <a:xfrm>
              <a:off x="9166483" y="454007"/>
              <a:ext cx="122115" cy="5945205"/>
              <a:chOff x="-238875" y="454007"/>
              <a:chExt cx="122115" cy="5945205"/>
            </a:xfrm>
          </p:grpSpPr>
          <p:cxnSp>
            <p:nvCxnSpPr>
              <p:cNvPr id="343" name="Straight Connector 342"/>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44" name="Group 343"/>
              <p:cNvGrpSpPr/>
              <p:nvPr userDrawn="1"/>
            </p:nvGrpSpPr>
            <p:grpSpPr>
              <a:xfrm rot="5400000">
                <a:off x="-254017" y="5940709"/>
                <a:ext cx="152400" cy="122115"/>
                <a:chOff x="7983415" y="6582508"/>
                <a:chExt cx="152400" cy="486507"/>
              </a:xfrm>
            </p:grpSpPr>
            <p:cxnSp>
              <p:nvCxnSpPr>
                <p:cNvPr id="376" name="Straight Connector 37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5" name="Group 344"/>
              <p:cNvGrpSpPr/>
              <p:nvPr userDrawn="1"/>
            </p:nvGrpSpPr>
            <p:grpSpPr>
              <a:xfrm rot="5400000">
                <a:off x="-254017" y="5467067"/>
                <a:ext cx="152400" cy="122115"/>
                <a:chOff x="7983415" y="6582508"/>
                <a:chExt cx="152400" cy="486507"/>
              </a:xfrm>
            </p:grpSpPr>
            <p:cxnSp>
              <p:nvCxnSpPr>
                <p:cNvPr id="374" name="Straight Connector 37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6" name="Group 345"/>
              <p:cNvGrpSpPr/>
              <p:nvPr userDrawn="1"/>
            </p:nvGrpSpPr>
            <p:grpSpPr>
              <a:xfrm rot="5400000">
                <a:off x="-254017" y="4993425"/>
                <a:ext cx="152400" cy="122115"/>
                <a:chOff x="7983415" y="6582508"/>
                <a:chExt cx="152400" cy="486507"/>
              </a:xfrm>
            </p:grpSpPr>
            <p:cxnSp>
              <p:nvCxnSpPr>
                <p:cNvPr id="372" name="Straight Connector 37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7" name="Group 346"/>
              <p:cNvGrpSpPr/>
              <p:nvPr userDrawn="1"/>
            </p:nvGrpSpPr>
            <p:grpSpPr>
              <a:xfrm rot="5400000">
                <a:off x="-254017" y="4519783"/>
                <a:ext cx="152400" cy="122115"/>
                <a:chOff x="7983415" y="6582508"/>
                <a:chExt cx="152400" cy="486507"/>
              </a:xfrm>
            </p:grpSpPr>
            <p:cxnSp>
              <p:nvCxnSpPr>
                <p:cNvPr id="370" name="Straight Connector 3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8" name="Group 347"/>
              <p:cNvGrpSpPr/>
              <p:nvPr userDrawn="1"/>
            </p:nvGrpSpPr>
            <p:grpSpPr>
              <a:xfrm rot="5400000">
                <a:off x="-254017" y="4046141"/>
                <a:ext cx="152400" cy="122115"/>
                <a:chOff x="7983415" y="6582508"/>
                <a:chExt cx="152400" cy="486507"/>
              </a:xfrm>
            </p:grpSpPr>
            <p:cxnSp>
              <p:nvCxnSpPr>
                <p:cNvPr id="368" name="Straight Connector 36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9" name="Group 348"/>
              <p:cNvGrpSpPr/>
              <p:nvPr userDrawn="1"/>
            </p:nvGrpSpPr>
            <p:grpSpPr>
              <a:xfrm rot="5400000">
                <a:off x="-254017" y="3572499"/>
                <a:ext cx="152400" cy="122115"/>
                <a:chOff x="7983415" y="6582508"/>
                <a:chExt cx="152400" cy="486507"/>
              </a:xfrm>
            </p:grpSpPr>
            <p:cxnSp>
              <p:nvCxnSpPr>
                <p:cNvPr id="366" name="Straight Connector 36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0" name="Group 349"/>
              <p:cNvGrpSpPr/>
              <p:nvPr userDrawn="1"/>
            </p:nvGrpSpPr>
            <p:grpSpPr>
              <a:xfrm rot="5400000">
                <a:off x="-254017" y="3098857"/>
                <a:ext cx="152400" cy="122115"/>
                <a:chOff x="7983415" y="6582508"/>
                <a:chExt cx="152400" cy="486507"/>
              </a:xfrm>
            </p:grpSpPr>
            <p:cxnSp>
              <p:nvCxnSpPr>
                <p:cNvPr id="364" name="Straight Connector 3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1" name="Group 350"/>
              <p:cNvGrpSpPr/>
              <p:nvPr userDrawn="1"/>
            </p:nvGrpSpPr>
            <p:grpSpPr>
              <a:xfrm rot="5400000">
                <a:off x="-254017" y="2625215"/>
                <a:ext cx="152400" cy="122115"/>
                <a:chOff x="7983415" y="6582508"/>
                <a:chExt cx="152400" cy="486507"/>
              </a:xfrm>
            </p:grpSpPr>
            <p:cxnSp>
              <p:nvCxnSpPr>
                <p:cNvPr id="362" name="Straight Connector 36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2" name="Group 351"/>
              <p:cNvGrpSpPr/>
              <p:nvPr userDrawn="1"/>
            </p:nvGrpSpPr>
            <p:grpSpPr>
              <a:xfrm rot="5400000">
                <a:off x="-254017" y="2151573"/>
                <a:ext cx="152400" cy="122115"/>
                <a:chOff x="7983415" y="6582508"/>
                <a:chExt cx="152400" cy="486507"/>
              </a:xfrm>
            </p:grpSpPr>
            <p:cxnSp>
              <p:nvCxnSpPr>
                <p:cNvPr id="360" name="Straight Connector 35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3" name="Group 352"/>
              <p:cNvGrpSpPr/>
              <p:nvPr userDrawn="1"/>
            </p:nvGrpSpPr>
            <p:grpSpPr>
              <a:xfrm rot="5400000">
                <a:off x="-254017" y="1677931"/>
                <a:ext cx="152400" cy="122115"/>
                <a:chOff x="7983415" y="6582508"/>
                <a:chExt cx="152400" cy="486507"/>
              </a:xfrm>
            </p:grpSpPr>
            <p:cxnSp>
              <p:nvCxnSpPr>
                <p:cNvPr id="358" name="Straight Connector 3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4" name="Group 353"/>
              <p:cNvGrpSpPr/>
              <p:nvPr userDrawn="1"/>
            </p:nvGrpSpPr>
            <p:grpSpPr>
              <a:xfrm rot="5400000">
                <a:off x="-254017" y="997340"/>
                <a:ext cx="152400" cy="122115"/>
                <a:chOff x="7983415" y="6582508"/>
                <a:chExt cx="152400" cy="486507"/>
              </a:xfrm>
            </p:grpSpPr>
            <p:cxnSp>
              <p:nvCxnSpPr>
                <p:cNvPr id="356" name="Straight Connector 35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55" name="Straight Connector 354"/>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07" name="Group 306"/>
            <p:cNvGrpSpPr/>
            <p:nvPr userDrawn="1"/>
          </p:nvGrpSpPr>
          <p:grpSpPr>
            <a:xfrm>
              <a:off x="457731" y="-141165"/>
              <a:ext cx="8226688" cy="122115"/>
              <a:chOff x="457731" y="6582508"/>
              <a:chExt cx="8226688" cy="486507"/>
            </a:xfrm>
          </p:grpSpPr>
          <p:cxnSp>
            <p:nvCxnSpPr>
              <p:cNvPr id="308" name="Straight Connector 307"/>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10" name="Group 309"/>
              <p:cNvGrpSpPr/>
              <p:nvPr userDrawn="1"/>
            </p:nvGrpSpPr>
            <p:grpSpPr>
              <a:xfrm>
                <a:off x="7986158" y="6582508"/>
                <a:ext cx="152400" cy="486507"/>
                <a:chOff x="7983415" y="6582508"/>
                <a:chExt cx="152400" cy="486507"/>
              </a:xfrm>
            </p:grpSpPr>
            <p:cxnSp>
              <p:nvCxnSpPr>
                <p:cNvPr id="341" name="Straight Connector 34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1" name="Group 310"/>
              <p:cNvGrpSpPr/>
              <p:nvPr userDrawn="1"/>
            </p:nvGrpSpPr>
            <p:grpSpPr>
              <a:xfrm>
                <a:off x="7287901" y="6582508"/>
                <a:ext cx="152400" cy="486507"/>
                <a:chOff x="7983415" y="6582508"/>
                <a:chExt cx="152400" cy="486507"/>
              </a:xfrm>
            </p:grpSpPr>
            <p:cxnSp>
              <p:nvCxnSpPr>
                <p:cNvPr id="339" name="Straight Connector 3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2" name="Group 311"/>
              <p:cNvGrpSpPr/>
              <p:nvPr userDrawn="1"/>
            </p:nvGrpSpPr>
            <p:grpSpPr>
              <a:xfrm>
                <a:off x="6589644" y="6582508"/>
                <a:ext cx="152400" cy="486507"/>
                <a:chOff x="7983415" y="6582508"/>
                <a:chExt cx="152400" cy="486507"/>
              </a:xfrm>
            </p:grpSpPr>
            <p:cxnSp>
              <p:nvCxnSpPr>
                <p:cNvPr id="337" name="Straight Connector 3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3" name="Group 312"/>
              <p:cNvGrpSpPr/>
              <p:nvPr userDrawn="1"/>
            </p:nvGrpSpPr>
            <p:grpSpPr>
              <a:xfrm>
                <a:off x="5891387" y="6582508"/>
                <a:ext cx="152400" cy="486507"/>
                <a:chOff x="7983415" y="6582508"/>
                <a:chExt cx="152400" cy="486507"/>
              </a:xfrm>
            </p:grpSpPr>
            <p:cxnSp>
              <p:nvCxnSpPr>
                <p:cNvPr id="335" name="Straight Connector 3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4" name="Group 313"/>
              <p:cNvGrpSpPr/>
              <p:nvPr userDrawn="1"/>
            </p:nvGrpSpPr>
            <p:grpSpPr>
              <a:xfrm>
                <a:off x="5193130" y="6582508"/>
                <a:ext cx="152400" cy="486507"/>
                <a:chOff x="7983415" y="6582508"/>
                <a:chExt cx="152400" cy="486507"/>
              </a:xfrm>
            </p:grpSpPr>
            <p:cxnSp>
              <p:nvCxnSpPr>
                <p:cNvPr id="333" name="Straight Connector 3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5" name="Group 314"/>
              <p:cNvGrpSpPr/>
              <p:nvPr userDrawn="1"/>
            </p:nvGrpSpPr>
            <p:grpSpPr>
              <a:xfrm>
                <a:off x="4494873" y="6582508"/>
                <a:ext cx="152400" cy="486507"/>
                <a:chOff x="7983415" y="6582508"/>
                <a:chExt cx="152400" cy="486507"/>
              </a:xfrm>
            </p:grpSpPr>
            <p:cxnSp>
              <p:nvCxnSpPr>
                <p:cNvPr id="331" name="Straight Connector 33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6" name="Group 315"/>
              <p:cNvGrpSpPr/>
              <p:nvPr userDrawn="1"/>
            </p:nvGrpSpPr>
            <p:grpSpPr>
              <a:xfrm>
                <a:off x="3796616" y="6582508"/>
                <a:ext cx="152400" cy="486507"/>
                <a:chOff x="7983415" y="6582508"/>
                <a:chExt cx="152400" cy="486507"/>
              </a:xfrm>
            </p:grpSpPr>
            <p:cxnSp>
              <p:nvCxnSpPr>
                <p:cNvPr id="329" name="Straight Connector 3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7" name="Group 316"/>
              <p:cNvGrpSpPr/>
              <p:nvPr userDrawn="1"/>
            </p:nvGrpSpPr>
            <p:grpSpPr>
              <a:xfrm>
                <a:off x="3098359" y="6582508"/>
                <a:ext cx="152400" cy="486507"/>
                <a:chOff x="7983415" y="6582508"/>
                <a:chExt cx="152400" cy="486507"/>
              </a:xfrm>
            </p:grpSpPr>
            <p:cxnSp>
              <p:nvCxnSpPr>
                <p:cNvPr id="327" name="Straight Connector 32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8" name="Group 317"/>
              <p:cNvGrpSpPr/>
              <p:nvPr userDrawn="1"/>
            </p:nvGrpSpPr>
            <p:grpSpPr>
              <a:xfrm>
                <a:off x="2400102" y="6582508"/>
                <a:ext cx="152400" cy="486507"/>
                <a:chOff x="7983415" y="6582508"/>
                <a:chExt cx="152400" cy="486507"/>
              </a:xfrm>
            </p:grpSpPr>
            <p:cxnSp>
              <p:nvCxnSpPr>
                <p:cNvPr id="325" name="Straight Connector 32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9" name="Group 318"/>
              <p:cNvGrpSpPr/>
              <p:nvPr userDrawn="1"/>
            </p:nvGrpSpPr>
            <p:grpSpPr>
              <a:xfrm>
                <a:off x="1701845" y="6582508"/>
                <a:ext cx="152400" cy="486507"/>
                <a:chOff x="7983415" y="6582508"/>
                <a:chExt cx="152400" cy="486507"/>
              </a:xfrm>
            </p:grpSpPr>
            <p:cxnSp>
              <p:nvCxnSpPr>
                <p:cNvPr id="323" name="Straight Connector 3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20" name="Group 319"/>
              <p:cNvGrpSpPr/>
              <p:nvPr userDrawn="1"/>
            </p:nvGrpSpPr>
            <p:grpSpPr>
              <a:xfrm>
                <a:off x="1003588" y="6582508"/>
                <a:ext cx="152400" cy="486507"/>
                <a:chOff x="7983415" y="6582508"/>
                <a:chExt cx="152400" cy="486507"/>
              </a:xfrm>
            </p:grpSpPr>
            <p:cxnSp>
              <p:nvCxnSpPr>
                <p:cNvPr id="321" name="Straight Connector 32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8" name="Text Placeholder 2"/>
          <p:cNvSpPr>
            <a:spLocks noGrp="1"/>
          </p:cNvSpPr>
          <p:nvPr>
            <p:ph type="body" idx="15" hasCustomPrompt="1"/>
          </p:nvPr>
        </p:nvSpPr>
        <p:spPr>
          <a:xfrm>
            <a:off x="406400" y="76200"/>
            <a:ext cx="11376027" cy="304800"/>
          </a:xfrm>
          <a:prstGeom prst="rect">
            <a:avLst/>
          </a:prstGeom>
        </p:spPr>
        <p:txBody>
          <a:bodyPr anchor="t">
            <a:noAutofit/>
          </a:bodyPr>
          <a:lstStyle>
            <a:lvl1pPr marL="0" indent="0" algn="ctr">
              <a:buNone/>
              <a:defRPr sz="1200" b="1" i="0" cap="all">
                <a:solidFill>
                  <a:srgbClr val="F37021"/>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section heading</a:t>
            </a:r>
          </a:p>
        </p:txBody>
      </p:sp>
      <p:sp>
        <p:nvSpPr>
          <p:cNvPr id="153" name="Content Placeholder 2"/>
          <p:cNvSpPr>
            <a:spLocks noGrp="1"/>
          </p:cNvSpPr>
          <p:nvPr>
            <p:ph idx="1" hasCustomPrompt="1"/>
          </p:nvPr>
        </p:nvSpPr>
        <p:spPr>
          <a:xfrm>
            <a:off x="6403973" y="1676401"/>
            <a:ext cx="5381627" cy="1981200"/>
          </a:xfrm>
          <a:prstGeom prst="rect">
            <a:avLst/>
          </a:prstGeom>
        </p:spPr>
        <p:txBody>
          <a:bodyPr>
            <a:noAutofit/>
          </a:bodyPr>
          <a:lstStyle>
            <a:lvl1pPr marL="0" indent="0">
              <a:lnSpc>
                <a:spcPct val="100000"/>
              </a:lnSpc>
              <a:buFont typeface="Arial"/>
              <a:buNone/>
              <a:defRPr sz="1600" b="1" i="0">
                <a:solidFill>
                  <a:srgbClr val="F37021"/>
                </a:solidFill>
                <a:latin typeface="Calibri"/>
                <a:cs typeface="Calibri"/>
              </a:defRPr>
            </a:lvl1pPr>
            <a:lvl2pPr marL="0" indent="0">
              <a:lnSpc>
                <a:spcPct val="100000"/>
              </a:lnSpc>
              <a:buFont typeface="Arial"/>
              <a:buNone/>
              <a:defRPr sz="1600" b="1">
                <a:solidFill>
                  <a:schemeClr val="tx1"/>
                </a:solidFill>
                <a:latin typeface="Calibri"/>
                <a:cs typeface="Calibri"/>
              </a:defRPr>
            </a:lvl2pPr>
            <a:lvl3pPr marL="0" indent="0">
              <a:lnSpc>
                <a:spcPct val="100000"/>
              </a:lnSpc>
              <a:buFont typeface="Arial"/>
              <a:buNone/>
              <a:defRPr sz="1600" b="0">
                <a:solidFill>
                  <a:schemeClr val="tx1"/>
                </a:solidFill>
                <a:latin typeface="Calibri"/>
                <a:cs typeface="Calibri"/>
              </a:defRPr>
            </a:lvl3pPr>
            <a:lvl4pPr marL="0" indent="0">
              <a:lnSpc>
                <a:spcPct val="100000"/>
              </a:lnSpc>
              <a:buFont typeface="Arial"/>
              <a:buNone/>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Font typeface="Arial"/>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a:t>
            </a:r>
          </a:p>
          <a:p>
            <a:pPr lvl="3">
              <a:spcBef>
                <a:spcPts val="1200"/>
              </a:spcBef>
            </a:pPr>
            <a:r>
              <a:rPr lang="en-US" sz="1400" dirty="0"/>
              <a:t>Click tab for fourth level</a:t>
            </a:r>
          </a:p>
          <a:p>
            <a:pPr lvl="4"/>
            <a:r>
              <a:rPr lang="en-US" sz="1600" dirty="0"/>
              <a:t>Click tab for fifth level</a:t>
            </a:r>
          </a:p>
          <a:p>
            <a:pPr lvl="5"/>
            <a:r>
              <a:rPr lang="en-US" sz="1600" dirty="0"/>
              <a:t>Click tab for sixth level</a:t>
            </a:r>
          </a:p>
        </p:txBody>
      </p:sp>
      <p:sp>
        <p:nvSpPr>
          <p:cNvPr id="154" name="Content Placeholder 2"/>
          <p:cNvSpPr>
            <a:spLocks noGrp="1"/>
          </p:cNvSpPr>
          <p:nvPr>
            <p:ph idx="16" hasCustomPrompt="1"/>
          </p:nvPr>
        </p:nvSpPr>
        <p:spPr>
          <a:xfrm>
            <a:off x="406400" y="1676401"/>
            <a:ext cx="5384800" cy="1981200"/>
          </a:xfrm>
          <a:prstGeom prst="rect">
            <a:avLst/>
          </a:prstGeom>
        </p:spPr>
        <p:txBody>
          <a:bodyPr>
            <a:noAutofit/>
          </a:bodyPr>
          <a:lstStyle>
            <a:lvl1pPr marL="0" indent="0">
              <a:lnSpc>
                <a:spcPct val="100000"/>
              </a:lnSpc>
              <a:buFont typeface="Arial"/>
              <a:buNone/>
              <a:defRPr sz="1600" b="1" i="0">
                <a:solidFill>
                  <a:srgbClr val="F37021"/>
                </a:solidFill>
                <a:latin typeface="Calibri"/>
                <a:cs typeface="Calibri"/>
              </a:defRPr>
            </a:lvl1pPr>
            <a:lvl2pPr marL="0" indent="0">
              <a:lnSpc>
                <a:spcPct val="100000"/>
              </a:lnSpc>
              <a:buFont typeface="Arial"/>
              <a:buNone/>
              <a:defRPr sz="1600" b="1">
                <a:solidFill>
                  <a:schemeClr val="tx1"/>
                </a:solidFill>
                <a:latin typeface="Calibri"/>
                <a:cs typeface="Calibri"/>
              </a:defRPr>
            </a:lvl2pPr>
            <a:lvl3pPr marL="0" indent="0">
              <a:lnSpc>
                <a:spcPct val="100000"/>
              </a:lnSpc>
              <a:buFont typeface="Arial"/>
              <a:buNone/>
              <a:defRPr sz="1600" b="0">
                <a:solidFill>
                  <a:schemeClr val="tx1"/>
                </a:solidFill>
                <a:latin typeface="Calibri"/>
                <a:cs typeface="Calibri"/>
              </a:defRPr>
            </a:lvl3pPr>
            <a:lvl4pPr marL="0" indent="0">
              <a:lnSpc>
                <a:spcPct val="100000"/>
              </a:lnSpc>
              <a:buFont typeface="Arial"/>
              <a:buNone/>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Font typeface="Arial"/>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a:t>
            </a:r>
          </a:p>
          <a:p>
            <a:pPr lvl="3">
              <a:spcBef>
                <a:spcPts val="1200"/>
              </a:spcBef>
            </a:pPr>
            <a:r>
              <a:rPr lang="en-US" sz="1400" dirty="0"/>
              <a:t>Click tab for fourth level</a:t>
            </a:r>
          </a:p>
          <a:p>
            <a:pPr lvl="4"/>
            <a:r>
              <a:rPr lang="en-US" sz="1600" dirty="0"/>
              <a:t>Click tab for fifth level</a:t>
            </a:r>
          </a:p>
          <a:p>
            <a:pPr lvl="5"/>
            <a:r>
              <a:rPr lang="en-US" sz="1600" dirty="0"/>
              <a:t>Click tab for sixth level</a:t>
            </a:r>
          </a:p>
        </p:txBody>
      </p:sp>
      <p:sp>
        <p:nvSpPr>
          <p:cNvPr id="155" name="Content Placeholder 2"/>
          <p:cNvSpPr>
            <a:spLocks noGrp="1"/>
          </p:cNvSpPr>
          <p:nvPr>
            <p:ph idx="17" hasCustomPrompt="1"/>
          </p:nvPr>
        </p:nvSpPr>
        <p:spPr>
          <a:xfrm>
            <a:off x="6403973" y="3810000"/>
            <a:ext cx="5381627" cy="1981200"/>
          </a:xfrm>
          <a:prstGeom prst="rect">
            <a:avLst/>
          </a:prstGeom>
        </p:spPr>
        <p:txBody>
          <a:bodyPr>
            <a:noAutofit/>
          </a:bodyPr>
          <a:lstStyle>
            <a:lvl1pPr marL="0" indent="0">
              <a:lnSpc>
                <a:spcPct val="100000"/>
              </a:lnSpc>
              <a:buFont typeface="Arial"/>
              <a:buNone/>
              <a:defRPr sz="1600" b="1" i="0">
                <a:solidFill>
                  <a:srgbClr val="F37021"/>
                </a:solidFill>
                <a:latin typeface="Calibri"/>
                <a:cs typeface="Calibri"/>
              </a:defRPr>
            </a:lvl1pPr>
            <a:lvl2pPr marL="0" indent="0">
              <a:lnSpc>
                <a:spcPct val="100000"/>
              </a:lnSpc>
              <a:buFont typeface="Arial"/>
              <a:buNone/>
              <a:defRPr sz="1600" b="1">
                <a:solidFill>
                  <a:schemeClr val="tx1"/>
                </a:solidFill>
                <a:latin typeface="Calibri"/>
                <a:cs typeface="Calibri"/>
              </a:defRPr>
            </a:lvl2pPr>
            <a:lvl3pPr marL="0" indent="0">
              <a:lnSpc>
                <a:spcPct val="100000"/>
              </a:lnSpc>
              <a:buFont typeface="Arial"/>
              <a:buNone/>
              <a:defRPr sz="1600" b="0">
                <a:solidFill>
                  <a:schemeClr val="tx1"/>
                </a:solidFill>
                <a:latin typeface="Calibri"/>
                <a:cs typeface="Calibri"/>
              </a:defRPr>
            </a:lvl3pPr>
            <a:lvl4pPr marL="0" indent="0">
              <a:lnSpc>
                <a:spcPct val="100000"/>
              </a:lnSpc>
              <a:buFont typeface="Arial"/>
              <a:buNone/>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Font typeface="Arial"/>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a:t>
            </a:r>
          </a:p>
          <a:p>
            <a:pPr lvl="3">
              <a:spcBef>
                <a:spcPts val="1200"/>
              </a:spcBef>
            </a:pPr>
            <a:r>
              <a:rPr lang="en-US" sz="1400" dirty="0"/>
              <a:t>Click tab for fourth level</a:t>
            </a:r>
          </a:p>
          <a:p>
            <a:pPr lvl="4"/>
            <a:r>
              <a:rPr lang="en-US" sz="1600" dirty="0"/>
              <a:t>Click tab for fifth level</a:t>
            </a:r>
          </a:p>
          <a:p>
            <a:pPr lvl="5"/>
            <a:r>
              <a:rPr lang="en-US" sz="1600" dirty="0"/>
              <a:t>Click tab for sixth level</a:t>
            </a:r>
          </a:p>
        </p:txBody>
      </p:sp>
      <p:sp>
        <p:nvSpPr>
          <p:cNvPr id="156" name="Content Placeholder 2"/>
          <p:cNvSpPr>
            <a:spLocks noGrp="1"/>
          </p:cNvSpPr>
          <p:nvPr>
            <p:ph idx="18" hasCustomPrompt="1"/>
          </p:nvPr>
        </p:nvSpPr>
        <p:spPr>
          <a:xfrm>
            <a:off x="406400" y="3810000"/>
            <a:ext cx="5384800" cy="1981200"/>
          </a:xfrm>
          <a:prstGeom prst="rect">
            <a:avLst/>
          </a:prstGeom>
        </p:spPr>
        <p:txBody>
          <a:bodyPr>
            <a:noAutofit/>
          </a:bodyPr>
          <a:lstStyle>
            <a:lvl1pPr marL="0" indent="0">
              <a:lnSpc>
                <a:spcPct val="100000"/>
              </a:lnSpc>
              <a:buFont typeface="Arial"/>
              <a:buNone/>
              <a:defRPr sz="1600" b="1" i="0">
                <a:solidFill>
                  <a:srgbClr val="F37021"/>
                </a:solidFill>
                <a:latin typeface="Calibri"/>
                <a:cs typeface="Calibri"/>
              </a:defRPr>
            </a:lvl1pPr>
            <a:lvl2pPr marL="0" indent="0">
              <a:lnSpc>
                <a:spcPct val="100000"/>
              </a:lnSpc>
              <a:buFont typeface="Arial"/>
              <a:buNone/>
              <a:defRPr sz="1600" b="1">
                <a:solidFill>
                  <a:schemeClr val="tx1"/>
                </a:solidFill>
                <a:latin typeface="Calibri"/>
                <a:cs typeface="Calibri"/>
              </a:defRPr>
            </a:lvl2pPr>
            <a:lvl3pPr marL="0" indent="0">
              <a:lnSpc>
                <a:spcPct val="100000"/>
              </a:lnSpc>
              <a:buFont typeface="Arial"/>
              <a:buNone/>
              <a:defRPr sz="1600" b="0">
                <a:solidFill>
                  <a:schemeClr val="tx1"/>
                </a:solidFill>
                <a:latin typeface="Calibri"/>
                <a:cs typeface="Calibri"/>
              </a:defRPr>
            </a:lvl3pPr>
            <a:lvl4pPr marL="0" indent="0">
              <a:lnSpc>
                <a:spcPct val="100000"/>
              </a:lnSpc>
              <a:buFont typeface="Arial"/>
              <a:buNone/>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Font typeface="Arial"/>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a:t>
            </a:r>
          </a:p>
          <a:p>
            <a:pPr lvl="3">
              <a:spcBef>
                <a:spcPts val="1200"/>
              </a:spcBef>
            </a:pPr>
            <a:r>
              <a:rPr lang="en-US" sz="1400" dirty="0"/>
              <a:t>Click tab for fourth level</a:t>
            </a:r>
          </a:p>
          <a:p>
            <a:pPr lvl="4"/>
            <a:r>
              <a:rPr lang="en-US" sz="1600" dirty="0"/>
              <a:t>Click tab for fifth level</a:t>
            </a:r>
          </a:p>
          <a:p>
            <a:pPr lvl="5"/>
            <a:r>
              <a:rPr lang="en-US" sz="1600" dirty="0"/>
              <a:t>Click tab for sixth level</a:t>
            </a:r>
          </a:p>
        </p:txBody>
      </p:sp>
      <p:sp>
        <p:nvSpPr>
          <p:cNvPr id="159" name="Rectangle 158"/>
          <p:cNvSpPr/>
          <p:nvPr userDrawn="1"/>
        </p:nvSpPr>
        <p:spPr>
          <a:xfrm rot="5400000">
            <a:off x="6019801" y="-1142999"/>
            <a:ext cx="152401" cy="24384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j-lt"/>
            </a:endParaRPr>
          </a:p>
        </p:txBody>
      </p:sp>
    </p:spTree>
    <p:extLst>
      <p:ext uri="{BB962C8B-B14F-4D97-AF65-F5344CB8AC3E}">
        <p14:creationId xmlns:p14="http://schemas.microsoft.com/office/powerpoint/2010/main" val="2648458806"/>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slide w/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p>
            <a:r>
              <a:rPr lang="en-US" dirty="0"/>
              <a:t>Click icon to add picture</a:t>
            </a:r>
          </a:p>
        </p:txBody>
      </p:sp>
      <p:sp>
        <p:nvSpPr>
          <p:cNvPr id="5" name="Rectangle 4"/>
          <p:cNvSpPr/>
          <p:nvPr userDrawn="1"/>
        </p:nvSpPr>
        <p:spPr>
          <a:xfrm>
            <a:off x="0" y="381000"/>
            <a:ext cx="3048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j-lt"/>
            </a:endParaRPr>
          </a:p>
        </p:txBody>
      </p:sp>
      <p:sp>
        <p:nvSpPr>
          <p:cNvPr id="2" name="Title 1"/>
          <p:cNvSpPr>
            <a:spLocks noGrp="1"/>
          </p:cNvSpPr>
          <p:nvPr>
            <p:ph type="title" hasCustomPrompt="1"/>
          </p:nvPr>
        </p:nvSpPr>
        <p:spPr>
          <a:xfrm>
            <a:off x="1" y="1371600"/>
            <a:ext cx="7009692" cy="707886"/>
          </a:xfrm>
          <a:solidFill>
            <a:srgbClr val="F37021"/>
          </a:solidFill>
          <a:ln>
            <a:noFill/>
          </a:ln>
        </p:spPr>
        <p:txBody>
          <a:bodyPr lIns="182880" tIns="182880" rIns="182880" bIns="182880">
            <a:spAutoFit/>
          </a:bodyPr>
          <a:lstStyle>
            <a:lvl1pPr algn="l">
              <a:defRPr sz="2400" b="0">
                <a:solidFill>
                  <a:schemeClr val="bg1"/>
                </a:solidFill>
                <a:latin typeface="Calibri"/>
                <a:cs typeface="Calibri"/>
              </a:defRPr>
            </a:lvl1pPr>
          </a:lstStyle>
          <a:p>
            <a:r>
              <a:rPr lang="en-US" dirty="0"/>
              <a:t>click to edit slide headline</a:t>
            </a:r>
          </a:p>
        </p:txBody>
      </p:sp>
    </p:spTree>
    <p:extLst>
      <p:ext uri="{BB962C8B-B14F-4D97-AF65-F5344CB8AC3E}">
        <p14:creationId xmlns:p14="http://schemas.microsoft.com/office/powerpoint/2010/main" val="116645243"/>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Points">
    <p:spTree>
      <p:nvGrpSpPr>
        <p:cNvPr id="1" name=""/>
        <p:cNvGrpSpPr/>
        <p:nvPr/>
      </p:nvGrpSpPr>
      <p:grpSpPr>
        <a:xfrm>
          <a:off x="0" y="0"/>
          <a:ext cx="0" cy="0"/>
          <a:chOff x="0" y="0"/>
          <a:chExt cx="0" cy="0"/>
        </a:xfrm>
      </p:grpSpPr>
      <p:sp>
        <p:nvSpPr>
          <p:cNvPr id="5" name="Rectangle 4"/>
          <p:cNvSpPr/>
          <p:nvPr userDrawn="1"/>
        </p:nvSpPr>
        <p:spPr>
          <a:xfrm rot="5400000">
            <a:off x="6019801" y="-1142999"/>
            <a:ext cx="152401" cy="24384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j-lt"/>
            </a:endParaRPr>
          </a:p>
        </p:txBody>
      </p:sp>
      <p:sp>
        <p:nvSpPr>
          <p:cNvPr id="8" name="Content Placeholder 2"/>
          <p:cNvSpPr>
            <a:spLocks noGrp="1"/>
          </p:cNvSpPr>
          <p:nvPr>
            <p:ph idx="1" hasCustomPrompt="1"/>
          </p:nvPr>
        </p:nvSpPr>
        <p:spPr>
          <a:xfrm>
            <a:off x="406400" y="1517335"/>
            <a:ext cx="11379200" cy="3740465"/>
          </a:xfrm>
        </p:spPr>
        <p:txBody>
          <a:bodyPr>
            <a:normAutofit/>
          </a:bodyPr>
          <a:lstStyle>
            <a:lvl1pPr marL="228600" marR="0" indent="-228600" algn="l" defTabSz="914400" rtl="0" eaLnBrk="1" fontAlgn="auto" latinLnBrk="0" hangingPunct="1">
              <a:lnSpc>
                <a:spcPct val="90000"/>
              </a:lnSpc>
              <a:spcBef>
                <a:spcPts val="1000"/>
              </a:spcBef>
              <a:spcAft>
                <a:spcPts val="0"/>
              </a:spcAft>
              <a:buClr>
                <a:schemeClr val="accent6"/>
              </a:buClr>
              <a:buSzTx/>
              <a:buFont typeface="Arial" panose="020B0604020202020204" pitchFamily="34" charset="0"/>
              <a:buChar char="•"/>
              <a:tabLst/>
              <a:defRPr kumimoji="0" lang="en-US" sz="1600" b="0" i="0" u="none" strike="noStrike" kern="1200" cap="none" spc="0" normalizeH="0" baseline="0" noProof="0">
                <a:ln>
                  <a:noFill/>
                </a:ln>
                <a:solidFill>
                  <a:sysClr val="windowText" lastClr="000000"/>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
                <a:schemeClr val="accent6"/>
              </a:buClr>
              <a:buSzTx/>
              <a:buFont typeface="Courier New" panose="02070309020205020404" pitchFamily="49" charset="0"/>
              <a:buChar char="o"/>
              <a:tabLst/>
              <a:defRPr kumimoji="0" lang="en-US" sz="1600" b="0" i="0" u="none" strike="noStrike" kern="1200" cap="none" spc="0" normalizeH="0" baseline="0" noProof="0">
                <a:ln>
                  <a:noFill/>
                </a:ln>
                <a:solidFill>
                  <a:sysClr val="windowText" lastClr="000000"/>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
                <a:schemeClr val="bg2">
                  <a:lumMod val="50000"/>
                </a:schemeClr>
              </a:buClr>
              <a:buSzTx/>
              <a:buFont typeface="Arial" panose="020B0604020202020204" pitchFamily="34" charset="0"/>
              <a:buChar char="•"/>
              <a:tabLst/>
              <a:defRPr kumimoji="0" lang="en-US" sz="1600" b="0" i="0" u="none" strike="noStrike" kern="1200" cap="none" spc="0" normalizeH="0" baseline="0" noProof="0">
                <a:ln>
                  <a:noFill/>
                </a:ln>
                <a:solidFill>
                  <a:sysClr val="windowText" lastClr="000000"/>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
                <a:schemeClr val="tx1">
                  <a:lumMod val="50000"/>
                  <a:lumOff val="50000"/>
                </a:schemeClr>
              </a:buClr>
              <a:buSzTx/>
              <a:buFont typeface="Courier New" panose="02070309020205020404" pitchFamily="49" charset="0"/>
              <a:buChar char="o"/>
              <a:tabLst/>
              <a:defRPr kumimoji="0" lang="en-US" sz="1600" b="0" i="0" u="none" strike="noStrike" kern="1200" cap="none" spc="0" normalizeH="0" baseline="0" noProof="0">
                <a:ln>
                  <a:noFill/>
                </a:ln>
                <a:solidFill>
                  <a:sysClr val="windowText" lastClr="000000"/>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
                <a:schemeClr val="bg1">
                  <a:lumMod val="75000"/>
                </a:schemeClr>
              </a:buClr>
              <a:buSzTx/>
              <a:buFont typeface="Arial" panose="020B0604020202020204" pitchFamily="34" charset="0"/>
              <a:buChar char="•"/>
              <a:tabLst/>
              <a:defRPr kumimoji="0" lang="en-US" sz="1600" b="0" i="0" u="none" strike="noStrike" kern="1200" cap="none" spc="0" normalizeH="0" baseline="0" noProof="0"/>
            </a:lvl5pPr>
          </a:lstStyle>
          <a:p>
            <a:pPr marL="228600" marR="0" lvl="0" indent="-228600" algn="l" defTabSz="914400" rtl="0" eaLnBrk="1" fontAlgn="auto" latinLnBrk="0" hangingPunct="1">
              <a:lnSpc>
                <a:spcPct val="90000"/>
              </a:lnSpc>
              <a:spcBef>
                <a:spcPts val="1000"/>
              </a:spcBef>
              <a:spcAft>
                <a:spcPts val="0"/>
              </a:spcAft>
              <a:buClr>
                <a:schemeClr val="accent6"/>
              </a:buClr>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Click to edit Master bullet point</a:t>
            </a:r>
          </a:p>
          <a:p>
            <a:pPr marL="685800" marR="0" lvl="1" indent="-228600" algn="l" defTabSz="914400" rtl="0" eaLnBrk="1" fontAlgn="auto" latinLnBrk="0" hangingPunct="1">
              <a:lnSpc>
                <a:spcPct val="90000"/>
              </a:lnSpc>
              <a:spcBef>
                <a:spcPts val="500"/>
              </a:spcBef>
              <a:spcAft>
                <a:spcPts val="0"/>
              </a:spcAft>
              <a:buClr>
                <a:schemeClr val="accent6"/>
              </a:buClr>
              <a:buSzTx/>
              <a:buFont typeface="Courier New" panose="02070309020205020404" pitchFamily="49" charset="0"/>
              <a:buChar char="o"/>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
                <a:schemeClr val="bg2">
                  <a:lumMod val="50000"/>
                </a:schemeClr>
              </a:buClr>
              <a:buSzTx/>
              <a:buFont typeface="Arial" panose="020B0604020202020204"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
                <a:schemeClr val="tx1">
                  <a:lumMod val="50000"/>
                  <a:lumOff val="50000"/>
                </a:schemeClr>
              </a:buClr>
              <a:buSzTx/>
              <a:buFont typeface="Courier New" panose="02070309020205020404" pitchFamily="49" charset="0"/>
              <a:buChar char="o"/>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
                <a:schemeClr val="bg1">
                  <a:lumMod val="75000"/>
                </a:schemeClr>
              </a:buClr>
              <a:buSzTx/>
              <a:buFont typeface="Arial" panose="020B0604020202020204" pitchFamily="34" charset="0"/>
              <a:buChar char="•"/>
              <a:tabLst/>
              <a:defRPr/>
            </a:pPr>
            <a:r>
              <a:rPr kumimoji="0" lang="en-US" sz="1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Fifth level</a:t>
            </a:r>
          </a:p>
        </p:txBody>
      </p:sp>
      <p:sp>
        <p:nvSpPr>
          <p:cNvPr id="6" name="Title 1"/>
          <p:cNvSpPr>
            <a:spLocks noGrp="1"/>
          </p:cNvSpPr>
          <p:nvPr>
            <p:ph type="title" hasCustomPrompt="1"/>
          </p:nvPr>
        </p:nvSpPr>
        <p:spPr>
          <a:xfrm>
            <a:off x="407109" y="389402"/>
            <a:ext cx="11378465" cy="524998"/>
          </a:xfrm>
        </p:spPr>
        <p:txBody>
          <a:bodyPr lIns="91440" rIns="91440" anchor="t" anchorCtr="0">
            <a:noAutofit/>
          </a:bodyPr>
          <a:lstStyle>
            <a:lvl1pPr algn="ctr">
              <a:defRPr sz="2400"/>
            </a:lvl1pPr>
          </a:lstStyle>
          <a:p>
            <a:r>
              <a:rPr lang="en-US" dirty="0"/>
              <a:t>Click to edit slide headline</a:t>
            </a:r>
          </a:p>
        </p:txBody>
      </p:sp>
      <p:sp>
        <p:nvSpPr>
          <p:cNvPr id="7" name="Text Placeholder 2"/>
          <p:cNvSpPr>
            <a:spLocks noGrp="1"/>
          </p:cNvSpPr>
          <p:nvPr>
            <p:ph type="body" idx="10" hasCustomPrompt="1"/>
          </p:nvPr>
        </p:nvSpPr>
        <p:spPr>
          <a:xfrm>
            <a:off x="406400" y="987481"/>
            <a:ext cx="11379200" cy="384119"/>
          </a:xfrm>
          <a:prstGeom prst="rect">
            <a:avLst/>
          </a:prstGeom>
        </p:spPr>
        <p:txBody>
          <a:bodyPr anchor="t">
            <a:noAutofit/>
          </a:bodyPr>
          <a:lstStyle>
            <a:lvl1pPr marL="0" indent="0" algn="ctr">
              <a:buNone/>
              <a:defRPr sz="1800" b="0" i="1">
                <a:solidFill>
                  <a:srgbClr val="F37021"/>
                </a:solidFill>
                <a:latin typeface="Georgia"/>
                <a:cs typeface="Georgi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subheading</a:t>
            </a:r>
          </a:p>
        </p:txBody>
      </p:sp>
      <p:sp>
        <p:nvSpPr>
          <p:cNvPr id="9" name="Text Placeholder 2"/>
          <p:cNvSpPr>
            <a:spLocks noGrp="1"/>
          </p:cNvSpPr>
          <p:nvPr>
            <p:ph type="body" idx="15" hasCustomPrompt="1"/>
          </p:nvPr>
        </p:nvSpPr>
        <p:spPr>
          <a:xfrm>
            <a:off x="406400" y="76200"/>
            <a:ext cx="11376027" cy="304800"/>
          </a:xfrm>
          <a:prstGeom prst="rect">
            <a:avLst/>
          </a:prstGeom>
        </p:spPr>
        <p:txBody>
          <a:bodyPr anchor="t">
            <a:noAutofit/>
          </a:bodyPr>
          <a:lstStyle>
            <a:lvl1pPr marL="0" indent="0" algn="ctr">
              <a:buNone/>
              <a:defRPr sz="1200" b="1" i="0" cap="all">
                <a:solidFill>
                  <a:srgbClr val="F37021"/>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section heading</a:t>
            </a:r>
          </a:p>
        </p:txBody>
      </p:sp>
    </p:spTree>
    <p:extLst>
      <p:ext uri="{BB962C8B-B14F-4D97-AF65-F5344CB8AC3E}">
        <p14:creationId xmlns:p14="http://schemas.microsoft.com/office/powerpoint/2010/main" val="762152095"/>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genda">
    <p:bg>
      <p:bgPr>
        <a:gradFill flip="none" rotWithShape="1">
          <a:gsLst>
            <a:gs pos="0">
              <a:schemeClr val="accent4">
                <a:lumMod val="90000"/>
              </a:schemeClr>
            </a:gs>
            <a:gs pos="100000">
              <a:srgbClr val="FFFFFF"/>
            </a:gs>
            <a:gs pos="65000">
              <a:schemeClr val="accent4"/>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00" y="461178"/>
            <a:ext cx="10261600" cy="524998"/>
          </a:xfrm>
        </p:spPr>
        <p:txBody>
          <a:bodyPr/>
          <a:lstStyle>
            <a:lvl1pPr>
              <a:defRPr sz="2400" baseline="0"/>
            </a:lvl1pPr>
          </a:lstStyle>
          <a:p>
            <a:r>
              <a:rPr lang="en-US" dirty="0"/>
              <a:t>Agenda title goes here</a:t>
            </a:r>
          </a:p>
        </p:txBody>
      </p:sp>
      <p:sp>
        <p:nvSpPr>
          <p:cNvPr id="9" name="Text Placeholder 8"/>
          <p:cNvSpPr>
            <a:spLocks noGrp="1"/>
          </p:cNvSpPr>
          <p:nvPr>
            <p:ph type="body" sz="quarter" idx="17" hasCustomPrompt="1"/>
          </p:nvPr>
        </p:nvSpPr>
        <p:spPr>
          <a:xfrm>
            <a:off x="203200" y="12192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344" name="Text Placeholder 8"/>
          <p:cNvSpPr>
            <a:spLocks noGrp="1"/>
          </p:cNvSpPr>
          <p:nvPr>
            <p:ph type="body" sz="quarter" idx="25" hasCustomPrompt="1"/>
          </p:nvPr>
        </p:nvSpPr>
        <p:spPr>
          <a:xfrm>
            <a:off x="3860091" y="12192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346" name="Text Placeholder 8"/>
          <p:cNvSpPr>
            <a:spLocks noGrp="1"/>
          </p:cNvSpPr>
          <p:nvPr>
            <p:ph type="body" sz="quarter" idx="27" hasCustomPrompt="1"/>
          </p:nvPr>
        </p:nvSpPr>
        <p:spPr>
          <a:xfrm>
            <a:off x="7517691" y="12192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19" name="Text Placeholder 18"/>
          <p:cNvSpPr>
            <a:spLocks noGrp="1"/>
          </p:cNvSpPr>
          <p:nvPr>
            <p:ph type="body" sz="quarter" idx="29" hasCustomPrompt="1"/>
          </p:nvPr>
        </p:nvSpPr>
        <p:spPr>
          <a:xfrm>
            <a:off x="1524000" y="1371600"/>
            <a:ext cx="21336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354" name="Text Placeholder 18"/>
          <p:cNvSpPr>
            <a:spLocks noGrp="1"/>
          </p:cNvSpPr>
          <p:nvPr>
            <p:ph type="body" sz="quarter" idx="30" hasCustomPrompt="1"/>
          </p:nvPr>
        </p:nvSpPr>
        <p:spPr>
          <a:xfrm>
            <a:off x="5181600" y="1371600"/>
            <a:ext cx="21336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355" name="Text Placeholder 18"/>
          <p:cNvSpPr>
            <a:spLocks noGrp="1"/>
          </p:cNvSpPr>
          <p:nvPr>
            <p:ph type="body" sz="quarter" idx="31" hasCustomPrompt="1"/>
          </p:nvPr>
        </p:nvSpPr>
        <p:spPr>
          <a:xfrm>
            <a:off x="8839200" y="1371600"/>
            <a:ext cx="22352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356" name="Text Placeholder 8"/>
          <p:cNvSpPr>
            <a:spLocks noGrp="1"/>
          </p:cNvSpPr>
          <p:nvPr>
            <p:ph type="body" sz="quarter" idx="32" hasCustomPrompt="1"/>
          </p:nvPr>
        </p:nvSpPr>
        <p:spPr>
          <a:xfrm>
            <a:off x="203200" y="24384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360" name="Text Placeholder 8"/>
          <p:cNvSpPr>
            <a:spLocks noGrp="1"/>
          </p:cNvSpPr>
          <p:nvPr>
            <p:ph type="body" sz="quarter" idx="33" hasCustomPrompt="1"/>
          </p:nvPr>
        </p:nvSpPr>
        <p:spPr>
          <a:xfrm>
            <a:off x="3860091" y="24384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361" name="Text Placeholder 8"/>
          <p:cNvSpPr>
            <a:spLocks noGrp="1"/>
          </p:cNvSpPr>
          <p:nvPr>
            <p:ph type="body" sz="quarter" idx="34" hasCustomPrompt="1"/>
          </p:nvPr>
        </p:nvSpPr>
        <p:spPr>
          <a:xfrm>
            <a:off x="7517691" y="24384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362" name="Text Placeholder 18"/>
          <p:cNvSpPr>
            <a:spLocks noGrp="1"/>
          </p:cNvSpPr>
          <p:nvPr>
            <p:ph type="body" sz="quarter" idx="35" hasCustomPrompt="1"/>
          </p:nvPr>
        </p:nvSpPr>
        <p:spPr>
          <a:xfrm>
            <a:off x="1524000" y="2590800"/>
            <a:ext cx="21336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363" name="Text Placeholder 18"/>
          <p:cNvSpPr>
            <a:spLocks noGrp="1"/>
          </p:cNvSpPr>
          <p:nvPr>
            <p:ph type="body" sz="quarter" idx="36" hasCustomPrompt="1"/>
          </p:nvPr>
        </p:nvSpPr>
        <p:spPr>
          <a:xfrm>
            <a:off x="5181600" y="2590800"/>
            <a:ext cx="21336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364" name="Text Placeholder 18"/>
          <p:cNvSpPr>
            <a:spLocks noGrp="1"/>
          </p:cNvSpPr>
          <p:nvPr>
            <p:ph type="body" sz="quarter" idx="37" hasCustomPrompt="1"/>
          </p:nvPr>
        </p:nvSpPr>
        <p:spPr>
          <a:xfrm>
            <a:off x="8839200" y="2590800"/>
            <a:ext cx="22352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365" name="Text Placeholder 8"/>
          <p:cNvSpPr>
            <a:spLocks noGrp="1"/>
          </p:cNvSpPr>
          <p:nvPr>
            <p:ph type="body" sz="quarter" idx="38" hasCustomPrompt="1"/>
          </p:nvPr>
        </p:nvSpPr>
        <p:spPr>
          <a:xfrm>
            <a:off x="203200" y="3657600"/>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369" name="Text Placeholder 8"/>
          <p:cNvSpPr>
            <a:spLocks noGrp="1"/>
          </p:cNvSpPr>
          <p:nvPr>
            <p:ph type="body" sz="quarter" idx="39" hasCustomPrompt="1"/>
          </p:nvPr>
        </p:nvSpPr>
        <p:spPr>
          <a:xfrm>
            <a:off x="3860091" y="3657600"/>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370" name="Text Placeholder 8"/>
          <p:cNvSpPr>
            <a:spLocks noGrp="1"/>
          </p:cNvSpPr>
          <p:nvPr>
            <p:ph type="body" sz="quarter" idx="40" hasCustomPrompt="1"/>
          </p:nvPr>
        </p:nvSpPr>
        <p:spPr>
          <a:xfrm>
            <a:off x="7517691" y="3657600"/>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371" name="Text Placeholder 18"/>
          <p:cNvSpPr>
            <a:spLocks noGrp="1"/>
          </p:cNvSpPr>
          <p:nvPr>
            <p:ph type="body" sz="quarter" idx="41" hasCustomPrompt="1"/>
          </p:nvPr>
        </p:nvSpPr>
        <p:spPr>
          <a:xfrm>
            <a:off x="1524000" y="3810000"/>
            <a:ext cx="21336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372" name="Text Placeholder 18"/>
          <p:cNvSpPr>
            <a:spLocks noGrp="1"/>
          </p:cNvSpPr>
          <p:nvPr>
            <p:ph type="body" sz="quarter" idx="42" hasCustomPrompt="1"/>
          </p:nvPr>
        </p:nvSpPr>
        <p:spPr>
          <a:xfrm>
            <a:off x="5181600" y="3810000"/>
            <a:ext cx="21336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373" name="Text Placeholder 18"/>
          <p:cNvSpPr>
            <a:spLocks noGrp="1"/>
          </p:cNvSpPr>
          <p:nvPr>
            <p:ph type="body" sz="quarter" idx="43" hasCustomPrompt="1"/>
          </p:nvPr>
        </p:nvSpPr>
        <p:spPr>
          <a:xfrm>
            <a:off x="8839200" y="3810000"/>
            <a:ext cx="22352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22" name="Text Placeholder 8"/>
          <p:cNvSpPr>
            <a:spLocks noGrp="1"/>
          </p:cNvSpPr>
          <p:nvPr>
            <p:ph type="body" sz="quarter" idx="44" hasCustomPrompt="1"/>
          </p:nvPr>
        </p:nvSpPr>
        <p:spPr>
          <a:xfrm>
            <a:off x="203200" y="49530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23" name="Text Placeholder 8"/>
          <p:cNvSpPr>
            <a:spLocks noGrp="1"/>
          </p:cNvSpPr>
          <p:nvPr>
            <p:ph type="body" sz="quarter" idx="45" hasCustomPrompt="1"/>
          </p:nvPr>
        </p:nvSpPr>
        <p:spPr>
          <a:xfrm>
            <a:off x="3860091" y="49530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24" name="Text Placeholder 8"/>
          <p:cNvSpPr>
            <a:spLocks noGrp="1"/>
          </p:cNvSpPr>
          <p:nvPr>
            <p:ph type="body" sz="quarter" idx="46" hasCustomPrompt="1"/>
          </p:nvPr>
        </p:nvSpPr>
        <p:spPr>
          <a:xfrm>
            <a:off x="7517691" y="49530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25" name="Text Placeholder 18"/>
          <p:cNvSpPr>
            <a:spLocks noGrp="1"/>
          </p:cNvSpPr>
          <p:nvPr>
            <p:ph type="body" sz="quarter" idx="47" hasCustomPrompt="1"/>
          </p:nvPr>
        </p:nvSpPr>
        <p:spPr>
          <a:xfrm>
            <a:off x="1524000" y="5105400"/>
            <a:ext cx="21336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26" name="Text Placeholder 18"/>
          <p:cNvSpPr>
            <a:spLocks noGrp="1"/>
          </p:cNvSpPr>
          <p:nvPr>
            <p:ph type="body" sz="quarter" idx="48" hasCustomPrompt="1"/>
          </p:nvPr>
        </p:nvSpPr>
        <p:spPr>
          <a:xfrm>
            <a:off x="5181600" y="5105400"/>
            <a:ext cx="21336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27" name="Text Placeholder 18"/>
          <p:cNvSpPr>
            <a:spLocks noGrp="1"/>
          </p:cNvSpPr>
          <p:nvPr>
            <p:ph type="body" sz="quarter" idx="49" hasCustomPrompt="1"/>
          </p:nvPr>
        </p:nvSpPr>
        <p:spPr>
          <a:xfrm>
            <a:off x="8839200" y="5105400"/>
            <a:ext cx="22352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Tree>
    <p:extLst>
      <p:ext uri="{BB962C8B-B14F-4D97-AF65-F5344CB8AC3E}">
        <p14:creationId xmlns:p14="http://schemas.microsoft.com/office/powerpoint/2010/main" val="3286598131"/>
      </p:ext>
    </p:extLst>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bg>
      <p:bgPr>
        <a:gradFill flip="none" rotWithShape="1">
          <a:gsLst>
            <a:gs pos="0">
              <a:schemeClr val="accent4">
                <a:lumMod val="90000"/>
              </a:schemeClr>
            </a:gs>
            <a:gs pos="100000">
              <a:srgbClr val="FFFFFF"/>
            </a:gs>
            <a:gs pos="65000">
              <a:schemeClr val="accent4"/>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22401" y="3548629"/>
            <a:ext cx="9652001" cy="369332"/>
          </a:xfrm>
          <a:noFill/>
        </p:spPr>
        <p:txBody>
          <a:bodyPr wrap="square" lIns="91440" anchor="b" anchorCtr="0">
            <a:spAutoFit/>
          </a:bodyPr>
          <a:lstStyle>
            <a:lvl1pPr algn="l">
              <a:lnSpc>
                <a:spcPct val="75000"/>
              </a:lnSpc>
              <a:defRPr sz="3200" b="0" cap="none">
                <a:solidFill>
                  <a:schemeClr val="tx1"/>
                </a:solidFill>
                <a:latin typeface="+mn-lt"/>
              </a:defRPr>
            </a:lvl1pPr>
          </a:lstStyle>
          <a:p>
            <a:r>
              <a:rPr lang="en-US" dirty="0"/>
              <a:t>Deck title goes here</a:t>
            </a:r>
          </a:p>
        </p:txBody>
      </p:sp>
      <p:sp>
        <p:nvSpPr>
          <p:cNvPr id="3" name="Subtitle 2"/>
          <p:cNvSpPr>
            <a:spLocks noGrp="1"/>
          </p:cNvSpPr>
          <p:nvPr>
            <p:ph type="subTitle" idx="1" hasCustomPrompt="1"/>
          </p:nvPr>
        </p:nvSpPr>
        <p:spPr>
          <a:xfrm>
            <a:off x="1422400" y="3990201"/>
            <a:ext cx="9652000" cy="276999"/>
          </a:xfrm>
        </p:spPr>
        <p:txBody>
          <a:bodyPr wrap="square" lIns="91440">
            <a:spAutoFit/>
          </a:bodyPr>
          <a:lstStyle>
            <a:lvl1pPr marL="0" indent="0" algn="l">
              <a:lnSpc>
                <a:spcPct val="75000"/>
              </a:lnSpc>
              <a:buNone/>
              <a:defRPr sz="2400" i="0" baseline="0">
                <a:solidFill>
                  <a:schemeClr val="tx1"/>
                </a:solidFill>
                <a:latin typeface="Calibri"/>
                <a:cs typeface="Calibri"/>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Subtitle goes here</a:t>
            </a:r>
          </a:p>
        </p:txBody>
      </p:sp>
      <p:sp>
        <p:nvSpPr>
          <p:cNvPr id="12" name="Content Placeholder 11"/>
          <p:cNvSpPr>
            <a:spLocks noGrp="1"/>
          </p:cNvSpPr>
          <p:nvPr>
            <p:ph sz="quarter" idx="11" hasCustomPrompt="1"/>
          </p:nvPr>
        </p:nvSpPr>
        <p:spPr>
          <a:xfrm>
            <a:off x="1422400" y="4572000"/>
            <a:ext cx="9652000" cy="1219200"/>
          </a:xfrm>
        </p:spPr>
        <p:txBody>
          <a:bodyPr lIns="91440" rIns="91440"/>
          <a:lstStyle>
            <a:lvl1pPr>
              <a:spcBef>
                <a:spcPts val="0"/>
              </a:spcBef>
              <a:spcAft>
                <a:spcPts val="0"/>
              </a:spcAft>
              <a:buNone/>
              <a:defRPr sz="1800" baseline="0"/>
            </a:lvl1pPr>
          </a:lstStyle>
          <a:p>
            <a:pPr>
              <a:lnSpc>
                <a:spcPct val="100000"/>
              </a:lnSpc>
            </a:pPr>
            <a:r>
              <a:rPr lang="en-US" dirty="0"/>
              <a:t>Project/Presenter/Date goes here (on separate lines)</a:t>
            </a:r>
          </a:p>
        </p:txBody>
      </p:sp>
      <p:sp>
        <p:nvSpPr>
          <p:cNvPr id="5" name="Rectangle 4"/>
          <p:cNvSpPr/>
          <p:nvPr userDrawn="1"/>
        </p:nvSpPr>
        <p:spPr>
          <a:xfrm>
            <a:off x="0" y="6096000"/>
            <a:ext cx="12192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nvGrpSpPr>
          <p:cNvPr id="8" name="Group 7"/>
          <p:cNvGrpSpPr/>
          <p:nvPr userDrawn="1"/>
        </p:nvGrpSpPr>
        <p:grpSpPr>
          <a:xfrm>
            <a:off x="1341634" y="6108561"/>
            <a:ext cx="2540219" cy="733369"/>
            <a:chOff x="1071148" y="6108561"/>
            <a:chExt cx="2540219" cy="733369"/>
          </a:xfrm>
        </p:grpSpPr>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71148" y="6108561"/>
              <a:ext cx="2540219" cy="733369"/>
            </a:xfrm>
            <a:prstGeom prst="rect">
              <a:avLst/>
            </a:prstGeom>
          </p:spPr>
        </p:pic>
        <p:cxnSp>
          <p:nvCxnSpPr>
            <p:cNvPr id="10" name="Straight Connector 9"/>
            <p:cNvCxnSpPr/>
            <p:nvPr userDrawn="1"/>
          </p:nvCxnSpPr>
          <p:spPr>
            <a:xfrm>
              <a:off x="1143000" y="6836352"/>
              <a:ext cx="2362200" cy="0"/>
            </a:xfrm>
            <a:prstGeom prst="line">
              <a:avLst/>
            </a:prstGeom>
            <a:ln w="57150" cmpd="sng">
              <a:solidFill>
                <a:srgbClr val="F3702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2242611"/>
      </p:ext>
    </p:extLst>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bg>
      <p:bgPr>
        <a:gradFill flip="none" rotWithShape="1">
          <a:gsLst>
            <a:gs pos="0">
              <a:schemeClr val="accent4">
                <a:lumMod val="90000"/>
              </a:schemeClr>
            </a:gs>
            <a:gs pos="100000">
              <a:srgbClr val="FFFFFF"/>
            </a:gs>
            <a:gs pos="65000">
              <a:schemeClr val="accent4"/>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9173" y="446442"/>
            <a:ext cx="10055227" cy="524998"/>
          </a:xfrm>
        </p:spPr>
        <p:txBody>
          <a:bodyPr/>
          <a:lstStyle>
            <a:lvl1pPr>
              <a:defRPr sz="2400" baseline="0"/>
            </a:lvl1pPr>
          </a:lstStyle>
          <a:p>
            <a:r>
              <a:rPr lang="en-US" dirty="0"/>
              <a:t>Agenda title goes here</a:t>
            </a:r>
          </a:p>
        </p:txBody>
      </p:sp>
      <p:sp>
        <p:nvSpPr>
          <p:cNvPr id="9" name="Text Placeholder 8"/>
          <p:cNvSpPr>
            <a:spLocks noGrp="1"/>
          </p:cNvSpPr>
          <p:nvPr>
            <p:ph type="body" sz="quarter" idx="17" hasCustomPrompt="1"/>
          </p:nvPr>
        </p:nvSpPr>
        <p:spPr>
          <a:xfrm>
            <a:off x="203200" y="12192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344" name="Text Placeholder 8"/>
          <p:cNvSpPr>
            <a:spLocks noGrp="1"/>
          </p:cNvSpPr>
          <p:nvPr>
            <p:ph type="body" sz="quarter" idx="25" hasCustomPrompt="1"/>
          </p:nvPr>
        </p:nvSpPr>
        <p:spPr>
          <a:xfrm>
            <a:off x="3860091" y="12192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346" name="Text Placeholder 8"/>
          <p:cNvSpPr>
            <a:spLocks noGrp="1"/>
          </p:cNvSpPr>
          <p:nvPr>
            <p:ph type="body" sz="quarter" idx="27" hasCustomPrompt="1"/>
          </p:nvPr>
        </p:nvSpPr>
        <p:spPr>
          <a:xfrm>
            <a:off x="7517691" y="12192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19" name="Text Placeholder 18"/>
          <p:cNvSpPr>
            <a:spLocks noGrp="1"/>
          </p:cNvSpPr>
          <p:nvPr>
            <p:ph type="body" sz="quarter" idx="29" hasCustomPrompt="1"/>
          </p:nvPr>
        </p:nvSpPr>
        <p:spPr>
          <a:xfrm>
            <a:off x="1524000" y="1371600"/>
            <a:ext cx="21336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354" name="Text Placeholder 18"/>
          <p:cNvSpPr>
            <a:spLocks noGrp="1"/>
          </p:cNvSpPr>
          <p:nvPr>
            <p:ph type="body" sz="quarter" idx="30" hasCustomPrompt="1"/>
          </p:nvPr>
        </p:nvSpPr>
        <p:spPr>
          <a:xfrm>
            <a:off x="5181600" y="1371600"/>
            <a:ext cx="21336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355" name="Text Placeholder 18"/>
          <p:cNvSpPr>
            <a:spLocks noGrp="1"/>
          </p:cNvSpPr>
          <p:nvPr>
            <p:ph type="body" sz="quarter" idx="31" hasCustomPrompt="1"/>
          </p:nvPr>
        </p:nvSpPr>
        <p:spPr>
          <a:xfrm>
            <a:off x="8839200" y="1371600"/>
            <a:ext cx="22352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356" name="Text Placeholder 8"/>
          <p:cNvSpPr>
            <a:spLocks noGrp="1"/>
          </p:cNvSpPr>
          <p:nvPr>
            <p:ph type="body" sz="quarter" idx="32" hasCustomPrompt="1"/>
          </p:nvPr>
        </p:nvSpPr>
        <p:spPr>
          <a:xfrm>
            <a:off x="203200" y="24384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360" name="Text Placeholder 8"/>
          <p:cNvSpPr>
            <a:spLocks noGrp="1"/>
          </p:cNvSpPr>
          <p:nvPr>
            <p:ph type="body" sz="quarter" idx="33" hasCustomPrompt="1"/>
          </p:nvPr>
        </p:nvSpPr>
        <p:spPr>
          <a:xfrm>
            <a:off x="3860091" y="24384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361" name="Text Placeholder 8"/>
          <p:cNvSpPr>
            <a:spLocks noGrp="1"/>
          </p:cNvSpPr>
          <p:nvPr>
            <p:ph type="body" sz="quarter" idx="34" hasCustomPrompt="1"/>
          </p:nvPr>
        </p:nvSpPr>
        <p:spPr>
          <a:xfrm>
            <a:off x="7517691" y="24384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362" name="Text Placeholder 18"/>
          <p:cNvSpPr>
            <a:spLocks noGrp="1"/>
          </p:cNvSpPr>
          <p:nvPr>
            <p:ph type="body" sz="quarter" idx="35" hasCustomPrompt="1"/>
          </p:nvPr>
        </p:nvSpPr>
        <p:spPr>
          <a:xfrm>
            <a:off x="1524000" y="2590800"/>
            <a:ext cx="21336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363" name="Text Placeholder 18"/>
          <p:cNvSpPr>
            <a:spLocks noGrp="1"/>
          </p:cNvSpPr>
          <p:nvPr>
            <p:ph type="body" sz="quarter" idx="36" hasCustomPrompt="1"/>
          </p:nvPr>
        </p:nvSpPr>
        <p:spPr>
          <a:xfrm>
            <a:off x="5181600" y="2590800"/>
            <a:ext cx="21336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364" name="Text Placeholder 18"/>
          <p:cNvSpPr>
            <a:spLocks noGrp="1"/>
          </p:cNvSpPr>
          <p:nvPr>
            <p:ph type="body" sz="quarter" idx="37" hasCustomPrompt="1"/>
          </p:nvPr>
        </p:nvSpPr>
        <p:spPr>
          <a:xfrm>
            <a:off x="8839200" y="2590800"/>
            <a:ext cx="22352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365" name="Text Placeholder 8"/>
          <p:cNvSpPr>
            <a:spLocks noGrp="1"/>
          </p:cNvSpPr>
          <p:nvPr>
            <p:ph type="body" sz="quarter" idx="38" hasCustomPrompt="1"/>
          </p:nvPr>
        </p:nvSpPr>
        <p:spPr>
          <a:xfrm>
            <a:off x="203200" y="3657600"/>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369" name="Text Placeholder 8"/>
          <p:cNvSpPr>
            <a:spLocks noGrp="1"/>
          </p:cNvSpPr>
          <p:nvPr>
            <p:ph type="body" sz="quarter" idx="39" hasCustomPrompt="1"/>
          </p:nvPr>
        </p:nvSpPr>
        <p:spPr>
          <a:xfrm>
            <a:off x="3860091" y="3657600"/>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370" name="Text Placeholder 8"/>
          <p:cNvSpPr>
            <a:spLocks noGrp="1"/>
          </p:cNvSpPr>
          <p:nvPr>
            <p:ph type="body" sz="quarter" idx="40" hasCustomPrompt="1"/>
          </p:nvPr>
        </p:nvSpPr>
        <p:spPr>
          <a:xfrm>
            <a:off x="7517691" y="3657600"/>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371" name="Text Placeholder 18"/>
          <p:cNvSpPr>
            <a:spLocks noGrp="1"/>
          </p:cNvSpPr>
          <p:nvPr>
            <p:ph type="body" sz="quarter" idx="41" hasCustomPrompt="1"/>
          </p:nvPr>
        </p:nvSpPr>
        <p:spPr>
          <a:xfrm>
            <a:off x="1524000" y="3810000"/>
            <a:ext cx="21336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372" name="Text Placeholder 18"/>
          <p:cNvSpPr>
            <a:spLocks noGrp="1"/>
          </p:cNvSpPr>
          <p:nvPr>
            <p:ph type="body" sz="quarter" idx="42" hasCustomPrompt="1"/>
          </p:nvPr>
        </p:nvSpPr>
        <p:spPr>
          <a:xfrm>
            <a:off x="5181600" y="3810000"/>
            <a:ext cx="21336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373" name="Text Placeholder 18"/>
          <p:cNvSpPr>
            <a:spLocks noGrp="1"/>
          </p:cNvSpPr>
          <p:nvPr>
            <p:ph type="body" sz="quarter" idx="43" hasCustomPrompt="1"/>
          </p:nvPr>
        </p:nvSpPr>
        <p:spPr>
          <a:xfrm>
            <a:off x="8839200" y="3810000"/>
            <a:ext cx="22352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22" name="Text Placeholder 8"/>
          <p:cNvSpPr>
            <a:spLocks noGrp="1"/>
          </p:cNvSpPr>
          <p:nvPr>
            <p:ph type="body" sz="quarter" idx="44" hasCustomPrompt="1"/>
          </p:nvPr>
        </p:nvSpPr>
        <p:spPr>
          <a:xfrm>
            <a:off x="203200" y="49530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23" name="Text Placeholder 8"/>
          <p:cNvSpPr>
            <a:spLocks noGrp="1"/>
          </p:cNvSpPr>
          <p:nvPr>
            <p:ph type="body" sz="quarter" idx="45" hasCustomPrompt="1"/>
          </p:nvPr>
        </p:nvSpPr>
        <p:spPr>
          <a:xfrm>
            <a:off x="3860091" y="49530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24" name="Text Placeholder 8"/>
          <p:cNvSpPr>
            <a:spLocks noGrp="1"/>
          </p:cNvSpPr>
          <p:nvPr>
            <p:ph type="body" sz="quarter" idx="46" hasCustomPrompt="1"/>
          </p:nvPr>
        </p:nvSpPr>
        <p:spPr>
          <a:xfrm>
            <a:off x="7517691" y="4953001"/>
            <a:ext cx="1219200" cy="723677"/>
          </a:xfrm>
        </p:spPr>
        <p:txBody>
          <a:bodyPr vert="horz" lIns="0" tIns="0" rIns="0" bIns="0" rtlCol="0" anchor="b" anchorCtr="0">
            <a:noAutofit/>
          </a:bodyPr>
          <a:lstStyle>
            <a:lvl1pPr algn="r">
              <a:defRPr lang="en-US" sz="6000" dirty="0" smtClean="0">
                <a:solidFill>
                  <a:schemeClr val="tx2"/>
                </a:solidFill>
                <a:latin typeface="+mn-lt"/>
              </a:defRPr>
            </a:lvl1pPr>
            <a:lvl2pPr>
              <a:buNone/>
              <a:defRPr lang="en-US" sz="1800" dirty="0">
                <a:solidFill>
                  <a:schemeClr val="tx2"/>
                </a:solidFill>
                <a:latin typeface="Calibri"/>
                <a:cs typeface="Calibri"/>
              </a:defRPr>
            </a:lvl2pPr>
          </a:lstStyle>
          <a:p>
            <a:pPr lvl="0">
              <a:lnSpc>
                <a:spcPct val="95000"/>
              </a:lnSpc>
              <a:spcAft>
                <a:spcPts val="0"/>
              </a:spcAft>
            </a:pPr>
            <a:r>
              <a:rPr lang="en-US" dirty="0"/>
              <a:t>#</a:t>
            </a:r>
          </a:p>
        </p:txBody>
      </p:sp>
      <p:sp>
        <p:nvSpPr>
          <p:cNvPr id="25" name="Text Placeholder 18"/>
          <p:cNvSpPr>
            <a:spLocks noGrp="1"/>
          </p:cNvSpPr>
          <p:nvPr>
            <p:ph type="body" sz="quarter" idx="47" hasCustomPrompt="1"/>
          </p:nvPr>
        </p:nvSpPr>
        <p:spPr>
          <a:xfrm>
            <a:off x="1524000" y="5105400"/>
            <a:ext cx="21336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26" name="Text Placeholder 18"/>
          <p:cNvSpPr>
            <a:spLocks noGrp="1"/>
          </p:cNvSpPr>
          <p:nvPr>
            <p:ph type="body" sz="quarter" idx="48" hasCustomPrompt="1"/>
          </p:nvPr>
        </p:nvSpPr>
        <p:spPr>
          <a:xfrm>
            <a:off x="5181600" y="5105400"/>
            <a:ext cx="21336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
        <p:nvSpPr>
          <p:cNvPr id="27" name="Text Placeholder 18"/>
          <p:cNvSpPr>
            <a:spLocks noGrp="1"/>
          </p:cNvSpPr>
          <p:nvPr>
            <p:ph type="body" sz="quarter" idx="49" hasCustomPrompt="1"/>
          </p:nvPr>
        </p:nvSpPr>
        <p:spPr>
          <a:xfrm>
            <a:off x="8839200" y="5105400"/>
            <a:ext cx="2235200" cy="914400"/>
          </a:xfrm>
        </p:spPr>
        <p:txBody>
          <a:bodyPr/>
          <a:lstStyle>
            <a:lvl1pPr>
              <a:lnSpc>
                <a:spcPct val="80000"/>
              </a:lnSpc>
              <a:defRPr sz="1800">
                <a:solidFill>
                  <a:srgbClr val="696969"/>
                </a:solidFill>
                <a:latin typeface="Calibri"/>
                <a:cs typeface="Calibri"/>
              </a:defRPr>
            </a:lvl1pPr>
            <a:lvl2pPr>
              <a:defRPr sz="1400">
                <a:solidFill>
                  <a:srgbClr val="696969"/>
                </a:solidFill>
                <a:latin typeface="Calibri"/>
                <a:cs typeface="Calibri"/>
              </a:defRPr>
            </a:lvl2pPr>
            <a:lvl3pPr>
              <a:defRPr sz="1400">
                <a:solidFill>
                  <a:srgbClr val="696969"/>
                </a:solidFill>
                <a:latin typeface="Calibri"/>
                <a:cs typeface="Calibri"/>
              </a:defRPr>
            </a:lvl3pPr>
            <a:lvl4pPr>
              <a:defRPr sz="1400">
                <a:solidFill>
                  <a:srgbClr val="696969"/>
                </a:solidFill>
                <a:latin typeface="Calibri"/>
                <a:cs typeface="Calibri"/>
              </a:defRPr>
            </a:lvl4pPr>
            <a:lvl5pPr>
              <a:defRPr sz="1400">
                <a:solidFill>
                  <a:srgbClr val="696969"/>
                </a:solidFill>
                <a:latin typeface="Calibri"/>
                <a:cs typeface="Calibri"/>
              </a:defRPr>
            </a:lvl5pPr>
          </a:lstStyle>
          <a:p>
            <a:pPr lvl="0"/>
            <a:r>
              <a:rPr lang="en-US" dirty="0"/>
              <a:t>Agenda item</a:t>
            </a:r>
          </a:p>
        </p:txBody>
      </p:sp>
    </p:spTree>
    <p:extLst>
      <p:ext uri="{BB962C8B-B14F-4D97-AF65-F5344CB8AC3E}">
        <p14:creationId xmlns:p14="http://schemas.microsoft.com/office/powerpoint/2010/main" val="3918912751"/>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p:bg>
      <p:bgPr>
        <a:solidFill>
          <a:schemeClr val="accent6"/>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1117600" y="990600"/>
            <a:ext cx="10058400" cy="5029200"/>
          </a:xfrm>
        </p:spPr>
        <p:txBody>
          <a:bodyPr anchor="ctr" anchorCtr="0">
            <a:noAutofit/>
          </a:bodyPr>
          <a:lstStyle>
            <a:lvl1pPr>
              <a:lnSpc>
                <a:spcPct val="90000"/>
              </a:lnSpc>
              <a:defRPr sz="4400">
                <a:solidFill>
                  <a:srgbClr val="FFFFFF"/>
                </a:solidFill>
              </a:defRPr>
            </a:lvl1pPr>
            <a:lvl2pPr>
              <a:lnSpc>
                <a:spcPct val="90000"/>
              </a:lnSpc>
              <a:defRPr sz="4400">
                <a:solidFill>
                  <a:srgbClr val="FFFFFF"/>
                </a:solidFill>
              </a:defRPr>
            </a:lvl2pPr>
            <a:lvl3pPr>
              <a:lnSpc>
                <a:spcPct val="90000"/>
              </a:lnSpc>
              <a:defRPr sz="4400">
                <a:solidFill>
                  <a:srgbClr val="FFFFFF"/>
                </a:solidFill>
              </a:defRPr>
            </a:lvl3pPr>
            <a:lvl4pPr>
              <a:lnSpc>
                <a:spcPct val="90000"/>
              </a:lnSpc>
              <a:defRPr sz="4400">
                <a:solidFill>
                  <a:srgbClr val="FFFFFF"/>
                </a:solidFill>
              </a:defRPr>
            </a:lvl4pPr>
            <a:lvl5pPr>
              <a:lnSpc>
                <a:spcPct val="90000"/>
              </a:lnSpc>
              <a:defRPr sz="44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152739"/>
      </p:ext>
    </p:extLst>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p:bg>
      <p:bgPr>
        <a:gradFill flip="none" rotWithShape="1">
          <a:gsLst>
            <a:gs pos="0">
              <a:schemeClr val="accent4">
                <a:lumMod val="90000"/>
              </a:schemeClr>
            </a:gs>
            <a:gs pos="100000">
              <a:srgbClr val="FFFFFF"/>
            </a:gs>
            <a:gs pos="65000">
              <a:schemeClr val="accent4"/>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22400" y="3939243"/>
            <a:ext cx="5080000" cy="369332"/>
          </a:xfrm>
          <a:noFill/>
        </p:spPr>
        <p:txBody>
          <a:bodyPr wrap="square" lIns="91440" anchor="b" anchorCtr="0">
            <a:spAutoFit/>
          </a:bodyPr>
          <a:lstStyle>
            <a:lvl1pPr algn="l">
              <a:lnSpc>
                <a:spcPct val="75000"/>
              </a:lnSpc>
              <a:defRPr sz="3200" b="0" cap="none" baseline="0">
                <a:solidFill>
                  <a:srgbClr val="000000"/>
                </a:solidFill>
                <a:latin typeface="+mn-lt"/>
              </a:defRPr>
            </a:lvl1pPr>
          </a:lstStyle>
          <a:p>
            <a:r>
              <a:rPr lang="en-US" dirty="0"/>
              <a:t>Agenda item title goes here</a:t>
            </a:r>
          </a:p>
        </p:txBody>
      </p:sp>
      <p:sp>
        <p:nvSpPr>
          <p:cNvPr id="3" name="Subtitle 2"/>
          <p:cNvSpPr>
            <a:spLocks noGrp="1"/>
          </p:cNvSpPr>
          <p:nvPr>
            <p:ph type="subTitle" idx="1" hasCustomPrompt="1"/>
          </p:nvPr>
        </p:nvSpPr>
        <p:spPr>
          <a:xfrm>
            <a:off x="1422400" y="4377076"/>
            <a:ext cx="5080000" cy="207749"/>
          </a:xfrm>
        </p:spPr>
        <p:txBody>
          <a:bodyPr wrap="square" lIns="91440">
            <a:spAutoFit/>
          </a:bodyPr>
          <a:lstStyle>
            <a:lvl1pPr marL="0" indent="0" algn="l">
              <a:lnSpc>
                <a:spcPct val="75000"/>
              </a:lnSpc>
              <a:buNone/>
              <a:defRPr sz="1800" b="0" i="0">
                <a:solidFill>
                  <a:srgbClr val="2D2D2A"/>
                </a:solidFill>
                <a:latin typeface="Calibri"/>
                <a:cs typeface="Calibri"/>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Subtitle goes here</a:t>
            </a:r>
          </a:p>
        </p:txBody>
      </p:sp>
      <p:sp>
        <p:nvSpPr>
          <p:cNvPr id="9" name="Content Placeholder 8"/>
          <p:cNvSpPr>
            <a:spLocks noGrp="1"/>
          </p:cNvSpPr>
          <p:nvPr>
            <p:ph sz="quarter" idx="10" hasCustomPrompt="1"/>
          </p:nvPr>
        </p:nvSpPr>
        <p:spPr>
          <a:xfrm>
            <a:off x="7112000" y="457200"/>
            <a:ext cx="4673600" cy="3810000"/>
          </a:xfrm>
        </p:spPr>
        <p:txBody>
          <a:bodyPr anchor="b" anchorCtr="0"/>
          <a:lstStyle>
            <a:lvl1pPr>
              <a:lnSpc>
                <a:spcPct val="100000"/>
              </a:lnSpc>
              <a:spcBef>
                <a:spcPts val="1200"/>
              </a:spcBef>
              <a:defRPr sz="1800" i="0" baseline="0">
                <a:solidFill>
                  <a:srgbClr val="2D2D2A"/>
                </a:solidFill>
                <a:latin typeface="Calibri"/>
                <a:cs typeface="Calibri"/>
              </a:defRPr>
            </a:lvl1pPr>
            <a:lvl2pPr marL="0" indent="4763">
              <a:lnSpc>
                <a:spcPct val="100000"/>
              </a:lnSpc>
              <a:spcBef>
                <a:spcPts val="600"/>
              </a:spcBef>
              <a:tabLst/>
              <a:defRPr sz="1800" i="0">
                <a:solidFill>
                  <a:srgbClr val="2D2D2A"/>
                </a:solidFill>
                <a:latin typeface="Calibri"/>
                <a:cs typeface="Calibri"/>
              </a:defRPr>
            </a:lvl2pPr>
            <a:lvl3pPr marL="0" indent="1588">
              <a:lnSpc>
                <a:spcPct val="100000"/>
              </a:lnSpc>
              <a:spcBef>
                <a:spcPts val="600"/>
              </a:spcBef>
              <a:defRPr sz="1800" i="0">
                <a:solidFill>
                  <a:srgbClr val="2D2D2A"/>
                </a:solidFill>
                <a:latin typeface="Calibri"/>
                <a:cs typeface="Calibri"/>
              </a:defRPr>
            </a:lvl3pPr>
            <a:lvl4pPr marL="0" indent="4763">
              <a:lnSpc>
                <a:spcPct val="100000"/>
              </a:lnSpc>
              <a:spcBef>
                <a:spcPts val="600"/>
              </a:spcBef>
              <a:defRPr sz="1800" i="0">
                <a:solidFill>
                  <a:srgbClr val="2D2D2A"/>
                </a:solidFill>
                <a:latin typeface="Calibri"/>
                <a:cs typeface="Calibri"/>
              </a:defRPr>
            </a:lvl4pPr>
            <a:lvl5pPr marL="0" indent="1588">
              <a:lnSpc>
                <a:spcPct val="100000"/>
              </a:lnSpc>
              <a:spcBef>
                <a:spcPts val="600"/>
              </a:spcBef>
              <a:tabLst/>
              <a:defRPr sz="1800" i="0">
                <a:solidFill>
                  <a:srgbClr val="2D2D2A"/>
                </a:solidFill>
                <a:latin typeface="Calibri"/>
                <a:cs typeface="Calibri"/>
              </a:defRPr>
            </a:lvl5pPr>
          </a:lstStyle>
          <a:p>
            <a:pPr lvl="0"/>
            <a:r>
              <a:rPr lang="en-US" dirty="0"/>
              <a:t>Add a description or a list of all </a:t>
            </a:r>
            <a:r>
              <a:rPr lang="en-US"/>
              <a:t>agenda items in </a:t>
            </a:r>
            <a:r>
              <a:rPr lang="en-US" dirty="0"/>
              <a:t>the deck</a:t>
            </a:r>
          </a:p>
        </p:txBody>
      </p:sp>
      <p:cxnSp>
        <p:nvCxnSpPr>
          <p:cNvPr id="12" name="Straight Connector 11"/>
          <p:cNvCxnSpPr/>
          <p:nvPr userDrawn="1"/>
        </p:nvCxnSpPr>
        <p:spPr>
          <a:xfrm>
            <a:off x="6908800" y="0"/>
            <a:ext cx="0" cy="4267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57982"/>
      </p:ext>
    </p:extLst>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w/o sidebar">
    <p:bg>
      <p:bgPr>
        <a:gradFill flip="none" rotWithShape="1">
          <a:gsLst>
            <a:gs pos="0">
              <a:schemeClr val="accent4">
                <a:lumMod val="90000"/>
              </a:schemeClr>
            </a:gs>
            <a:gs pos="100000">
              <a:srgbClr val="FFFFFF"/>
            </a:gs>
            <a:gs pos="65000">
              <a:schemeClr val="accent4"/>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22400" y="3593071"/>
            <a:ext cx="9652000" cy="369332"/>
          </a:xfrm>
          <a:noFill/>
        </p:spPr>
        <p:txBody>
          <a:bodyPr wrap="square" lIns="91440" anchor="b" anchorCtr="0">
            <a:spAutoFit/>
          </a:bodyPr>
          <a:lstStyle>
            <a:lvl1pPr algn="l">
              <a:lnSpc>
                <a:spcPct val="75000"/>
              </a:lnSpc>
              <a:defRPr sz="3200" b="0" cap="none" baseline="0">
                <a:solidFill>
                  <a:srgbClr val="000000"/>
                </a:solidFill>
                <a:latin typeface="+mn-lt"/>
              </a:defRPr>
            </a:lvl1pPr>
          </a:lstStyle>
          <a:p>
            <a:r>
              <a:rPr lang="en-US" dirty="0"/>
              <a:t>Section title goes here</a:t>
            </a:r>
          </a:p>
        </p:txBody>
      </p:sp>
      <p:sp>
        <p:nvSpPr>
          <p:cNvPr id="3" name="Subtitle 2"/>
          <p:cNvSpPr>
            <a:spLocks noGrp="1"/>
          </p:cNvSpPr>
          <p:nvPr>
            <p:ph type="subTitle" idx="1" hasCustomPrompt="1"/>
          </p:nvPr>
        </p:nvSpPr>
        <p:spPr>
          <a:xfrm>
            <a:off x="1422400" y="4038601"/>
            <a:ext cx="9652000" cy="207749"/>
          </a:xfrm>
        </p:spPr>
        <p:txBody>
          <a:bodyPr wrap="square" lIns="91440">
            <a:spAutoFit/>
          </a:bodyPr>
          <a:lstStyle>
            <a:lvl1pPr marL="0" indent="0" algn="l">
              <a:lnSpc>
                <a:spcPct val="75000"/>
              </a:lnSpc>
              <a:buNone/>
              <a:defRPr sz="1800" b="0" i="0">
                <a:solidFill>
                  <a:srgbClr val="2D2D2A"/>
                </a:solidFill>
                <a:latin typeface="Calibri"/>
                <a:cs typeface="Calibri"/>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Subtitle goes here</a:t>
            </a:r>
          </a:p>
        </p:txBody>
      </p:sp>
    </p:spTree>
    <p:extLst>
      <p:ext uri="{BB962C8B-B14F-4D97-AF65-F5344CB8AC3E}">
        <p14:creationId xmlns:p14="http://schemas.microsoft.com/office/powerpoint/2010/main" val="4269294330"/>
      </p:ext>
    </p:extLst>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p:bg>
      <p:bgPr>
        <a:gradFill flip="none" rotWithShape="1">
          <a:gsLst>
            <a:gs pos="0">
              <a:schemeClr val="accent4">
                <a:lumMod val="90000"/>
              </a:schemeClr>
            </a:gs>
            <a:gs pos="100000">
              <a:srgbClr val="FFFFFF"/>
            </a:gs>
            <a:gs pos="65000">
              <a:schemeClr val="accent4"/>
            </a:gs>
          </a:gsLst>
          <a:lin ang="8100000" scaled="0"/>
          <a:tileRect/>
        </a:gradFill>
        <a:effectLst/>
      </p:bgPr>
    </p:bg>
    <p:spTree>
      <p:nvGrpSpPr>
        <p:cNvPr id="1" name=""/>
        <p:cNvGrpSpPr/>
        <p:nvPr/>
      </p:nvGrpSpPr>
      <p:grpSpPr>
        <a:xfrm>
          <a:off x="0" y="0"/>
          <a:ext cx="0" cy="0"/>
          <a:chOff x="0" y="0"/>
          <a:chExt cx="0" cy="0"/>
        </a:xfrm>
      </p:grpSpPr>
      <p:sp>
        <p:nvSpPr>
          <p:cNvPr id="11" name="Rectangle 10"/>
          <p:cNvSpPr/>
          <p:nvPr userDrawn="1"/>
        </p:nvSpPr>
        <p:spPr>
          <a:xfrm>
            <a:off x="0" y="6096000"/>
            <a:ext cx="12192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TextBox 24"/>
          <p:cNvSpPr txBox="1"/>
          <p:nvPr userDrawn="1"/>
        </p:nvSpPr>
        <p:spPr>
          <a:xfrm>
            <a:off x="-1270000" y="2959101"/>
            <a:ext cx="65" cy="332399"/>
          </a:xfrm>
          <a:prstGeom prst="rect">
            <a:avLst/>
          </a:prstGeom>
          <a:noFill/>
        </p:spPr>
        <p:txBody>
          <a:bodyPr wrap="none" lIns="0" tIns="0" rIns="0" bIns="0" rtlCol="0">
            <a:spAutoFit/>
          </a:bodyPr>
          <a:lstStyle/>
          <a:p>
            <a:pPr>
              <a:lnSpc>
                <a:spcPct val="120000"/>
              </a:lnSpc>
            </a:pPr>
            <a:endParaRPr lang="en-US" sz="1800" dirty="0">
              <a:solidFill>
                <a:schemeClr val="tx2"/>
              </a:solidFill>
            </a:endParaRPr>
          </a:p>
        </p:txBody>
      </p:sp>
      <p:sp>
        <p:nvSpPr>
          <p:cNvPr id="37" name="Text Placeholder 31"/>
          <p:cNvSpPr>
            <a:spLocks noGrp="1"/>
          </p:cNvSpPr>
          <p:nvPr>
            <p:ph type="body" sz="quarter" idx="10" hasCustomPrompt="1"/>
          </p:nvPr>
        </p:nvSpPr>
        <p:spPr>
          <a:xfrm>
            <a:off x="7104869" y="914400"/>
            <a:ext cx="4883932" cy="2746756"/>
          </a:xfrm>
        </p:spPr>
        <p:txBody>
          <a:bodyPr anchor="b" anchorCtr="0"/>
          <a:lstStyle>
            <a:lvl1pPr marL="0" indent="0">
              <a:lnSpc>
                <a:spcPct val="100000"/>
              </a:lnSpc>
              <a:spcBef>
                <a:spcPts val="0"/>
              </a:spcBef>
              <a:spcAft>
                <a:spcPts val="0"/>
              </a:spcAft>
              <a:defRPr lang="en-US" sz="1800" baseline="0" dirty="0" smtClean="0">
                <a:solidFill>
                  <a:schemeClr val="tx1"/>
                </a:solidFill>
                <a:latin typeface="Calibri"/>
                <a:cs typeface="Calibri"/>
              </a:defRPr>
            </a:lvl1pPr>
            <a:lvl2pPr marL="0" indent="0">
              <a:lnSpc>
                <a:spcPct val="110000"/>
              </a:lnSpc>
              <a:spcBef>
                <a:spcPts val="0"/>
              </a:spcBef>
              <a:spcAft>
                <a:spcPts val="0"/>
              </a:spcAft>
              <a:buFont typeface="Arial" panose="020B0604020202020204" pitchFamily="34" charset="0"/>
              <a:buChar char="​"/>
              <a:defRPr sz="1500">
                <a:solidFill>
                  <a:schemeClr val="tx2"/>
                </a:solidFill>
              </a:defRPr>
            </a:lvl2pPr>
            <a:lvl3pPr marL="0" indent="0">
              <a:lnSpc>
                <a:spcPct val="110000"/>
              </a:lnSpc>
              <a:spcBef>
                <a:spcPts val="0"/>
              </a:spcBef>
              <a:spcAft>
                <a:spcPts val="0"/>
              </a:spcAft>
              <a:buFont typeface="Arial" panose="020B0604020202020204" pitchFamily="34" charset="0"/>
              <a:buChar char="​"/>
              <a:defRPr sz="1500">
                <a:solidFill>
                  <a:schemeClr val="tx2"/>
                </a:solidFill>
              </a:defRPr>
            </a:lvl3pPr>
            <a:lvl4pPr marL="0" indent="0">
              <a:lnSpc>
                <a:spcPct val="110000"/>
              </a:lnSpc>
              <a:spcBef>
                <a:spcPts val="0"/>
              </a:spcBef>
              <a:spcAft>
                <a:spcPts val="0"/>
              </a:spcAft>
              <a:buFont typeface="Arial" panose="020B0604020202020204" pitchFamily="34" charset="0"/>
              <a:buChar char="​"/>
              <a:defRPr sz="1500">
                <a:solidFill>
                  <a:schemeClr val="tx2"/>
                </a:solidFill>
              </a:defRPr>
            </a:lvl4pPr>
            <a:lvl5pPr marL="0" indent="0">
              <a:lnSpc>
                <a:spcPct val="110000"/>
              </a:lnSpc>
              <a:spcBef>
                <a:spcPts val="0"/>
              </a:spcBef>
              <a:spcAft>
                <a:spcPts val="0"/>
              </a:spcAft>
              <a:buFont typeface="Arial" panose="020B0604020202020204" pitchFamily="34" charset="0"/>
              <a:buChar char="​"/>
              <a:defRPr sz="1500">
                <a:solidFill>
                  <a:schemeClr val="tx2"/>
                </a:solidFill>
              </a:defRPr>
            </a:lvl5pPr>
          </a:lstStyle>
          <a:p>
            <a:pPr lvl="0"/>
            <a:r>
              <a:rPr lang="en-US" dirty="0"/>
              <a:t>Add contact info, etc.</a:t>
            </a:r>
          </a:p>
        </p:txBody>
      </p:sp>
      <p:sp>
        <p:nvSpPr>
          <p:cNvPr id="4" name="Text Placeholder 3"/>
          <p:cNvSpPr>
            <a:spLocks noGrp="1"/>
          </p:cNvSpPr>
          <p:nvPr>
            <p:ph type="body" sz="quarter" idx="11" hasCustomPrompt="1"/>
          </p:nvPr>
        </p:nvSpPr>
        <p:spPr>
          <a:xfrm>
            <a:off x="1422400" y="2548582"/>
            <a:ext cx="5283200" cy="1238843"/>
          </a:xfrm>
        </p:spPr>
        <p:txBody>
          <a:bodyPr anchor="b" anchorCtr="0"/>
          <a:lstStyle>
            <a:lvl1pPr marL="0" algn="l" defTabSz="914400" rtl="0" eaLnBrk="1" latinLnBrk="0" hangingPunct="1">
              <a:lnSpc>
                <a:spcPct val="70000"/>
              </a:lnSpc>
              <a:buNone/>
              <a:defRPr lang="en-US" sz="3200" kern="1200" dirty="0" smtClean="0">
                <a:solidFill>
                  <a:schemeClr val="tx1"/>
                </a:solidFill>
                <a:latin typeface="+mn-lt"/>
                <a:ea typeface="+mn-ea"/>
                <a:cs typeface="+mn-cs"/>
              </a:defRPr>
            </a:lvl1pPr>
            <a:lvl2pPr algn="r">
              <a:defRPr/>
            </a:lvl2pPr>
            <a:lvl3pPr algn="r">
              <a:defRPr/>
            </a:lvl3pPr>
            <a:lvl4pPr algn="r">
              <a:defRPr/>
            </a:lvl4pPr>
            <a:lvl5pPr algn="r">
              <a:defRPr/>
            </a:lvl5pPr>
          </a:lstStyle>
          <a:p>
            <a:pPr lvl="0"/>
            <a:r>
              <a:rPr lang="en-US" dirty="0"/>
              <a:t>Thank-you text goes here</a:t>
            </a:r>
          </a:p>
        </p:txBody>
      </p:sp>
      <p:cxnSp>
        <p:nvCxnSpPr>
          <p:cNvPr id="6" name="Straight Connector 5"/>
          <p:cNvCxnSpPr/>
          <p:nvPr userDrawn="1"/>
        </p:nvCxnSpPr>
        <p:spPr>
          <a:xfrm>
            <a:off x="6931376" y="0"/>
            <a:ext cx="0" cy="3733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6908800" y="6119336"/>
            <a:ext cx="5181600" cy="630942"/>
          </a:xfrm>
          <a:prstGeom prst="rect">
            <a:avLst/>
          </a:prstGeom>
        </p:spPr>
        <p:txBody>
          <a:bodyPr wrap="square">
            <a:spAutoFit/>
          </a:bodyPr>
          <a:lstStyle/>
          <a:p>
            <a:pPr algn="l">
              <a:defRPr/>
            </a:pPr>
            <a:endParaRPr lang="en-US" sz="700" b="0" i="0" dirty="0">
              <a:solidFill>
                <a:srgbClr val="7F7F7F"/>
              </a:solidFill>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spc="0" baseline="0" dirty="0">
                <a:solidFill>
                  <a:srgbClr val="7F7F7F"/>
                </a:solidFill>
                <a:latin typeface="Calibri"/>
                <a:ea typeface="+mn-ea"/>
                <a:cs typeface="Calibri"/>
              </a:rPr>
              <a:t>© 2016 VirtusaPolaris Corporation. </a:t>
            </a:r>
            <a:r>
              <a:rPr lang="en-US" sz="700" b="0" i="0" dirty="0">
                <a:solidFill>
                  <a:srgbClr val="7F7F7F"/>
                </a:solidFill>
                <a:latin typeface="Calibri"/>
                <a:cs typeface="Calibri"/>
              </a:rPr>
              <a:t>All rights reserved. VirtusaPolaris and all other related logos are either registered trademarks or trademarks of VirtusaPolaris Corporation in the United States, the European Union, and/or India. All other company and service names are the property of their respective holders and may be registered trademarks or trademarks in the United States and/or other countries.</a:t>
            </a:r>
          </a:p>
          <a:p>
            <a:pPr algn="l">
              <a:defRPr/>
            </a:pPr>
            <a:endParaRPr lang="en-US" sz="700" b="0" i="0" dirty="0">
              <a:solidFill>
                <a:srgbClr val="7F7F7F"/>
              </a:solidFill>
              <a:latin typeface="Calibri"/>
              <a:cs typeface="Calibri"/>
            </a:endParaRPr>
          </a:p>
        </p:txBody>
      </p:sp>
      <p:grpSp>
        <p:nvGrpSpPr>
          <p:cNvPr id="10" name="Group 9"/>
          <p:cNvGrpSpPr/>
          <p:nvPr userDrawn="1"/>
        </p:nvGrpSpPr>
        <p:grpSpPr>
          <a:xfrm>
            <a:off x="1341634" y="6108561"/>
            <a:ext cx="2540219" cy="733369"/>
            <a:chOff x="1071148" y="6108561"/>
            <a:chExt cx="2540219" cy="733369"/>
          </a:xfrm>
        </p:grpSpPr>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71148" y="6108561"/>
              <a:ext cx="2540219" cy="733369"/>
            </a:xfrm>
            <a:prstGeom prst="rect">
              <a:avLst/>
            </a:prstGeom>
          </p:spPr>
        </p:pic>
        <p:cxnSp>
          <p:nvCxnSpPr>
            <p:cNvPr id="15" name="Straight Connector 14"/>
            <p:cNvCxnSpPr/>
            <p:nvPr userDrawn="1"/>
          </p:nvCxnSpPr>
          <p:spPr>
            <a:xfrm>
              <a:off x="1143000" y="6836352"/>
              <a:ext cx="2362200" cy="0"/>
            </a:xfrm>
            <a:prstGeom prst="line">
              <a:avLst/>
            </a:prstGeom>
            <a:ln w="57150" cmpd="sng">
              <a:solidFill>
                <a:srgbClr val="F3702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3404460"/>
      </p:ext>
    </p:extLst>
  </p:cSld>
  <p:clrMapOvr>
    <a:masterClrMapping/>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s w/o sidebar">
    <p:bg>
      <p:bgPr>
        <a:gradFill flip="none" rotWithShape="1">
          <a:gsLst>
            <a:gs pos="0">
              <a:schemeClr val="accent4">
                <a:lumMod val="90000"/>
              </a:schemeClr>
            </a:gs>
            <a:gs pos="100000">
              <a:srgbClr val="FFFFFF"/>
            </a:gs>
            <a:gs pos="65000">
              <a:schemeClr val="accent4"/>
            </a:gs>
          </a:gsLst>
          <a:lin ang="8100000" scaled="0"/>
          <a:tileRect/>
        </a:gradFill>
        <a:effectLst/>
      </p:bgPr>
    </p:bg>
    <p:spTree>
      <p:nvGrpSpPr>
        <p:cNvPr id="1" name=""/>
        <p:cNvGrpSpPr/>
        <p:nvPr/>
      </p:nvGrpSpPr>
      <p:grpSpPr>
        <a:xfrm>
          <a:off x="0" y="0"/>
          <a:ext cx="0" cy="0"/>
          <a:chOff x="0" y="0"/>
          <a:chExt cx="0" cy="0"/>
        </a:xfrm>
      </p:grpSpPr>
      <p:sp>
        <p:nvSpPr>
          <p:cNvPr id="8" name="Rectangle 7"/>
          <p:cNvSpPr/>
          <p:nvPr userDrawn="1"/>
        </p:nvSpPr>
        <p:spPr>
          <a:xfrm>
            <a:off x="0" y="6096000"/>
            <a:ext cx="12192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TextBox 24"/>
          <p:cNvSpPr txBox="1"/>
          <p:nvPr userDrawn="1"/>
        </p:nvSpPr>
        <p:spPr>
          <a:xfrm>
            <a:off x="-1270000" y="2959101"/>
            <a:ext cx="65" cy="332399"/>
          </a:xfrm>
          <a:prstGeom prst="rect">
            <a:avLst/>
          </a:prstGeom>
          <a:noFill/>
        </p:spPr>
        <p:txBody>
          <a:bodyPr wrap="none" lIns="0" tIns="0" rIns="0" bIns="0" rtlCol="0">
            <a:spAutoFit/>
          </a:bodyPr>
          <a:lstStyle/>
          <a:p>
            <a:pPr>
              <a:lnSpc>
                <a:spcPct val="120000"/>
              </a:lnSpc>
            </a:pPr>
            <a:endParaRPr lang="en-US" sz="1800" dirty="0">
              <a:solidFill>
                <a:schemeClr val="tx2"/>
              </a:solidFill>
            </a:endParaRPr>
          </a:p>
        </p:txBody>
      </p:sp>
      <p:sp>
        <p:nvSpPr>
          <p:cNvPr id="4" name="Text Placeholder 3"/>
          <p:cNvSpPr>
            <a:spLocks noGrp="1"/>
          </p:cNvSpPr>
          <p:nvPr>
            <p:ph type="body" sz="quarter" idx="11" hasCustomPrompt="1"/>
          </p:nvPr>
        </p:nvSpPr>
        <p:spPr>
          <a:xfrm>
            <a:off x="1422400" y="2548582"/>
            <a:ext cx="5283200" cy="1238843"/>
          </a:xfrm>
        </p:spPr>
        <p:txBody>
          <a:bodyPr anchor="b" anchorCtr="0"/>
          <a:lstStyle>
            <a:lvl1pPr marL="0" algn="l" defTabSz="914400" rtl="0" eaLnBrk="1" latinLnBrk="0" hangingPunct="1">
              <a:lnSpc>
                <a:spcPct val="70000"/>
              </a:lnSpc>
              <a:buNone/>
              <a:defRPr lang="en-US" sz="3200" kern="1200" dirty="0" smtClean="0">
                <a:solidFill>
                  <a:schemeClr val="tx1"/>
                </a:solidFill>
                <a:latin typeface="+mn-lt"/>
                <a:ea typeface="+mn-ea"/>
                <a:cs typeface="+mn-cs"/>
              </a:defRPr>
            </a:lvl1pPr>
            <a:lvl2pPr algn="r">
              <a:defRPr/>
            </a:lvl2pPr>
            <a:lvl3pPr algn="r">
              <a:defRPr/>
            </a:lvl3pPr>
            <a:lvl4pPr algn="r">
              <a:defRPr/>
            </a:lvl4pPr>
            <a:lvl5pPr algn="r">
              <a:defRPr/>
            </a:lvl5pPr>
          </a:lstStyle>
          <a:p>
            <a:pPr lvl="0"/>
            <a:r>
              <a:rPr lang="en-US" dirty="0"/>
              <a:t>Thank-you text goes here</a:t>
            </a:r>
          </a:p>
        </p:txBody>
      </p:sp>
      <p:sp>
        <p:nvSpPr>
          <p:cNvPr id="2" name="Rectangle 1"/>
          <p:cNvSpPr/>
          <p:nvPr userDrawn="1"/>
        </p:nvSpPr>
        <p:spPr>
          <a:xfrm>
            <a:off x="6908800" y="6119336"/>
            <a:ext cx="5181600" cy="630942"/>
          </a:xfrm>
          <a:prstGeom prst="rect">
            <a:avLst/>
          </a:prstGeom>
        </p:spPr>
        <p:txBody>
          <a:bodyPr wrap="square">
            <a:spAutoFit/>
          </a:bodyPr>
          <a:lstStyle/>
          <a:p>
            <a:pPr algn="l">
              <a:defRPr/>
            </a:pPr>
            <a:endParaRPr lang="en-US" sz="700" b="0" i="0" dirty="0">
              <a:solidFill>
                <a:schemeClr val="bg1">
                  <a:lumMod val="50000"/>
                </a:schemeClr>
              </a:solidFill>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spc="0" baseline="0" dirty="0">
                <a:solidFill>
                  <a:schemeClr val="bg1">
                    <a:lumMod val="50000"/>
                  </a:schemeClr>
                </a:solidFill>
                <a:latin typeface="Calibri"/>
                <a:ea typeface="+mn-ea"/>
                <a:cs typeface="Calibri"/>
              </a:rPr>
              <a:t>© 2016 VirtusaPolaris Corporation. </a:t>
            </a:r>
            <a:r>
              <a:rPr lang="en-US" sz="700" b="0" i="0" dirty="0">
                <a:solidFill>
                  <a:schemeClr val="bg1">
                    <a:lumMod val="50000"/>
                  </a:schemeClr>
                </a:solidFill>
                <a:latin typeface="Calibri"/>
                <a:cs typeface="Calibri"/>
              </a:rPr>
              <a:t>All rights reserved. VirtusaPolaris and all other related logos are either registered trademarks or trademarks of VirtusaPolaris Corporation in the United States, the European Union, and/or India. All other company and service names are the property of their respective holders and may be registered trademarks or trademarks in the United States and/or other countries.</a:t>
            </a:r>
          </a:p>
          <a:p>
            <a:pPr algn="l">
              <a:defRPr/>
            </a:pPr>
            <a:endParaRPr lang="en-US" sz="700" b="0" i="0" dirty="0">
              <a:solidFill>
                <a:schemeClr val="bg1">
                  <a:lumMod val="50000"/>
                </a:schemeClr>
              </a:solidFill>
              <a:latin typeface="Calibri"/>
              <a:cs typeface="Calibri"/>
            </a:endParaRPr>
          </a:p>
        </p:txBody>
      </p:sp>
      <p:grpSp>
        <p:nvGrpSpPr>
          <p:cNvPr id="11" name="Group 10"/>
          <p:cNvGrpSpPr/>
          <p:nvPr userDrawn="1"/>
        </p:nvGrpSpPr>
        <p:grpSpPr>
          <a:xfrm>
            <a:off x="1341634" y="6108561"/>
            <a:ext cx="2540219" cy="733369"/>
            <a:chOff x="1071148" y="6108561"/>
            <a:chExt cx="2540219" cy="733369"/>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71148" y="6108561"/>
              <a:ext cx="2540219" cy="733369"/>
            </a:xfrm>
            <a:prstGeom prst="rect">
              <a:avLst/>
            </a:prstGeom>
          </p:spPr>
        </p:pic>
        <p:cxnSp>
          <p:nvCxnSpPr>
            <p:cNvPr id="13" name="Straight Connector 12"/>
            <p:cNvCxnSpPr/>
            <p:nvPr userDrawn="1"/>
          </p:nvCxnSpPr>
          <p:spPr>
            <a:xfrm>
              <a:off x="1143000" y="6836352"/>
              <a:ext cx="2362200" cy="0"/>
            </a:xfrm>
            <a:prstGeom prst="line">
              <a:avLst/>
            </a:prstGeom>
            <a:ln w="57150" cmpd="sng">
              <a:solidFill>
                <a:srgbClr val="F3702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1849223"/>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p:bg>
      <p:bgPr>
        <a:solidFill>
          <a:schemeClr val="accent4"/>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1117600" y="990600"/>
            <a:ext cx="10058400" cy="5029200"/>
          </a:xfrm>
        </p:spPr>
        <p:txBody>
          <a:bodyPr anchor="ctr" anchorCtr="0">
            <a:noAutofit/>
          </a:bodyPr>
          <a:lstStyle>
            <a:lvl1pPr>
              <a:lnSpc>
                <a:spcPct val="90000"/>
              </a:lnSpc>
              <a:defRPr sz="4400">
                <a:solidFill>
                  <a:schemeClr val="accent4">
                    <a:lumMod val="50000"/>
                  </a:schemeClr>
                </a:solidFill>
              </a:defRPr>
            </a:lvl1pPr>
            <a:lvl2pPr>
              <a:lnSpc>
                <a:spcPct val="90000"/>
              </a:lnSpc>
              <a:defRPr sz="4400">
                <a:solidFill>
                  <a:schemeClr val="accent4">
                    <a:lumMod val="50000"/>
                  </a:schemeClr>
                </a:solidFill>
              </a:defRPr>
            </a:lvl2pPr>
            <a:lvl3pPr>
              <a:lnSpc>
                <a:spcPct val="90000"/>
              </a:lnSpc>
              <a:defRPr sz="4400">
                <a:solidFill>
                  <a:schemeClr val="accent4">
                    <a:lumMod val="50000"/>
                  </a:schemeClr>
                </a:solidFill>
              </a:defRPr>
            </a:lvl3pPr>
            <a:lvl4pPr>
              <a:lnSpc>
                <a:spcPct val="90000"/>
              </a:lnSpc>
              <a:defRPr sz="4400">
                <a:solidFill>
                  <a:schemeClr val="accent4">
                    <a:lumMod val="50000"/>
                  </a:schemeClr>
                </a:solidFill>
              </a:defRPr>
            </a:lvl4pPr>
            <a:lvl5pPr>
              <a:lnSpc>
                <a:spcPct val="90000"/>
              </a:lnSpc>
              <a:defRPr sz="4400">
                <a:solidFill>
                  <a:schemeClr val="accent4">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0229803"/>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ck">
    <p:bg>
      <p:bgPr>
        <a:solidFill>
          <a:srgbClr val="000000"/>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1117600" y="990600"/>
            <a:ext cx="10058400" cy="5029200"/>
          </a:xfrm>
        </p:spPr>
        <p:txBody>
          <a:bodyPr anchor="ctr" anchorCtr="0">
            <a:noAutofit/>
          </a:bodyPr>
          <a:lstStyle>
            <a:lvl1pPr>
              <a:lnSpc>
                <a:spcPct val="90000"/>
              </a:lnSpc>
              <a:defRPr sz="4400">
                <a:solidFill>
                  <a:srgbClr val="FFFFFF"/>
                </a:solidFill>
              </a:defRPr>
            </a:lvl1pPr>
            <a:lvl2pPr>
              <a:lnSpc>
                <a:spcPct val="90000"/>
              </a:lnSpc>
              <a:defRPr sz="4400">
                <a:solidFill>
                  <a:srgbClr val="FFFFFF"/>
                </a:solidFill>
              </a:defRPr>
            </a:lvl2pPr>
            <a:lvl3pPr>
              <a:lnSpc>
                <a:spcPct val="90000"/>
              </a:lnSpc>
              <a:defRPr sz="4400">
                <a:solidFill>
                  <a:srgbClr val="FFFFFF"/>
                </a:solidFill>
              </a:defRPr>
            </a:lvl3pPr>
            <a:lvl4pPr>
              <a:lnSpc>
                <a:spcPct val="90000"/>
              </a:lnSpc>
              <a:defRPr sz="4400">
                <a:solidFill>
                  <a:srgbClr val="FFFFFF"/>
                </a:solidFill>
              </a:defRPr>
            </a:lvl4pPr>
            <a:lvl5pPr>
              <a:lnSpc>
                <a:spcPct val="90000"/>
              </a:lnSpc>
              <a:defRPr sz="44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p:nvPr userDrawn="1"/>
        </p:nvSpPr>
        <p:spPr>
          <a:xfrm>
            <a:off x="203200" y="6629400"/>
            <a:ext cx="12446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j-lt"/>
            </a:endParaRP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3400" y="6684252"/>
            <a:ext cx="843955" cy="97548"/>
          </a:xfrm>
          <a:prstGeom prst="rect">
            <a:avLst/>
          </a:prstGeom>
        </p:spPr>
      </p:pic>
    </p:spTree>
    <p:extLst>
      <p:ext uri="{BB962C8B-B14F-4D97-AF65-F5344CB8AC3E}">
        <p14:creationId xmlns:p14="http://schemas.microsoft.com/office/powerpoint/2010/main" val="1441965463"/>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grey">
    <p:bg>
      <p:bgPr>
        <a:solidFill>
          <a:schemeClr val="tx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1117600" y="990600"/>
            <a:ext cx="10058400" cy="5029200"/>
          </a:xfrm>
        </p:spPr>
        <p:txBody>
          <a:bodyPr anchor="ctr" anchorCtr="0">
            <a:noAutofit/>
          </a:bodyPr>
          <a:lstStyle>
            <a:lvl1pPr>
              <a:lnSpc>
                <a:spcPct val="90000"/>
              </a:lnSpc>
              <a:defRPr sz="4400">
                <a:solidFill>
                  <a:srgbClr val="FFFFFF"/>
                </a:solidFill>
              </a:defRPr>
            </a:lvl1pPr>
            <a:lvl2pPr>
              <a:lnSpc>
                <a:spcPct val="90000"/>
              </a:lnSpc>
              <a:defRPr sz="4400">
                <a:solidFill>
                  <a:srgbClr val="FFFFFF"/>
                </a:solidFill>
              </a:defRPr>
            </a:lvl2pPr>
            <a:lvl3pPr>
              <a:lnSpc>
                <a:spcPct val="90000"/>
              </a:lnSpc>
              <a:defRPr sz="4400">
                <a:solidFill>
                  <a:srgbClr val="FFFFFF"/>
                </a:solidFill>
              </a:defRPr>
            </a:lvl3pPr>
            <a:lvl4pPr>
              <a:lnSpc>
                <a:spcPct val="90000"/>
              </a:lnSpc>
              <a:defRPr sz="4400">
                <a:solidFill>
                  <a:srgbClr val="FFFFFF"/>
                </a:solidFill>
              </a:defRPr>
            </a:lvl4pPr>
            <a:lvl5pPr>
              <a:lnSpc>
                <a:spcPct val="90000"/>
              </a:lnSpc>
              <a:defRPr sz="44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userDrawn="1"/>
        </p:nvSpPr>
        <p:spPr>
          <a:xfrm>
            <a:off x="508000" y="6629400"/>
            <a:ext cx="787400" cy="2286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j-lt"/>
            </a:endParaRP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3400" y="6684252"/>
            <a:ext cx="843955" cy="97548"/>
          </a:xfrm>
          <a:prstGeom prst="rect">
            <a:avLst/>
          </a:prstGeom>
        </p:spPr>
      </p:pic>
    </p:spTree>
    <p:extLst>
      <p:ext uri="{BB962C8B-B14F-4D97-AF65-F5344CB8AC3E}">
        <p14:creationId xmlns:p14="http://schemas.microsoft.com/office/powerpoint/2010/main" val="3429524053"/>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1" y="389402"/>
            <a:ext cx="11582400" cy="524998"/>
          </a:xfrm>
        </p:spPr>
        <p:txBody>
          <a:bodyPr lIns="91440" rIns="91440" anchor="t" anchorCtr="0"/>
          <a:lstStyle>
            <a:lvl1pPr>
              <a:defRPr sz="2400">
                <a:solidFill>
                  <a:srgbClr val="000000"/>
                </a:solidFill>
                <a:latin typeface="Calibri"/>
                <a:cs typeface="Calibri"/>
              </a:defRPr>
            </a:lvl1pPr>
          </a:lstStyle>
          <a:p>
            <a:r>
              <a:rPr lang="en-US" dirty="0"/>
              <a:t>Click to edit slide headline</a:t>
            </a:r>
          </a:p>
        </p:txBody>
      </p:sp>
      <p:sp>
        <p:nvSpPr>
          <p:cNvPr id="19" name="Text Placeholder 2"/>
          <p:cNvSpPr>
            <a:spLocks noGrp="1"/>
          </p:cNvSpPr>
          <p:nvPr>
            <p:ph type="body" idx="28" hasCustomPrompt="1"/>
          </p:nvPr>
        </p:nvSpPr>
        <p:spPr>
          <a:xfrm>
            <a:off x="304801" y="995852"/>
            <a:ext cx="11582400" cy="299548"/>
          </a:xfrm>
          <a:prstGeom prst="rect">
            <a:avLst/>
          </a:prstGeom>
        </p:spPr>
        <p:txBody>
          <a:bodyPr anchor="t">
            <a:noAutofit/>
          </a:bodyPr>
          <a:lstStyle>
            <a:lvl1pPr marL="0" indent="0" algn="ctr">
              <a:lnSpc>
                <a:spcPct val="85000"/>
              </a:lnSpc>
              <a:spcBef>
                <a:spcPts val="0"/>
              </a:spcBef>
              <a:spcAft>
                <a:spcPts val="0"/>
              </a:spcAft>
              <a:buNone/>
              <a:defRPr sz="1800" b="0" i="1">
                <a:solidFill>
                  <a:srgbClr val="F37021"/>
                </a:solidFill>
                <a:latin typeface="Georgia"/>
                <a:cs typeface="Georgi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subheading</a:t>
            </a:r>
          </a:p>
        </p:txBody>
      </p:sp>
      <p:sp>
        <p:nvSpPr>
          <p:cNvPr id="9" name="Text Placeholder 2"/>
          <p:cNvSpPr>
            <a:spLocks noGrp="1"/>
          </p:cNvSpPr>
          <p:nvPr>
            <p:ph type="body" idx="17" hasCustomPrompt="1"/>
          </p:nvPr>
        </p:nvSpPr>
        <p:spPr>
          <a:xfrm>
            <a:off x="304800" y="76200"/>
            <a:ext cx="11582400" cy="304800"/>
          </a:xfrm>
          <a:prstGeom prst="rect">
            <a:avLst/>
          </a:prstGeom>
        </p:spPr>
        <p:txBody>
          <a:bodyPr anchor="t">
            <a:noAutofit/>
          </a:bodyPr>
          <a:lstStyle>
            <a:lvl1pPr marL="0" indent="0" algn="ctr">
              <a:buNone/>
              <a:defRPr sz="1200" b="1" i="0" cap="all">
                <a:solidFill>
                  <a:srgbClr val="F37021"/>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section heading</a:t>
            </a:r>
          </a:p>
        </p:txBody>
      </p:sp>
      <p:sp>
        <p:nvSpPr>
          <p:cNvPr id="6" name="Rectangle 5"/>
          <p:cNvSpPr/>
          <p:nvPr userDrawn="1"/>
        </p:nvSpPr>
        <p:spPr>
          <a:xfrm rot="5400000">
            <a:off x="6019801" y="-1142999"/>
            <a:ext cx="152401" cy="24384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j-lt"/>
            </a:endParaRPr>
          </a:p>
        </p:txBody>
      </p:sp>
    </p:spTree>
    <p:extLst>
      <p:ext uri="{BB962C8B-B14F-4D97-AF65-F5344CB8AC3E}">
        <p14:creationId xmlns:p14="http://schemas.microsoft.com/office/powerpoint/2010/main" val="1865406654"/>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1" y="389402"/>
            <a:ext cx="11582400" cy="524998"/>
          </a:xfrm>
        </p:spPr>
        <p:txBody>
          <a:bodyPr lIns="91440" rIns="91440" anchor="t" anchorCtr="0">
            <a:noAutofit/>
          </a:bodyPr>
          <a:lstStyle>
            <a:lvl1pPr>
              <a:defRPr sz="2400"/>
            </a:lvl1pPr>
          </a:lstStyle>
          <a:p>
            <a:r>
              <a:rPr lang="en-US" dirty="0"/>
              <a:t>Click to edit slide headline</a:t>
            </a:r>
          </a:p>
        </p:txBody>
      </p:sp>
      <p:sp>
        <p:nvSpPr>
          <p:cNvPr id="152" name="Text Placeholder 2"/>
          <p:cNvSpPr>
            <a:spLocks noGrp="1"/>
          </p:cNvSpPr>
          <p:nvPr>
            <p:ph type="body" idx="10" hasCustomPrompt="1"/>
          </p:nvPr>
        </p:nvSpPr>
        <p:spPr>
          <a:xfrm>
            <a:off x="304800" y="990600"/>
            <a:ext cx="11582400" cy="381000"/>
          </a:xfrm>
          <a:prstGeom prst="rect">
            <a:avLst/>
          </a:prstGeom>
        </p:spPr>
        <p:txBody>
          <a:bodyPr anchor="t">
            <a:noAutofit/>
          </a:bodyPr>
          <a:lstStyle>
            <a:lvl1pPr marL="0" indent="0" algn="ctr">
              <a:buNone/>
              <a:defRPr sz="1800" b="0" i="1">
                <a:solidFill>
                  <a:srgbClr val="F37021"/>
                </a:solidFill>
                <a:latin typeface="Georgia"/>
                <a:cs typeface="Georgi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subheading</a:t>
            </a:r>
          </a:p>
        </p:txBody>
      </p:sp>
      <p:sp>
        <p:nvSpPr>
          <p:cNvPr id="154" name="Text Placeholder 2"/>
          <p:cNvSpPr>
            <a:spLocks noGrp="1"/>
          </p:cNvSpPr>
          <p:nvPr>
            <p:ph type="body" idx="15" hasCustomPrompt="1"/>
          </p:nvPr>
        </p:nvSpPr>
        <p:spPr>
          <a:xfrm>
            <a:off x="304800" y="76200"/>
            <a:ext cx="11582400" cy="304800"/>
          </a:xfrm>
          <a:prstGeom prst="rect">
            <a:avLst/>
          </a:prstGeom>
        </p:spPr>
        <p:txBody>
          <a:bodyPr anchor="t">
            <a:noAutofit/>
          </a:bodyPr>
          <a:lstStyle>
            <a:lvl1pPr marL="0" indent="0" algn="ctr">
              <a:buNone/>
              <a:defRPr sz="1200" b="1" i="0" cap="all">
                <a:solidFill>
                  <a:srgbClr val="F37021"/>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TOPIC</a:t>
            </a:r>
          </a:p>
        </p:txBody>
      </p:sp>
      <p:sp>
        <p:nvSpPr>
          <p:cNvPr id="6" name="Content Placeholder 2"/>
          <p:cNvSpPr>
            <a:spLocks noGrp="1"/>
          </p:cNvSpPr>
          <p:nvPr>
            <p:ph idx="1" hasCustomPrompt="1"/>
          </p:nvPr>
        </p:nvSpPr>
        <p:spPr>
          <a:xfrm>
            <a:off x="304800" y="1524001"/>
            <a:ext cx="11582400" cy="4875211"/>
          </a:xfrm>
          <a:prstGeom prst="rect">
            <a:avLst/>
          </a:prstGeom>
        </p:spPr>
        <p:txBody>
          <a:bodyPr>
            <a:noAutofit/>
          </a:bodyPr>
          <a:lstStyle>
            <a:lvl1pPr marL="0" indent="0">
              <a:lnSpc>
                <a:spcPct val="100000"/>
              </a:lnSpc>
              <a:buFont typeface="Arial"/>
              <a:buNone/>
              <a:defRPr sz="1600" b="1" i="0">
                <a:solidFill>
                  <a:srgbClr val="F37021"/>
                </a:solidFill>
                <a:latin typeface="Calibri"/>
                <a:cs typeface="Calibri"/>
              </a:defRPr>
            </a:lvl1pPr>
            <a:lvl2pPr marL="0" indent="0">
              <a:lnSpc>
                <a:spcPct val="100000"/>
              </a:lnSpc>
              <a:buFont typeface="Arial"/>
              <a:buNone/>
              <a:defRPr sz="1600" b="1">
                <a:solidFill>
                  <a:schemeClr val="tx1"/>
                </a:solidFill>
                <a:latin typeface="Calibri"/>
                <a:cs typeface="Calibri"/>
              </a:defRPr>
            </a:lvl2pPr>
            <a:lvl3pPr marL="0" indent="0">
              <a:lnSpc>
                <a:spcPct val="100000"/>
              </a:lnSpc>
              <a:buFont typeface="Arial"/>
              <a:buNone/>
              <a:defRPr sz="1600" b="0">
                <a:solidFill>
                  <a:schemeClr val="tx1"/>
                </a:solidFill>
                <a:latin typeface="Calibri"/>
                <a:cs typeface="Calibri"/>
              </a:defRPr>
            </a:lvl3pPr>
            <a:lvl4pPr marL="0" indent="0">
              <a:lnSpc>
                <a:spcPct val="100000"/>
              </a:lnSpc>
              <a:buFont typeface="Arial"/>
              <a:buNone/>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Font typeface="Arial"/>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 (great for body text)</a:t>
            </a:r>
          </a:p>
          <a:p>
            <a:pPr lvl="3">
              <a:spcBef>
                <a:spcPts val="1200"/>
              </a:spcBef>
            </a:pPr>
            <a:r>
              <a:rPr lang="en-US" sz="1400" dirty="0"/>
              <a:t>Click tab for fourth level (great for sub-heads)</a:t>
            </a:r>
          </a:p>
          <a:p>
            <a:pPr lvl="4"/>
            <a:r>
              <a:rPr lang="en-US" sz="1600" dirty="0"/>
              <a:t>Click tab for fifth level</a:t>
            </a:r>
          </a:p>
          <a:p>
            <a:pPr lvl="5"/>
            <a:r>
              <a:rPr lang="en-US" sz="1600" dirty="0"/>
              <a:t>Click tab for sixth level (great for body text)</a:t>
            </a:r>
          </a:p>
        </p:txBody>
      </p:sp>
      <p:sp>
        <p:nvSpPr>
          <p:cNvPr id="8" name="Rectangle 7"/>
          <p:cNvSpPr/>
          <p:nvPr userDrawn="1"/>
        </p:nvSpPr>
        <p:spPr>
          <a:xfrm rot="5400000">
            <a:off x="6019801" y="-1142999"/>
            <a:ext cx="152401" cy="24384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j-lt"/>
            </a:endParaRPr>
          </a:p>
        </p:txBody>
      </p:sp>
    </p:spTree>
    <p:extLst>
      <p:ext uri="{BB962C8B-B14F-4D97-AF65-F5344CB8AC3E}">
        <p14:creationId xmlns:p14="http://schemas.microsoft.com/office/powerpoint/2010/main" val="3959111380"/>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176386"/>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7109" y="381000"/>
            <a:ext cx="11378465" cy="524998"/>
          </a:xfrm>
        </p:spPr>
        <p:txBody>
          <a:bodyPr lIns="91440" rIns="91440" anchor="t" anchorCtr="0">
            <a:noAutofit/>
          </a:bodyPr>
          <a:lstStyle>
            <a:lvl1pPr>
              <a:defRPr sz="2400"/>
            </a:lvl1pPr>
          </a:lstStyle>
          <a:p>
            <a:r>
              <a:rPr lang="en-US" dirty="0"/>
              <a:t>Click to edit slide headline</a:t>
            </a:r>
          </a:p>
        </p:txBody>
      </p:sp>
      <p:sp>
        <p:nvSpPr>
          <p:cNvPr id="152" name="Text Placeholder 2"/>
          <p:cNvSpPr>
            <a:spLocks noGrp="1"/>
          </p:cNvSpPr>
          <p:nvPr>
            <p:ph type="body" idx="10" hasCustomPrompt="1"/>
          </p:nvPr>
        </p:nvSpPr>
        <p:spPr>
          <a:xfrm>
            <a:off x="406400" y="987481"/>
            <a:ext cx="11379200" cy="384119"/>
          </a:xfrm>
          <a:prstGeom prst="rect">
            <a:avLst/>
          </a:prstGeom>
        </p:spPr>
        <p:txBody>
          <a:bodyPr anchor="t">
            <a:noAutofit/>
          </a:bodyPr>
          <a:lstStyle>
            <a:lvl1pPr marL="0" indent="0" algn="ctr">
              <a:buNone/>
              <a:defRPr sz="1800" b="0" i="1">
                <a:solidFill>
                  <a:srgbClr val="F37021"/>
                </a:solidFill>
                <a:latin typeface="Georgia"/>
                <a:cs typeface="Georgi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subheading</a:t>
            </a:r>
          </a:p>
        </p:txBody>
      </p:sp>
      <p:grpSp>
        <p:nvGrpSpPr>
          <p:cNvPr id="303" name="Group 302"/>
          <p:cNvGrpSpPr/>
          <p:nvPr userDrawn="1"/>
        </p:nvGrpSpPr>
        <p:grpSpPr>
          <a:xfrm>
            <a:off x="-201766" y="-141165"/>
            <a:ext cx="12586564" cy="7136527"/>
            <a:chOff x="-151325" y="-141165"/>
            <a:chExt cx="9439923" cy="7136527"/>
          </a:xfrm>
        </p:grpSpPr>
        <p:grpSp>
          <p:nvGrpSpPr>
            <p:cNvPr id="304" name="Group 303"/>
            <p:cNvGrpSpPr/>
            <p:nvPr userDrawn="1"/>
          </p:nvGrpSpPr>
          <p:grpSpPr>
            <a:xfrm>
              <a:off x="457731" y="6873247"/>
              <a:ext cx="8226688" cy="122115"/>
              <a:chOff x="457731" y="6582508"/>
              <a:chExt cx="8226688" cy="486507"/>
            </a:xfrm>
          </p:grpSpPr>
          <p:cxnSp>
            <p:nvCxnSpPr>
              <p:cNvPr id="413" name="Straight Connector 412"/>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415" name="Group 414"/>
              <p:cNvGrpSpPr/>
              <p:nvPr userDrawn="1"/>
            </p:nvGrpSpPr>
            <p:grpSpPr>
              <a:xfrm>
                <a:off x="7986158" y="6582508"/>
                <a:ext cx="152400" cy="486507"/>
                <a:chOff x="7983415" y="6582508"/>
                <a:chExt cx="152400" cy="486507"/>
              </a:xfrm>
            </p:grpSpPr>
            <p:cxnSp>
              <p:nvCxnSpPr>
                <p:cNvPr id="446" name="Straight Connector 44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userDrawn="1"/>
            </p:nvGrpSpPr>
            <p:grpSpPr>
              <a:xfrm>
                <a:off x="7287901" y="6582508"/>
                <a:ext cx="152400" cy="486507"/>
                <a:chOff x="7983415" y="6582508"/>
                <a:chExt cx="152400" cy="486507"/>
              </a:xfrm>
            </p:grpSpPr>
            <p:cxnSp>
              <p:nvCxnSpPr>
                <p:cNvPr id="444" name="Straight Connector 44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7" name="Group 416"/>
              <p:cNvGrpSpPr/>
              <p:nvPr userDrawn="1"/>
            </p:nvGrpSpPr>
            <p:grpSpPr>
              <a:xfrm>
                <a:off x="6589644" y="6582508"/>
                <a:ext cx="152400" cy="486507"/>
                <a:chOff x="7983415" y="6582508"/>
                <a:chExt cx="152400" cy="486507"/>
              </a:xfrm>
            </p:grpSpPr>
            <p:cxnSp>
              <p:nvCxnSpPr>
                <p:cNvPr id="442" name="Straight Connector 44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8" name="Group 417"/>
              <p:cNvGrpSpPr/>
              <p:nvPr userDrawn="1"/>
            </p:nvGrpSpPr>
            <p:grpSpPr>
              <a:xfrm>
                <a:off x="5891387" y="6582508"/>
                <a:ext cx="152400" cy="486507"/>
                <a:chOff x="7983415" y="6582508"/>
                <a:chExt cx="152400" cy="486507"/>
              </a:xfrm>
            </p:grpSpPr>
            <p:cxnSp>
              <p:nvCxnSpPr>
                <p:cNvPr id="440" name="Straight Connector 43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9" name="Group 418"/>
              <p:cNvGrpSpPr/>
              <p:nvPr userDrawn="1"/>
            </p:nvGrpSpPr>
            <p:grpSpPr>
              <a:xfrm>
                <a:off x="5193130" y="6582508"/>
                <a:ext cx="152400" cy="486507"/>
                <a:chOff x="7983415" y="6582508"/>
                <a:chExt cx="152400" cy="486507"/>
              </a:xfrm>
            </p:grpSpPr>
            <p:cxnSp>
              <p:nvCxnSpPr>
                <p:cNvPr id="438" name="Straight Connector 43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0" name="Group 419"/>
              <p:cNvGrpSpPr/>
              <p:nvPr userDrawn="1"/>
            </p:nvGrpSpPr>
            <p:grpSpPr>
              <a:xfrm>
                <a:off x="4494873" y="6582508"/>
                <a:ext cx="152400" cy="486507"/>
                <a:chOff x="7983415" y="6582508"/>
                <a:chExt cx="152400" cy="486507"/>
              </a:xfrm>
            </p:grpSpPr>
            <p:cxnSp>
              <p:nvCxnSpPr>
                <p:cNvPr id="436" name="Straight Connector 43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1" name="Group 420"/>
              <p:cNvGrpSpPr/>
              <p:nvPr userDrawn="1"/>
            </p:nvGrpSpPr>
            <p:grpSpPr>
              <a:xfrm>
                <a:off x="3796616" y="6582508"/>
                <a:ext cx="152400" cy="486507"/>
                <a:chOff x="7983415" y="6582508"/>
                <a:chExt cx="152400" cy="486507"/>
              </a:xfrm>
            </p:grpSpPr>
            <p:cxnSp>
              <p:nvCxnSpPr>
                <p:cNvPr id="434" name="Straight Connector 43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2" name="Group 421"/>
              <p:cNvGrpSpPr/>
              <p:nvPr userDrawn="1"/>
            </p:nvGrpSpPr>
            <p:grpSpPr>
              <a:xfrm>
                <a:off x="3098359" y="6582508"/>
                <a:ext cx="152400" cy="486507"/>
                <a:chOff x="7983415" y="6582508"/>
                <a:chExt cx="152400" cy="486507"/>
              </a:xfrm>
            </p:grpSpPr>
            <p:cxnSp>
              <p:nvCxnSpPr>
                <p:cNvPr id="432" name="Straight Connector 43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3" name="Group 422"/>
              <p:cNvGrpSpPr/>
              <p:nvPr userDrawn="1"/>
            </p:nvGrpSpPr>
            <p:grpSpPr>
              <a:xfrm>
                <a:off x="2400102" y="6582508"/>
                <a:ext cx="152400" cy="486507"/>
                <a:chOff x="7983415" y="6582508"/>
                <a:chExt cx="152400" cy="486507"/>
              </a:xfrm>
            </p:grpSpPr>
            <p:cxnSp>
              <p:nvCxnSpPr>
                <p:cNvPr id="430" name="Straight Connector 42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4" name="Group 423"/>
              <p:cNvGrpSpPr/>
              <p:nvPr userDrawn="1"/>
            </p:nvGrpSpPr>
            <p:grpSpPr>
              <a:xfrm>
                <a:off x="1701845" y="6582508"/>
                <a:ext cx="152400" cy="486507"/>
                <a:chOff x="7983415" y="6582508"/>
                <a:chExt cx="152400" cy="486507"/>
              </a:xfrm>
            </p:grpSpPr>
            <p:cxnSp>
              <p:nvCxnSpPr>
                <p:cNvPr id="428" name="Straight Connector 42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5" name="Group 424"/>
              <p:cNvGrpSpPr/>
              <p:nvPr userDrawn="1"/>
            </p:nvGrpSpPr>
            <p:grpSpPr>
              <a:xfrm>
                <a:off x="1003588" y="6582508"/>
                <a:ext cx="152400" cy="486507"/>
                <a:chOff x="7983415" y="6582508"/>
                <a:chExt cx="152400" cy="486507"/>
              </a:xfrm>
            </p:grpSpPr>
            <p:cxnSp>
              <p:nvCxnSpPr>
                <p:cNvPr id="426" name="Straight Connector 42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05" name="Group 304"/>
            <p:cNvGrpSpPr/>
            <p:nvPr userDrawn="1"/>
          </p:nvGrpSpPr>
          <p:grpSpPr>
            <a:xfrm>
              <a:off x="-151325" y="454007"/>
              <a:ext cx="122115" cy="5945205"/>
              <a:chOff x="-238875" y="454007"/>
              <a:chExt cx="122115" cy="5945205"/>
            </a:xfrm>
          </p:grpSpPr>
          <p:cxnSp>
            <p:nvCxnSpPr>
              <p:cNvPr id="378" name="Straight Connector 377"/>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79" name="Group 378"/>
              <p:cNvGrpSpPr/>
              <p:nvPr userDrawn="1"/>
            </p:nvGrpSpPr>
            <p:grpSpPr>
              <a:xfrm rot="5400000">
                <a:off x="-254017" y="5940709"/>
                <a:ext cx="152400" cy="122115"/>
                <a:chOff x="7983415" y="6582508"/>
                <a:chExt cx="152400" cy="486507"/>
              </a:xfrm>
            </p:grpSpPr>
            <p:cxnSp>
              <p:nvCxnSpPr>
                <p:cNvPr id="411" name="Straight Connector 4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0" name="Group 379"/>
              <p:cNvGrpSpPr/>
              <p:nvPr userDrawn="1"/>
            </p:nvGrpSpPr>
            <p:grpSpPr>
              <a:xfrm rot="5400000">
                <a:off x="-254017" y="5467067"/>
                <a:ext cx="152400" cy="122115"/>
                <a:chOff x="7983415" y="6582508"/>
                <a:chExt cx="152400" cy="486507"/>
              </a:xfrm>
            </p:grpSpPr>
            <p:cxnSp>
              <p:nvCxnSpPr>
                <p:cNvPr id="409" name="Straight Connector 40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1" name="Group 380"/>
              <p:cNvGrpSpPr/>
              <p:nvPr userDrawn="1"/>
            </p:nvGrpSpPr>
            <p:grpSpPr>
              <a:xfrm rot="5400000">
                <a:off x="-254017" y="4993425"/>
                <a:ext cx="152400" cy="122115"/>
                <a:chOff x="7983415" y="6582508"/>
                <a:chExt cx="152400" cy="486507"/>
              </a:xfrm>
            </p:grpSpPr>
            <p:cxnSp>
              <p:nvCxnSpPr>
                <p:cNvPr id="407" name="Straight Connector 40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2" name="Group 381"/>
              <p:cNvGrpSpPr/>
              <p:nvPr userDrawn="1"/>
            </p:nvGrpSpPr>
            <p:grpSpPr>
              <a:xfrm rot="5400000">
                <a:off x="-254017" y="4519783"/>
                <a:ext cx="152400" cy="122115"/>
                <a:chOff x="7983415" y="6582508"/>
                <a:chExt cx="152400" cy="486507"/>
              </a:xfrm>
            </p:grpSpPr>
            <p:cxnSp>
              <p:nvCxnSpPr>
                <p:cNvPr id="405" name="Straight Connector 40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3" name="Group 382"/>
              <p:cNvGrpSpPr/>
              <p:nvPr userDrawn="1"/>
            </p:nvGrpSpPr>
            <p:grpSpPr>
              <a:xfrm rot="5400000">
                <a:off x="-254017" y="4046141"/>
                <a:ext cx="152400" cy="122115"/>
                <a:chOff x="7983415" y="6582508"/>
                <a:chExt cx="152400" cy="486507"/>
              </a:xfrm>
            </p:grpSpPr>
            <p:cxnSp>
              <p:nvCxnSpPr>
                <p:cNvPr id="403" name="Straight Connector 40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4" name="Group 383"/>
              <p:cNvGrpSpPr/>
              <p:nvPr userDrawn="1"/>
            </p:nvGrpSpPr>
            <p:grpSpPr>
              <a:xfrm rot="5400000">
                <a:off x="-254017" y="3572499"/>
                <a:ext cx="152400" cy="122115"/>
                <a:chOff x="7983415" y="6582508"/>
                <a:chExt cx="152400" cy="486507"/>
              </a:xfrm>
            </p:grpSpPr>
            <p:cxnSp>
              <p:nvCxnSpPr>
                <p:cNvPr id="401" name="Straight Connector 40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5" name="Group 384"/>
              <p:cNvGrpSpPr/>
              <p:nvPr userDrawn="1"/>
            </p:nvGrpSpPr>
            <p:grpSpPr>
              <a:xfrm rot="5400000">
                <a:off x="-254017" y="3098857"/>
                <a:ext cx="152400" cy="122115"/>
                <a:chOff x="7983415" y="6582508"/>
                <a:chExt cx="152400" cy="486507"/>
              </a:xfrm>
            </p:grpSpPr>
            <p:cxnSp>
              <p:nvCxnSpPr>
                <p:cNvPr id="399" name="Straight Connector 39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6" name="Group 385"/>
              <p:cNvGrpSpPr/>
              <p:nvPr userDrawn="1"/>
            </p:nvGrpSpPr>
            <p:grpSpPr>
              <a:xfrm rot="5400000">
                <a:off x="-254017" y="2625215"/>
                <a:ext cx="152400" cy="122115"/>
                <a:chOff x="7983415" y="6582508"/>
                <a:chExt cx="152400" cy="486507"/>
              </a:xfrm>
            </p:grpSpPr>
            <p:cxnSp>
              <p:nvCxnSpPr>
                <p:cNvPr id="397" name="Straight Connector 39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7" name="Group 386"/>
              <p:cNvGrpSpPr/>
              <p:nvPr userDrawn="1"/>
            </p:nvGrpSpPr>
            <p:grpSpPr>
              <a:xfrm rot="5400000">
                <a:off x="-254017" y="2151573"/>
                <a:ext cx="152400" cy="122115"/>
                <a:chOff x="7983415" y="6582508"/>
                <a:chExt cx="152400" cy="486507"/>
              </a:xfrm>
            </p:grpSpPr>
            <p:cxnSp>
              <p:nvCxnSpPr>
                <p:cNvPr id="395" name="Straight Connector 39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8" name="Group 387"/>
              <p:cNvGrpSpPr/>
              <p:nvPr userDrawn="1"/>
            </p:nvGrpSpPr>
            <p:grpSpPr>
              <a:xfrm rot="5400000">
                <a:off x="-254017" y="1677931"/>
                <a:ext cx="152400" cy="122115"/>
                <a:chOff x="7983415" y="6582508"/>
                <a:chExt cx="152400" cy="486507"/>
              </a:xfrm>
            </p:grpSpPr>
            <p:cxnSp>
              <p:nvCxnSpPr>
                <p:cNvPr id="393" name="Straight Connector 39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9" name="Group 388"/>
              <p:cNvGrpSpPr/>
              <p:nvPr userDrawn="1"/>
            </p:nvGrpSpPr>
            <p:grpSpPr>
              <a:xfrm rot="5400000">
                <a:off x="-254017" y="997340"/>
                <a:ext cx="152400" cy="122115"/>
                <a:chOff x="7983415" y="6582508"/>
                <a:chExt cx="152400" cy="486507"/>
              </a:xfrm>
            </p:grpSpPr>
            <p:cxnSp>
              <p:nvCxnSpPr>
                <p:cNvPr id="391" name="Straight Connector 39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90" name="Straight Connector 389"/>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06" name="Group 305"/>
            <p:cNvGrpSpPr/>
            <p:nvPr userDrawn="1"/>
          </p:nvGrpSpPr>
          <p:grpSpPr>
            <a:xfrm>
              <a:off x="9166483" y="454007"/>
              <a:ext cx="122115" cy="5945205"/>
              <a:chOff x="-238875" y="454007"/>
              <a:chExt cx="122115" cy="5945205"/>
            </a:xfrm>
          </p:grpSpPr>
          <p:cxnSp>
            <p:nvCxnSpPr>
              <p:cNvPr id="343" name="Straight Connector 342"/>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44" name="Group 343"/>
              <p:cNvGrpSpPr/>
              <p:nvPr userDrawn="1"/>
            </p:nvGrpSpPr>
            <p:grpSpPr>
              <a:xfrm rot="5400000">
                <a:off x="-254017" y="5940709"/>
                <a:ext cx="152400" cy="122115"/>
                <a:chOff x="7983415" y="6582508"/>
                <a:chExt cx="152400" cy="486507"/>
              </a:xfrm>
            </p:grpSpPr>
            <p:cxnSp>
              <p:nvCxnSpPr>
                <p:cNvPr id="376" name="Straight Connector 37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5" name="Group 344"/>
              <p:cNvGrpSpPr/>
              <p:nvPr userDrawn="1"/>
            </p:nvGrpSpPr>
            <p:grpSpPr>
              <a:xfrm rot="5400000">
                <a:off x="-254017" y="5467067"/>
                <a:ext cx="152400" cy="122115"/>
                <a:chOff x="7983415" y="6582508"/>
                <a:chExt cx="152400" cy="486507"/>
              </a:xfrm>
            </p:grpSpPr>
            <p:cxnSp>
              <p:nvCxnSpPr>
                <p:cNvPr id="374" name="Straight Connector 37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6" name="Group 345"/>
              <p:cNvGrpSpPr/>
              <p:nvPr userDrawn="1"/>
            </p:nvGrpSpPr>
            <p:grpSpPr>
              <a:xfrm rot="5400000">
                <a:off x="-254017" y="4993425"/>
                <a:ext cx="152400" cy="122115"/>
                <a:chOff x="7983415" y="6582508"/>
                <a:chExt cx="152400" cy="486507"/>
              </a:xfrm>
            </p:grpSpPr>
            <p:cxnSp>
              <p:nvCxnSpPr>
                <p:cNvPr id="372" name="Straight Connector 37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7" name="Group 346"/>
              <p:cNvGrpSpPr/>
              <p:nvPr userDrawn="1"/>
            </p:nvGrpSpPr>
            <p:grpSpPr>
              <a:xfrm rot="5400000">
                <a:off x="-254017" y="4519783"/>
                <a:ext cx="152400" cy="122115"/>
                <a:chOff x="7983415" y="6582508"/>
                <a:chExt cx="152400" cy="486507"/>
              </a:xfrm>
            </p:grpSpPr>
            <p:cxnSp>
              <p:nvCxnSpPr>
                <p:cNvPr id="370" name="Straight Connector 3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8" name="Group 347"/>
              <p:cNvGrpSpPr/>
              <p:nvPr userDrawn="1"/>
            </p:nvGrpSpPr>
            <p:grpSpPr>
              <a:xfrm rot="5400000">
                <a:off x="-254017" y="4046141"/>
                <a:ext cx="152400" cy="122115"/>
                <a:chOff x="7983415" y="6582508"/>
                <a:chExt cx="152400" cy="486507"/>
              </a:xfrm>
            </p:grpSpPr>
            <p:cxnSp>
              <p:nvCxnSpPr>
                <p:cNvPr id="368" name="Straight Connector 36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9" name="Group 348"/>
              <p:cNvGrpSpPr/>
              <p:nvPr userDrawn="1"/>
            </p:nvGrpSpPr>
            <p:grpSpPr>
              <a:xfrm rot="5400000">
                <a:off x="-254017" y="3572499"/>
                <a:ext cx="152400" cy="122115"/>
                <a:chOff x="7983415" y="6582508"/>
                <a:chExt cx="152400" cy="486507"/>
              </a:xfrm>
            </p:grpSpPr>
            <p:cxnSp>
              <p:nvCxnSpPr>
                <p:cNvPr id="366" name="Straight Connector 36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0" name="Group 349"/>
              <p:cNvGrpSpPr/>
              <p:nvPr userDrawn="1"/>
            </p:nvGrpSpPr>
            <p:grpSpPr>
              <a:xfrm rot="5400000">
                <a:off x="-254017" y="3098857"/>
                <a:ext cx="152400" cy="122115"/>
                <a:chOff x="7983415" y="6582508"/>
                <a:chExt cx="152400" cy="486507"/>
              </a:xfrm>
            </p:grpSpPr>
            <p:cxnSp>
              <p:nvCxnSpPr>
                <p:cNvPr id="364" name="Straight Connector 3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1" name="Group 350"/>
              <p:cNvGrpSpPr/>
              <p:nvPr userDrawn="1"/>
            </p:nvGrpSpPr>
            <p:grpSpPr>
              <a:xfrm rot="5400000">
                <a:off x="-254017" y="2625215"/>
                <a:ext cx="152400" cy="122115"/>
                <a:chOff x="7983415" y="6582508"/>
                <a:chExt cx="152400" cy="486507"/>
              </a:xfrm>
            </p:grpSpPr>
            <p:cxnSp>
              <p:nvCxnSpPr>
                <p:cNvPr id="362" name="Straight Connector 36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2" name="Group 351"/>
              <p:cNvGrpSpPr/>
              <p:nvPr userDrawn="1"/>
            </p:nvGrpSpPr>
            <p:grpSpPr>
              <a:xfrm rot="5400000">
                <a:off x="-254017" y="2151573"/>
                <a:ext cx="152400" cy="122115"/>
                <a:chOff x="7983415" y="6582508"/>
                <a:chExt cx="152400" cy="486507"/>
              </a:xfrm>
            </p:grpSpPr>
            <p:cxnSp>
              <p:nvCxnSpPr>
                <p:cNvPr id="360" name="Straight Connector 35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3" name="Group 352"/>
              <p:cNvGrpSpPr/>
              <p:nvPr userDrawn="1"/>
            </p:nvGrpSpPr>
            <p:grpSpPr>
              <a:xfrm rot="5400000">
                <a:off x="-254017" y="1677931"/>
                <a:ext cx="152400" cy="122115"/>
                <a:chOff x="7983415" y="6582508"/>
                <a:chExt cx="152400" cy="486507"/>
              </a:xfrm>
            </p:grpSpPr>
            <p:cxnSp>
              <p:nvCxnSpPr>
                <p:cNvPr id="358" name="Straight Connector 3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4" name="Group 353"/>
              <p:cNvGrpSpPr/>
              <p:nvPr userDrawn="1"/>
            </p:nvGrpSpPr>
            <p:grpSpPr>
              <a:xfrm rot="5400000">
                <a:off x="-254017" y="997340"/>
                <a:ext cx="152400" cy="122115"/>
                <a:chOff x="7983415" y="6582508"/>
                <a:chExt cx="152400" cy="486507"/>
              </a:xfrm>
            </p:grpSpPr>
            <p:cxnSp>
              <p:nvCxnSpPr>
                <p:cNvPr id="356" name="Straight Connector 35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55" name="Straight Connector 354"/>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07" name="Group 306"/>
            <p:cNvGrpSpPr/>
            <p:nvPr userDrawn="1"/>
          </p:nvGrpSpPr>
          <p:grpSpPr>
            <a:xfrm>
              <a:off x="457731" y="-141165"/>
              <a:ext cx="8226688" cy="122115"/>
              <a:chOff x="457731" y="6582508"/>
              <a:chExt cx="8226688" cy="486507"/>
            </a:xfrm>
          </p:grpSpPr>
          <p:cxnSp>
            <p:nvCxnSpPr>
              <p:cNvPr id="308" name="Straight Connector 307"/>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10" name="Group 309"/>
              <p:cNvGrpSpPr/>
              <p:nvPr userDrawn="1"/>
            </p:nvGrpSpPr>
            <p:grpSpPr>
              <a:xfrm>
                <a:off x="7986158" y="6582508"/>
                <a:ext cx="152400" cy="486507"/>
                <a:chOff x="7983415" y="6582508"/>
                <a:chExt cx="152400" cy="486507"/>
              </a:xfrm>
            </p:grpSpPr>
            <p:cxnSp>
              <p:nvCxnSpPr>
                <p:cNvPr id="341" name="Straight Connector 34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1" name="Group 310"/>
              <p:cNvGrpSpPr/>
              <p:nvPr userDrawn="1"/>
            </p:nvGrpSpPr>
            <p:grpSpPr>
              <a:xfrm>
                <a:off x="7287901" y="6582508"/>
                <a:ext cx="152400" cy="486507"/>
                <a:chOff x="7983415" y="6582508"/>
                <a:chExt cx="152400" cy="486507"/>
              </a:xfrm>
            </p:grpSpPr>
            <p:cxnSp>
              <p:nvCxnSpPr>
                <p:cNvPr id="339" name="Straight Connector 3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2" name="Group 311"/>
              <p:cNvGrpSpPr/>
              <p:nvPr userDrawn="1"/>
            </p:nvGrpSpPr>
            <p:grpSpPr>
              <a:xfrm>
                <a:off x="6589644" y="6582508"/>
                <a:ext cx="152400" cy="486507"/>
                <a:chOff x="7983415" y="6582508"/>
                <a:chExt cx="152400" cy="486507"/>
              </a:xfrm>
            </p:grpSpPr>
            <p:cxnSp>
              <p:nvCxnSpPr>
                <p:cNvPr id="337" name="Straight Connector 3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3" name="Group 312"/>
              <p:cNvGrpSpPr/>
              <p:nvPr userDrawn="1"/>
            </p:nvGrpSpPr>
            <p:grpSpPr>
              <a:xfrm>
                <a:off x="5891387" y="6582508"/>
                <a:ext cx="152400" cy="486507"/>
                <a:chOff x="7983415" y="6582508"/>
                <a:chExt cx="152400" cy="486507"/>
              </a:xfrm>
            </p:grpSpPr>
            <p:cxnSp>
              <p:nvCxnSpPr>
                <p:cNvPr id="335" name="Straight Connector 3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4" name="Group 313"/>
              <p:cNvGrpSpPr/>
              <p:nvPr userDrawn="1"/>
            </p:nvGrpSpPr>
            <p:grpSpPr>
              <a:xfrm>
                <a:off x="5193130" y="6582508"/>
                <a:ext cx="152400" cy="486507"/>
                <a:chOff x="7983415" y="6582508"/>
                <a:chExt cx="152400" cy="486507"/>
              </a:xfrm>
            </p:grpSpPr>
            <p:cxnSp>
              <p:nvCxnSpPr>
                <p:cNvPr id="333" name="Straight Connector 3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5" name="Group 314"/>
              <p:cNvGrpSpPr/>
              <p:nvPr userDrawn="1"/>
            </p:nvGrpSpPr>
            <p:grpSpPr>
              <a:xfrm>
                <a:off x="4494873" y="6582508"/>
                <a:ext cx="152400" cy="486507"/>
                <a:chOff x="7983415" y="6582508"/>
                <a:chExt cx="152400" cy="486507"/>
              </a:xfrm>
            </p:grpSpPr>
            <p:cxnSp>
              <p:nvCxnSpPr>
                <p:cNvPr id="331" name="Straight Connector 33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6" name="Group 315"/>
              <p:cNvGrpSpPr/>
              <p:nvPr userDrawn="1"/>
            </p:nvGrpSpPr>
            <p:grpSpPr>
              <a:xfrm>
                <a:off x="3796616" y="6582508"/>
                <a:ext cx="152400" cy="486507"/>
                <a:chOff x="7983415" y="6582508"/>
                <a:chExt cx="152400" cy="486507"/>
              </a:xfrm>
            </p:grpSpPr>
            <p:cxnSp>
              <p:nvCxnSpPr>
                <p:cNvPr id="329" name="Straight Connector 3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7" name="Group 316"/>
              <p:cNvGrpSpPr/>
              <p:nvPr userDrawn="1"/>
            </p:nvGrpSpPr>
            <p:grpSpPr>
              <a:xfrm>
                <a:off x="3098359" y="6582508"/>
                <a:ext cx="152400" cy="486507"/>
                <a:chOff x="7983415" y="6582508"/>
                <a:chExt cx="152400" cy="486507"/>
              </a:xfrm>
            </p:grpSpPr>
            <p:cxnSp>
              <p:nvCxnSpPr>
                <p:cNvPr id="327" name="Straight Connector 32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8" name="Group 317"/>
              <p:cNvGrpSpPr/>
              <p:nvPr userDrawn="1"/>
            </p:nvGrpSpPr>
            <p:grpSpPr>
              <a:xfrm>
                <a:off x="2400102" y="6582508"/>
                <a:ext cx="152400" cy="486507"/>
                <a:chOff x="7983415" y="6582508"/>
                <a:chExt cx="152400" cy="486507"/>
              </a:xfrm>
            </p:grpSpPr>
            <p:cxnSp>
              <p:nvCxnSpPr>
                <p:cNvPr id="325" name="Straight Connector 32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9" name="Group 318"/>
              <p:cNvGrpSpPr/>
              <p:nvPr userDrawn="1"/>
            </p:nvGrpSpPr>
            <p:grpSpPr>
              <a:xfrm>
                <a:off x="1701845" y="6582508"/>
                <a:ext cx="152400" cy="486507"/>
                <a:chOff x="7983415" y="6582508"/>
                <a:chExt cx="152400" cy="486507"/>
              </a:xfrm>
            </p:grpSpPr>
            <p:cxnSp>
              <p:nvCxnSpPr>
                <p:cNvPr id="323" name="Straight Connector 3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20" name="Group 319"/>
              <p:cNvGrpSpPr/>
              <p:nvPr userDrawn="1"/>
            </p:nvGrpSpPr>
            <p:grpSpPr>
              <a:xfrm>
                <a:off x="1003588" y="6582508"/>
                <a:ext cx="152400" cy="486507"/>
                <a:chOff x="7983415" y="6582508"/>
                <a:chExt cx="152400" cy="486507"/>
              </a:xfrm>
            </p:grpSpPr>
            <p:cxnSp>
              <p:nvCxnSpPr>
                <p:cNvPr id="321" name="Straight Connector 32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8" name="Text Placeholder 2"/>
          <p:cNvSpPr>
            <a:spLocks noGrp="1"/>
          </p:cNvSpPr>
          <p:nvPr>
            <p:ph type="body" idx="15" hasCustomPrompt="1"/>
          </p:nvPr>
        </p:nvSpPr>
        <p:spPr>
          <a:xfrm>
            <a:off x="406400" y="76200"/>
            <a:ext cx="11376027" cy="304800"/>
          </a:xfrm>
          <a:prstGeom prst="rect">
            <a:avLst/>
          </a:prstGeom>
        </p:spPr>
        <p:txBody>
          <a:bodyPr anchor="t">
            <a:noAutofit/>
          </a:bodyPr>
          <a:lstStyle>
            <a:lvl1pPr marL="0" indent="0" algn="ctr">
              <a:buNone/>
              <a:defRPr sz="1200" b="1" i="0" cap="all">
                <a:solidFill>
                  <a:srgbClr val="F37021"/>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section heading</a:t>
            </a:r>
          </a:p>
        </p:txBody>
      </p:sp>
      <p:sp>
        <p:nvSpPr>
          <p:cNvPr id="153" name="Content Placeholder 2"/>
          <p:cNvSpPr>
            <a:spLocks noGrp="1"/>
          </p:cNvSpPr>
          <p:nvPr>
            <p:ph idx="1" hasCustomPrompt="1"/>
          </p:nvPr>
        </p:nvSpPr>
        <p:spPr>
          <a:xfrm>
            <a:off x="6403973" y="1676401"/>
            <a:ext cx="5381627" cy="4722811"/>
          </a:xfrm>
          <a:prstGeom prst="rect">
            <a:avLst/>
          </a:prstGeom>
        </p:spPr>
        <p:txBody>
          <a:bodyPr>
            <a:noAutofit/>
          </a:bodyPr>
          <a:lstStyle>
            <a:lvl1pPr marL="0" indent="0">
              <a:lnSpc>
                <a:spcPct val="100000"/>
              </a:lnSpc>
              <a:buFont typeface="Arial"/>
              <a:buNone/>
              <a:defRPr sz="1600" b="1" i="0">
                <a:solidFill>
                  <a:srgbClr val="F37021"/>
                </a:solidFill>
                <a:latin typeface="Calibri"/>
                <a:cs typeface="Calibri"/>
              </a:defRPr>
            </a:lvl1pPr>
            <a:lvl2pPr marL="0" indent="0">
              <a:lnSpc>
                <a:spcPct val="100000"/>
              </a:lnSpc>
              <a:buFont typeface="Arial"/>
              <a:buNone/>
              <a:defRPr sz="1600" b="1">
                <a:solidFill>
                  <a:schemeClr val="tx1"/>
                </a:solidFill>
                <a:latin typeface="Calibri"/>
                <a:cs typeface="Calibri"/>
              </a:defRPr>
            </a:lvl2pPr>
            <a:lvl3pPr marL="0" indent="0">
              <a:lnSpc>
                <a:spcPct val="100000"/>
              </a:lnSpc>
              <a:buFont typeface="Arial"/>
              <a:buNone/>
              <a:defRPr sz="1600" b="0">
                <a:solidFill>
                  <a:schemeClr val="tx1"/>
                </a:solidFill>
                <a:latin typeface="Calibri"/>
                <a:cs typeface="Calibri"/>
              </a:defRPr>
            </a:lvl3pPr>
            <a:lvl4pPr marL="0" indent="0">
              <a:lnSpc>
                <a:spcPct val="100000"/>
              </a:lnSpc>
              <a:buFont typeface="Arial"/>
              <a:buNone/>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Font typeface="Arial"/>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a:t>
            </a:r>
          </a:p>
          <a:p>
            <a:pPr lvl="3">
              <a:spcBef>
                <a:spcPts val="1200"/>
              </a:spcBef>
            </a:pPr>
            <a:r>
              <a:rPr lang="en-US" sz="1400" dirty="0"/>
              <a:t>Click tab for fourth level</a:t>
            </a:r>
          </a:p>
          <a:p>
            <a:pPr lvl="4"/>
            <a:r>
              <a:rPr lang="en-US" sz="1600" dirty="0"/>
              <a:t>Click tab for fifth level</a:t>
            </a:r>
          </a:p>
          <a:p>
            <a:pPr lvl="5"/>
            <a:r>
              <a:rPr lang="en-US" sz="1600" dirty="0"/>
              <a:t>Click tab for sixth level</a:t>
            </a:r>
          </a:p>
        </p:txBody>
      </p:sp>
      <p:sp>
        <p:nvSpPr>
          <p:cNvPr id="154" name="Content Placeholder 2"/>
          <p:cNvSpPr>
            <a:spLocks noGrp="1"/>
          </p:cNvSpPr>
          <p:nvPr>
            <p:ph idx="16" hasCustomPrompt="1"/>
          </p:nvPr>
        </p:nvSpPr>
        <p:spPr>
          <a:xfrm>
            <a:off x="406400" y="1676401"/>
            <a:ext cx="5384800" cy="4722811"/>
          </a:xfrm>
          <a:prstGeom prst="rect">
            <a:avLst/>
          </a:prstGeom>
        </p:spPr>
        <p:txBody>
          <a:bodyPr>
            <a:noAutofit/>
          </a:bodyPr>
          <a:lstStyle>
            <a:lvl1pPr marL="0" indent="0">
              <a:lnSpc>
                <a:spcPct val="100000"/>
              </a:lnSpc>
              <a:buFont typeface="Arial"/>
              <a:buNone/>
              <a:defRPr sz="1600" b="1" i="0">
                <a:solidFill>
                  <a:srgbClr val="F37021"/>
                </a:solidFill>
                <a:latin typeface="Calibri"/>
                <a:cs typeface="Calibri"/>
              </a:defRPr>
            </a:lvl1pPr>
            <a:lvl2pPr marL="0" indent="0">
              <a:lnSpc>
                <a:spcPct val="100000"/>
              </a:lnSpc>
              <a:buFont typeface="Arial"/>
              <a:buNone/>
              <a:defRPr sz="1600" b="1">
                <a:solidFill>
                  <a:schemeClr val="tx1"/>
                </a:solidFill>
                <a:latin typeface="Calibri"/>
                <a:cs typeface="Calibri"/>
              </a:defRPr>
            </a:lvl2pPr>
            <a:lvl3pPr marL="0" indent="0">
              <a:lnSpc>
                <a:spcPct val="100000"/>
              </a:lnSpc>
              <a:buFont typeface="Arial"/>
              <a:buNone/>
              <a:defRPr sz="1600" b="0">
                <a:solidFill>
                  <a:schemeClr val="tx1"/>
                </a:solidFill>
                <a:latin typeface="Calibri"/>
                <a:cs typeface="Calibri"/>
              </a:defRPr>
            </a:lvl3pPr>
            <a:lvl4pPr marL="0" indent="0">
              <a:lnSpc>
                <a:spcPct val="100000"/>
              </a:lnSpc>
              <a:buFont typeface="Arial"/>
              <a:buNone/>
              <a:defRPr sz="1200" b="1" i="0" cap="all">
                <a:solidFill>
                  <a:srgbClr val="2D2D2A"/>
                </a:solidFill>
                <a:latin typeface="Calibri"/>
                <a:cs typeface="Calibri"/>
              </a:defRPr>
            </a:lvl4pPr>
            <a:lvl5pPr marL="0" indent="0">
              <a:lnSpc>
                <a:spcPct val="100000"/>
              </a:lnSpc>
              <a:buFont typeface="Arial"/>
              <a:buNone/>
              <a:defRPr sz="1200" b="1" baseline="0">
                <a:latin typeface="Calibri"/>
                <a:cs typeface="Calibri"/>
              </a:defRPr>
            </a:lvl5pPr>
            <a:lvl6pPr marL="0" indent="0">
              <a:spcBef>
                <a:spcPts val="600"/>
              </a:spcBef>
              <a:buFont typeface="Arial"/>
              <a:buNone/>
              <a:defRPr sz="1200">
                <a:solidFill>
                  <a:schemeClr val="tx2"/>
                </a:solidFill>
                <a:latin typeface="Calibri"/>
                <a:cs typeface="Calibri"/>
              </a:defRPr>
            </a:lvl6pPr>
          </a:lstStyle>
          <a:p>
            <a:r>
              <a:rPr lang="en-US" sz="1800" dirty="0"/>
              <a:t>Click to edit text</a:t>
            </a:r>
          </a:p>
          <a:p>
            <a:pPr lvl="1"/>
            <a:r>
              <a:rPr lang="en-US" sz="1800" dirty="0"/>
              <a:t>Click tab for second level</a:t>
            </a:r>
          </a:p>
          <a:p>
            <a:pPr lvl="2"/>
            <a:r>
              <a:rPr lang="en-US" sz="1800" dirty="0"/>
              <a:t>Click tab for third level</a:t>
            </a:r>
          </a:p>
          <a:p>
            <a:pPr lvl="3">
              <a:spcBef>
                <a:spcPts val="1200"/>
              </a:spcBef>
            </a:pPr>
            <a:r>
              <a:rPr lang="en-US" sz="1400" dirty="0"/>
              <a:t>Click tab for fourth level</a:t>
            </a:r>
          </a:p>
          <a:p>
            <a:pPr lvl="4"/>
            <a:r>
              <a:rPr lang="en-US" sz="1600" dirty="0"/>
              <a:t>Click tab for fifth level</a:t>
            </a:r>
          </a:p>
          <a:p>
            <a:pPr lvl="5"/>
            <a:r>
              <a:rPr lang="en-US" sz="1600" dirty="0"/>
              <a:t>Click tab for sixth level</a:t>
            </a:r>
          </a:p>
        </p:txBody>
      </p:sp>
      <p:sp>
        <p:nvSpPr>
          <p:cNvPr id="156" name="Rectangle 155"/>
          <p:cNvSpPr/>
          <p:nvPr userDrawn="1"/>
        </p:nvSpPr>
        <p:spPr>
          <a:xfrm rot="5400000">
            <a:off x="6019801" y="-1142999"/>
            <a:ext cx="152401" cy="24384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j-lt"/>
            </a:endParaRPr>
          </a:p>
        </p:txBody>
      </p:sp>
    </p:spTree>
    <p:extLst>
      <p:ext uri="{BB962C8B-B14F-4D97-AF65-F5344CB8AC3E}">
        <p14:creationId xmlns:p14="http://schemas.microsoft.com/office/powerpoint/2010/main" val="2984116753"/>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userDrawn="1"/>
        </p:nvGrpSpPr>
        <p:grpSpPr>
          <a:xfrm>
            <a:off x="-201766" y="-141165"/>
            <a:ext cx="12586564" cy="7136527"/>
            <a:chOff x="-151325" y="-141165"/>
            <a:chExt cx="9439923" cy="7136527"/>
          </a:xfrm>
        </p:grpSpPr>
        <p:grpSp>
          <p:nvGrpSpPr>
            <p:cNvPr id="11" name="Group 10"/>
            <p:cNvGrpSpPr/>
            <p:nvPr userDrawn="1"/>
          </p:nvGrpSpPr>
          <p:grpSpPr>
            <a:xfrm>
              <a:off x="457731" y="6873247"/>
              <a:ext cx="8226688" cy="122115"/>
              <a:chOff x="457731" y="6582508"/>
              <a:chExt cx="8226688" cy="486507"/>
            </a:xfrm>
          </p:grpSpPr>
          <p:cxnSp>
            <p:nvCxnSpPr>
              <p:cNvPr id="120" name="Straight Connector 119"/>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22" name="Group 121"/>
              <p:cNvGrpSpPr/>
              <p:nvPr userDrawn="1"/>
            </p:nvGrpSpPr>
            <p:grpSpPr>
              <a:xfrm>
                <a:off x="7986158" y="6582508"/>
                <a:ext cx="152400" cy="486507"/>
                <a:chOff x="7983415" y="6582508"/>
                <a:chExt cx="152400" cy="486507"/>
              </a:xfrm>
            </p:grpSpPr>
            <p:cxnSp>
              <p:nvCxnSpPr>
                <p:cNvPr id="153" name="Straight Connector 15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userDrawn="1"/>
            </p:nvGrpSpPr>
            <p:grpSpPr>
              <a:xfrm>
                <a:off x="7287901" y="6582508"/>
                <a:ext cx="152400" cy="486507"/>
                <a:chOff x="7983415" y="6582508"/>
                <a:chExt cx="152400" cy="486507"/>
              </a:xfrm>
            </p:grpSpPr>
            <p:cxnSp>
              <p:nvCxnSpPr>
                <p:cNvPr id="151" name="Straight Connector 15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userDrawn="1"/>
            </p:nvGrpSpPr>
            <p:grpSpPr>
              <a:xfrm>
                <a:off x="6589644" y="6582508"/>
                <a:ext cx="152400" cy="486507"/>
                <a:chOff x="7983415" y="6582508"/>
                <a:chExt cx="152400" cy="486507"/>
              </a:xfrm>
            </p:grpSpPr>
            <p:cxnSp>
              <p:nvCxnSpPr>
                <p:cNvPr id="149" name="Straight Connector 14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userDrawn="1"/>
            </p:nvGrpSpPr>
            <p:grpSpPr>
              <a:xfrm>
                <a:off x="5891387" y="6582508"/>
                <a:ext cx="152400" cy="486507"/>
                <a:chOff x="7983415" y="6582508"/>
                <a:chExt cx="152400" cy="486507"/>
              </a:xfrm>
            </p:grpSpPr>
            <p:cxnSp>
              <p:nvCxnSpPr>
                <p:cNvPr id="147" name="Straight Connector 14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userDrawn="1"/>
            </p:nvGrpSpPr>
            <p:grpSpPr>
              <a:xfrm>
                <a:off x="5193130" y="6582508"/>
                <a:ext cx="152400" cy="486507"/>
                <a:chOff x="7983415" y="6582508"/>
                <a:chExt cx="152400" cy="486507"/>
              </a:xfrm>
            </p:grpSpPr>
            <p:cxnSp>
              <p:nvCxnSpPr>
                <p:cNvPr id="145" name="Straight Connector 14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userDrawn="1"/>
            </p:nvGrpSpPr>
            <p:grpSpPr>
              <a:xfrm>
                <a:off x="4494873" y="6582508"/>
                <a:ext cx="152400" cy="486507"/>
                <a:chOff x="7983415" y="6582508"/>
                <a:chExt cx="152400" cy="486507"/>
              </a:xfrm>
            </p:grpSpPr>
            <p:cxnSp>
              <p:nvCxnSpPr>
                <p:cNvPr id="143" name="Straight Connector 14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userDrawn="1"/>
            </p:nvGrpSpPr>
            <p:grpSpPr>
              <a:xfrm>
                <a:off x="3796616" y="6582508"/>
                <a:ext cx="152400" cy="486507"/>
                <a:chOff x="7983415" y="6582508"/>
                <a:chExt cx="152400" cy="486507"/>
              </a:xfrm>
            </p:grpSpPr>
            <p:cxnSp>
              <p:nvCxnSpPr>
                <p:cNvPr id="141" name="Straight Connector 14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userDrawn="1"/>
            </p:nvGrpSpPr>
            <p:grpSpPr>
              <a:xfrm>
                <a:off x="3098359" y="6582508"/>
                <a:ext cx="152400" cy="486507"/>
                <a:chOff x="7983415" y="6582508"/>
                <a:chExt cx="152400" cy="486507"/>
              </a:xfrm>
            </p:grpSpPr>
            <p:cxnSp>
              <p:nvCxnSpPr>
                <p:cNvPr id="139" name="Straight Connector 1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userDrawn="1"/>
            </p:nvGrpSpPr>
            <p:grpSpPr>
              <a:xfrm>
                <a:off x="2400102" y="6582508"/>
                <a:ext cx="152400" cy="486507"/>
                <a:chOff x="7983415" y="6582508"/>
                <a:chExt cx="152400" cy="486507"/>
              </a:xfrm>
            </p:grpSpPr>
            <p:cxnSp>
              <p:nvCxnSpPr>
                <p:cNvPr id="137" name="Straight Connector 1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userDrawn="1"/>
            </p:nvGrpSpPr>
            <p:grpSpPr>
              <a:xfrm>
                <a:off x="1701845" y="6582508"/>
                <a:ext cx="152400" cy="486507"/>
                <a:chOff x="7983415" y="6582508"/>
                <a:chExt cx="152400" cy="486507"/>
              </a:xfrm>
            </p:grpSpPr>
            <p:cxnSp>
              <p:nvCxnSpPr>
                <p:cNvPr id="135" name="Straight Connector 1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userDrawn="1"/>
            </p:nvGrpSpPr>
            <p:grpSpPr>
              <a:xfrm>
                <a:off x="1003588" y="6582508"/>
                <a:ext cx="152400" cy="486507"/>
                <a:chOff x="7983415" y="6582508"/>
                <a:chExt cx="152400" cy="486507"/>
              </a:xfrm>
            </p:grpSpPr>
            <p:cxnSp>
              <p:nvCxnSpPr>
                <p:cNvPr id="133" name="Straight Connector 1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2" name="Group 11"/>
            <p:cNvGrpSpPr/>
            <p:nvPr userDrawn="1"/>
          </p:nvGrpSpPr>
          <p:grpSpPr>
            <a:xfrm>
              <a:off x="-151325" y="454007"/>
              <a:ext cx="122115" cy="5945205"/>
              <a:chOff x="-238875" y="454007"/>
              <a:chExt cx="122115" cy="5945205"/>
            </a:xfrm>
          </p:grpSpPr>
          <p:cxnSp>
            <p:nvCxnSpPr>
              <p:cNvPr id="85" name="Straight Connector 84"/>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86" name="Group 85"/>
              <p:cNvGrpSpPr/>
              <p:nvPr userDrawn="1"/>
            </p:nvGrpSpPr>
            <p:grpSpPr>
              <a:xfrm rot="5400000">
                <a:off x="-254017" y="5940709"/>
                <a:ext cx="152400" cy="122115"/>
                <a:chOff x="7983415" y="6582508"/>
                <a:chExt cx="152400" cy="486507"/>
              </a:xfrm>
            </p:grpSpPr>
            <p:cxnSp>
              <p:nvCxnSpPr>
                <p:cNvPr id="118" name="Straight Connector 11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userDrawn="1"/>
            </p:nvGrpSpPr>
            <p:grpSpPr>
              <a:xfrm rot="5400000">
                <a:off x="-254017" y="5467067"/>
                <a:ext cx="152400" cy="122115"/>
                <a:chOff x="7983415" y="6582508"/>
                <a:chExt cx="152400" cy="486507"/>
              </a:xfrm>
            </p:grpSpPr>
            <p:cxnSp>
              <p:nvCxnSpPr>
                <p:cNvPr id="116" name="Straight Connector 11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userDrawn="1"/>
            </p:nvGrpSpPr>
            <p:grpSpPr>
              <a:xfrm rot="5400000">
                <a:off x="-254017" y="4993425"/>
                <a:ext cx="152400" cy="122115"/>
                <a:chOff x="7983415" y="6582508"/>
                <a:chExt cx="152400" cy="486507"/>
              </a:xfrm>
            </p:grpSpPr>
            <p:cxnSp>
              <p:nvCxnSpPr>
                <p:cNvPr id="114" name="Straight Connector 11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rot="5400000">
                <a:off x="-254017" y="4519783"/>
                <a:ext cx="152400" cy="122115"/>
                <a:chOff x="7983415" y="6582508"/>
                <a:chExt cx="152400" cy="486507"/>
              </a:xfrm>
            </p:grpSpPr>
            <p:cxnSp>
              <p:nvCxnSpPr>
                <p:cNvPr id="112" name="Straight Connector 11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userDrawn="1"/>
            </p:nvGrpSpPr>
            <p:grpSpPr>
              <a:xfrm rot="5400000">
                <a:off x="-254017" y="4046141"/>
                <a:ext cx="152400" cy="122115"/>
                <a:chOff x="7983415" y="6582508"/>
                <a:chExt cx="152400" cy="486507"/>
              </a:xfrm>
            </p:grpSpPr>
            <p:cxnSp>
              <p:nvCxnSpPr>
                <p:cNvPr id="110" name="Straight Connector 10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userDrawn="1"/>
            </p:nvGrpSpPr>
            <p:grpSpPr>
              <a:xfrm rot="5400000">
                <a:off x="-254017" y="3572499"/>
                <a:ext cx="152400" cy="122115"/>
                <a:chOff x="7983415" y="6582508"/>
                <a:chExt cx="152400" cy="486507"/>
              </a:xfrm>
            </p:grpSpPr>
            <p:cxnSp>
              <p:nvCxnSpPr>
                <p:cNvPr id="108" name="Straight Connector 10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rot="5400000">
                <a:off x="-254017" y="3098857"/>
                <a:ext cx="152400" cy="122115"/>
                <a:chOff x="7983415" y="6582508"/>
                <a:chExt cx="152400" cy="486507"/>
              </a:xfrm>
            </p:grpSpPr>
            <p:cxnSp>
              <p:nvCxnSpPr>
                <p:cNvPr id="106" name="Straight Connector 10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userDrawn="1"/>
            </p:nvGrpSpPr>
            <p:grpSpPr>
              <a:xfrm rot="5400000">
                <a:off x="-254017" y="2625215"/>
                <a:ext cx="152400" cy="122115"/>
                <a:chOff x="7983415" y="6582508"/>
                <a:chExt cx="152400" cy="486507"/>
              </a:xfrm>
            </p:grpSpPr>
            <p:cxnSp>
              <p:nvCxnSpPr>
                <p:cNvPr id="104" name="Straight Connector 10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rot="5400000">
                <a:off x="-254017" y="2151573"/>
                <a:ext cx="152400" cy="122115"/>
                <a:chOff x="7983415" y="6582508"/>
                <a:chExt cx="152400" cy="486507"/>
              </a:xfrm>
            </p:grpSpPr>
            <p:cxnSp>
              <p:nvCxnSpPr>
                <p:cNvPr id="102" name="Straight Connector 10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userDrawn="1"/>
            </p:nvGrpSpPr>
            <p:grpSpPr>
              <a:xfrm rot="5400000">
                <a:off x="-254017" y="1677931"/>
                <a:ext cx="152400" cy="122115"/>
                <a:chOff x="7983415" y="6582508"/>
                <a:chExt cx="152400" cy="486507"/>
              </a:xfrm>
            </p:grpSpPr>
            <p:cxnSp>
              <p:nvCxnSpPr>
                <p:cNvPr id="100" name="Straight Connector 9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userDrawn="1"/>
            </p:nvGrpSpPr>
            <p:grpSpPr>
              <a:xfrm rot="5400000">
                <a:off x="-254017" y="997340"/>
                <a:ext cx="152400" cy="122115"/>
                <a:chOff x="7983415" y="6582508"/>
                <a:chExt cx="152400" cy="486507"/>
              </a:xfrm>
            </p:grpSpPr>
            <p:cxnSp>
              <p:nvCxnSpPr>
                <p:cNvPr id="98" name="Straight Connector 9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97" name="Straight Connector 96"/>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userDrawn="1"/>
          </p:nvGrpSpPr>
          <p:grpSpPr>
            <a:xfrm>
              <a:off x="9166483" y="454007"/>
              <a:ext cx="122115" cy="5945205"/>
              <a:chOff x="-238875" y="454007"/>
              <a:chExt cx="122115" cy="5945205"/>
            </a:xfrm>
          </p:grpSpPr>
          <p:cxnSp>
            <p:nvCxnSpPr>
              <p:cNvPr id="50" name="Straight Connector 49"/>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51" name="Group 50"/>
              <p:cNvGrpSpPr/>
              <p:nvPr userDrawn="1"/>
            </p:nvGrpSpPr>
            <p:grpSpPr>
              <a:xfrm rot="5400000">
                <a:off x="-254017" y="5940709"/>
                <a:ext cx="152400" cy="122115"/>
                <a:chOff x="7983415" y="6582508"/>
                <a:chExt cx="152400" cy="486507"/>
              </a:xfrm>
            </p:grpSpPr>
            <p:cxnSp>
              <p:nvCxnSpPr>
                <p:cNvPr id="83" name="Straight Connector 8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userDrawn="1"/>
            </p:nvGrpSpPr>
            <p:grpSpPr>
              <a:xfrm rot="5400000">
                <a:off x="-254017" y="5467067"/>
                <a:ext cx="152400" cy="122115"/>
                <a:chOff x="7983415" y="6582508"/>
                <a:chExt cx="152400" cy="486507"/>
              </a:xfrm>
            </p:grpSpPr>
            <p:cxnSp>
              <p:nvCxnSpPr>
                <p:cNvPr id="81" name="Straight Connector 8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userDrawn="1"/>
            </p:nvGrpSpPr>
            <p:grpSpPr>
              <a:xfrm rot="5400000">
                <a:off x="-254017" y="4993425"/>
                <a:ext cx="152400" cy="122115"/>
                <a:chOff x="7983415" y="6582508"/>
                <a:chExt cx="152400" cy="486507"/>
              </a:xfrm>
            </p:grpSpPr>
            <p:cxnSp>
              <p:nvCxnSpPr>
                <p:cNvPr id="79" name="Straight Connector 7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userDrawn="1"/>
            </p:nvGrpSpPr>
            <p:grpSpPr>
              <a:xfrm rot="5400000">
                <a:off x="-254017" y="4519783"/>
                <a:ext cx="152400" cy="122115"/>
                <a:chOff x="7983415" y="6582508"/>
                <a:chExt cx="152400" cy="486507"/>
              </a:xfrm>
            </p:grpSpPr>
            <p:cxnSp>
              <p:nvCxnSpPr>
                <p:cNvPr id="77" name="Straight Connector 7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userDrawn="1"/>
            </p:nvGrpSpPr>
            <p:grpSpPr>
              <a:xfrm rot="5400000">
                <a:off x="-254017" y="4046141"/>
                <a:ext cx="152400" cy="122115"/>
                <a:chOff x="7983415" y="6582508"/>
                <a:chExt cx="152400" cy="486507"/>
              </a:xfrm>
            </p:grpSpPr>
            <p:cxnSp>
              <p:nvCxnSpPr>
                <p:cNvPr id="75" name="Straight Connector 7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userDrawn="1"/>
            </p:nvGrpSpPr>
            <p:grpSpPr>
              <a:xfrm rot="5400000">
                <a:off x="-254017" y="3572499"/>
                <a:ext cx="152400" cy="122115"/>
                <a:chOff x="7983415" y="6582508"/>
                <a:chExt cx="152400" cy="486507"/>
              </a:xfrm>
            </p:grpSpPr>
            <p:cxnSp>
              <p:nvCxnSpPr>
                <p:cNvPr id="73" name="Straight Connector 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userDrawn="1"/>
            </p:nvGrpSpPr>
            <p:grpSpPr>
              <a:xfrm rot="5400000">
                <a:off x="-254017" y="3098857"/>
                <a:ext cx="152400" cy="122115"/>
                <a:chOff x="7983415" y="6582508"/>
                <a:chExt cx="152400" cy="486507"/>
              </a:xfrm>
            </p:grpSpPr>
            <p:cxnSp>
              <p:nvCxnSpPr>
                <p:cNvPr id="71" name="Straight Connector 7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userDrawn="1"/>
            </p:nvGrpSpPr>
            <p:grpSpPr>
              <a:xfrm rot="5400000">
                <a:off x="-254017" y="2625215"/>
                <a:ext cx="152400" cy="122115"/>
                <a:chOff x="7983415" y="6582508"/>
                <a:chExt cx="152400" cy="486507"/>
              </a:xfrm>
            </p:grpSpPr>
            <p:cxnSp>
              <p:nvCxnSpPr>
                <p:cNvPr id="69" name="Straight Connector 6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rot="5400000">
                <a:off x="-254017" y="2151573"/>
                <a:ext cx="152400" cy="122115"/>
                <a:chOff x="7983415" y="6582508"/>
                <a:chExt cx="152400" cy="486507"/>
              </a:xfrm>
            </p:grpSpPr>
            <p:cxnSp>
              <p:nvCxnSpPr>
                <p:cNvPr id="67" name="Straight Connector 6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userDrawn="1"/>
            </p:nvGrpSpPr>
            <p:grpSpPr>
              <a:xfrm rot="5400000">
                <a:off x="-254017" y="1677931"/>
                <a:ext cx="152400" cy="122115"/>
                <a:chOff x="7983415" y="6582508"/>
                <a:chExt cx="152400" cy="486507"/>
              </a:xfrm>
            </p:grpSpPr>
            <p:cxnSp>
              <p:nvCxnSpPr>
                <p:cNvPr id="65" name="Straight Connector 6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userDrawn="1"/>
            </p:nvGrpSpPr>
            <p:grpSpPr>
              <a:xfrm rot="5400000">
                <a:off x="-254017" y="997340"/>
                <a:ext cx="152400" cy="122115"/>
                <a:chOff x="7983415" y="6582508"/>
                <a:chExt cx="152400" cy="486507"/>
              </a:xfrm>
            </p:grpSpPr>
            <p:cxnSp>
              <p:nvCxnSpPr>
                <p:cNvPr id="63" name="Straight Connector 6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62" name="Straight Connector 61"/>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userDrawn="1"/>
          </p:nvGrpSpPr>
          <p:grpSpPr>
            <a:xfrm>
              <a:off x="457731" y="-141165"/>
              <a:ext cx="8226688" cy="122115"/>
              <a:chOff x="457731" y="6582508"/>
              <a:chExt cx="8226688" cy="486507"/>
            </a:xfrm>
          </p:grpSpPr>
          <p:cxnSp>
            <p:nvCxnSpPr>
              <p:cNvPr id="15" name="Straight Connector 14"/>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 name="Group 16"/>
              <p:cNvGrpSpPr/>
              <p:nvPr userDrawn="1"/>
            </p:nvGrpSpPr>
            <p:grpSpPr>
              <a:xfrm>
                <a:off x="7986158" y="6582508"/>
                <a:ext cx="152400" cy="486507"/>
                <a:chOff x="7983415" y="6582508"/>
                <a:chExt cx="152400" cy="486507"/>
              </a:xfrm>
            </p:grpSpPr>
            <p:cxnSp>
              <p:nvCxnSpPr>
                <p:cNvPr id="48" name="Straight Connector 4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userDrawn="1"/>
            </p:nvGrpSpPr>
            <p:grpSpPr>
              <a:xfrm>
                <a:off x="7287901" y="6582508"/>
                <a:ext cx="152400" cy="486507"/>
                <a:chOff x="7983415" y="6582508"/>
                <a:chExt cx="152400" cy="486507"/>
              </a:xfrm>
            </p:grpSpPr>
            <p:cxnSp>
              <p:nvCxnSpPr>
                <p:cNvPr id="46" name="Straight Connector 4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userDrawn="1"/>
            </p:nvGrpSpPr>
            <p:grpSpPr>
              <a:xfrm>
                <a:off x="6589644" y="6582508"/>
                <a:ext cx="152400" cy="486507"/>
                <a:chOff x="7983415" y="6582508"/>
                <a:chExt cx="152400" cy="486507"/>
              </a:xfrm>
            </p:grpSpPr>
            <p:cxnSp>
              <p:nvCxnSpPr>
                <p:cNvPr id="44" name="Straight Connector 4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5891387" y="6582508"/>
                <a:ext cx="152400" cy="486507"/>
                <a:chOff x="7983415" y="6582508"/>
                <a:chExt cx="152400" cy="486507"/>
              </a:xfrm>
            </p:grpSpPr>
            <p:cxnSp>
              <p:nvCxnSpPr>
                <p:cNvPr id="42" name="Straight Connector 4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a:off x="5193130" y="6582508"/>
                <a:ext cx="152400" cy="486507"/>
                <a:chOff x="7983415" y="6582508"/>
                <a:chExt cx="152400" cy="486507"/>
              </a:xfrm>
            </p:grpSpPr>
            <p:cxnSp>
              <p:nvCxnSpPr>
                <p:cNvPr id="40" name="Straight Connector 3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userDrawn="1"/>
            </p:nvGrpSpPr>
            <p:grpSpPr>
              <a:xfrm>
                <a:off x="4494873" y="6582508"/>
                <a:ext cx="152400" cy="486507"/>
                <a:chOff x="7983415" y="6582508"/>
                <a:chExt cx="152400" cy="486507"/>
              </a:xfrm>
            </p:grpSpPr>
            <p:cxnSp>
              <p:nvCxnSpPr>
                <p:cNvPr id="38" name="Straight Connector 3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userDrawn="1"/>
            </p:nvGrpSpPr>
            <p:grpSpPr>
              <a:xfrm>
                <a:off x="3796616" y="6582508"/>
                <a:ext cx="152400" cy="486507"/>
                <a:chOff x="7983415" y="6582508"/>
                <a:chExt cx="152400" cy="486507"/>
              </a:xfrm>
            </p:grpSpPr>
            <p:cxnSp>
              <p:nvCxnSpPr>
                <p:cNvPr id="36" name="Straight Connector 3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a:xfrm>
                <a:off x="3098359" y="6582508"/>
                <a:ext cx="152400" cy="486507"/>
                <a:chOff x="7983415" y="6582508"/>
                <a:chExt cx="152400" cy="486507"/>
              </a:xfrm>
            </p:grpSpPr>
            <p:cxnSp>
              <p:nvCxnSpPr>
                <p:cNvPr id="34" name="Straight Connector 3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a:xfrm>
                <a:off x="2400102" y="6582508"/>
                <a:ext cx="152400" cy="486507"/>
                <a:chOff x="7983415" y="6582508"/>
                <a:chExt cx="152400" cy="486507"/>
              </a:xfrm>
            </p:grpSpPr>
            <p:cxnSp>
              <p:nvCxnSpPr>
                <p:cNvPr id="32" name="Straight Connector 3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a:xfrm>
                <a:off x="1701845" y="6582508"/>
                <a:ext cx="152400" cy="486507"/>
                <a:chOff x="7983415" y="6582508"/>
                <a:chExt cx="152400" cy="486507"/>
              </a:xfrm>
            </p:grpSpPr>
            <p:cxnSp>
              <p:nvCxnSpPr>
                <p:cNvPr id="30" name="Straight Connector 2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a:xfrm>
                <a:off x="1003588" y="6582508"/>
                <a:ext cx="152400" cy="486507"/>
                <a:chOff x="7983415" y="6582508"/>
                <a:chExt cx="152400" cy="486507"/>
              </a:xfrm>
            </p:grpSpPr>
            <p:cxnSp>
              <p:nvCxnSpPr>
                <p:cNvPr id="28" name="Straight Connector 2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2" name="Title Placeholder 1"/>
          <p:cNvSpPr>
            <a:spLocks noGrp="1"/>
          </p:cNvSpPr>
          <p:nvPr>
            <p:ph type="title"/>
          </p:nvPr>
        </p:nvSpPr>
        <p:spPr>
          <a:xfrm>
            <a:off x="407109" y="466597"/>
            <a:ext cx="11378465" cy="524998"/>
          </a:xfrm>
          <a:prstGeom prst="rect">
            <a:avLst/>
          </a:prstGeom>
        </p:spPr>
        <p:txBody>
          <a:bodyPr vert="horz" lIns="0" tIns="0" rIns="0" bIns="0" rtlCol="0" anchor="ctr" anchorCtr="0">
            <a:noAutofit/>
          </a:bodyPr>
          <a:lstStyle/>
          <a:p>
            <a:r>
              <a:rPr lang="en-US" dirty="0"/>
              <a:t>Click to edit slide headline</a:t>
            </a:r>
          </a:p>
        </p:txBody>
      </p:sp>
      <p:sp>
        <p:nvSpPr>
          <p:cNvPr id="231" name="TextBox 230"/>
          <p:cNvSpPr txBox="1"/>
          <p:nvPr/>
        </p:nvSpPr>
        <p:spPr>
          <a:xfrm>
            <a:off x="11659859" y="6708162"/>
            <a:ext cx="524616" cy="138550"/>
          </a:xfrm>
          <a:prstGeom prst="rect">
            <a:avLst/>
          </a:prstGeom>
          <a:noFill/>
        </p:spPr>
        <p:txBody>
          <a:bodyPr wrap="square" lIns="0" tIns="0" rIns="0" bIns="0" rtlCol="0">
            <a:noAutofit/>
          </a:bodyPr>
          <a:lstStyle/>
          <a:p>
            <a:pPr algn="l"/>
            <a:fld id="{567A4CEE-210B-4A43-8E57-98E37E0AC15F}" type="slidenum">
              <a:rPr lang="en-US" sz="800" spc="0" baseline="0" smtClean="0">
                <a:solidFill>
                  <a:srgbClr val="2D2D2A"/>
                </a:solidFill>
                <a:latin typeface="+mj-lt"/>
              </a:rPr>
              <a:pPr algn="l"/>
              <a:t>‹#›</a:t>
            </a:fld>
            <a:endParaRPr lang="en-US" sz="800" spc="0" baseline="0" dirty="0">
              <a:solidFill>
                <a:srgbClr val="2D2D2A"/>
              </a:solidFill>
              <a:latin typeface="+mj-lt"/>
            </a:endParaRPr>
          </a:p>
        </p:txBody>
      </p:sp>
      <p:sp>
        <p:nvSpPr>
          <p:cNvPr id="10" name="Rectangle 9"/>
          <p:cNvSpPr/>
          <p:nvPr userDrawn="1"/>
        </p:nvSpPr>
        <p:spPr>
          <a:xfrm>
            <a:off x="5700675" y="6708162"/>
            <a:ext cx="5771411" cy="138551"/>
          </a:xfrm>
          <a:prstGeom prst="rect">
            <a:avLst/>
          </a:prstGeom>
          <a:noFill/>
        </p:spPr>
        <p:txBody>
          <a:bodyPr wrap="square" lIns="0" tIns="0" rIns="0" bIns="0" rtlCol="0">
            <a:noAutofit/>
          </a:bodyPr>
          <a:lstStyle/>
          <a:p>
            <a:pPr marL="0" lvl="0" indent="0" algn="r"/>
            <a:endParaRPr lang="en-US" sz="800" spc="0" baseline="0" dirty="0">
              <a:solidFill>
                <a:schemeClr val="tx1">
                  <a:lumMod val="75000"/>
                  <a:lumOff val="25000"/>
                </a:schemeClr>
              </a:solidFill>
              <a:latin typeface="+mj-lt"/>
            </a:endParaRPr>
          </a:p>
        </p:txBody>
      </p:sp>
      <p:sp>
        <p:nvSpPr>
          <p:cNvPr id="3" name="Text Placeholder 2"/>
          <p:cNvSpPr>
            <a:spLocks noGrp="1"/>
          </p:cNvSpPr>
          <p:nvPr>
            <p:ph type="body" idx="1"/>
          </p:nvPr>
        </p:nvSpPr>
        <p:spPr>
          <a:xfrm>
            <a:off x="406400" y="1600201"/>
            <a:ext cx="11379200" cy="4525963"/>
          </a:xfrm>
          <a:prstGeom prst="rect">
            <a:avLst/>
          </a:prstGeom>
        </p:spPr>
        <p:txBody>
          <a:bodyPr vert="horz" lIns="91440" tIns="45720" rIns="91440" bIns="45720" rtlCol="0">
            <a:normAutofit/>
          </a:bodyPr>
          <a:lstStyle/>
          <a:p>
            <a:r>
              <a:rPr lang="en-US" sz="1800" dirty="0"/>
              <a:t>Click to edit text</a:t>
            </a:r>
          </a:p>
          <a:p>
            <a:pPr lvl="1"/>
            <a:r>
              <a:rPr lang="en-US" sz="1800" dirty="0"/>
              <a:t>Click tab for second level</a:t>
            </a:r>
          </a:p>
          <a:p>
            <a:pPr lvl="2"/>
            <a:r>
              <a:rPr lang="en-US" sz="1800" dirty="0"/>
              <a:t>Click tab for third level (great for body text)</a:t>
            </a:r>
          </a:p>
          <a:p>
            <a:pPr lvl="3">
              <a:spcBef>
                <a:spcPts val="1200"/>
              </a:spcBef>
            </a:pPr>
            <a:r>
              <a:rPr lang="en-US" sz="1400" dirty="0"/>
              <a:t>Click tab for fourth level (great for sub-heads)</a:t>
            </a:r>
          </a:p>
          <a:p>
            <a:pPr lvl="4"/>
            <a:r>
              <a:rPr lang="en-US" sz="1600" dirty="0"/>
              <a:t>Click tab for fifth level</a:t>
            </a:r>
          </a:p>
          <a:p>
            <a:pPr lvl="5"/>
            <a:r>
              <a:rPr lang="en-US" sz="1600" dirty="0"/>
              <a:t>Click tab for sixth level (great for body text)</a:t>
            </a:r>
          </a:p>
        </p:txBody>
      </p:sp>
      <p:pic>
        <p:nvPicPr>
          <p:cNvPr id="155" name="Picture 154"/>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457200" y="6645568"/>
            <a:ext cx="887414" cy="212432"/>
          </a:xfrm>
          <a:prstGeom prst="rect">
            <a:avLst/>
          </a:prstGeom>
        </p:spPr>
      </p:pic>
    </p:spTree>
    <p:extLst>
      <p:ext uri="{BB962C8B-B14F-4D97-AF65-F5344CB8AC3E}">
        <p14:creationId xmlns:p14="http://schemas.microsoft.com/office/powerpoint/2010/main" val="4246620440"/>
      </p:ext>
    </p:extLst>
  </p:cSld>
  <p:clrMap bg1="lt1" tx1="dk1" bg2="lt2" tx2="dk2" accent1="accent1" accent2="accent2" accent3="accent3" accent4="accent4" accent5="accent5" accent6="accent6" hlink="hlink" folHlink="folHlink"/>
  <p:sldLayoutIdLst>
    <p:sldLayoutId id="2147483745" r:id="rId1"/>
    <p:sldLayoutId id="2147483758" r:id="rId2"/>
    <p:sldLayoutId id="2147483759" r:id="rId3"/>
    <p:sldLayoutId id="2147483760" r:id="rId4"/>
    <p:sldLayoutId id="2147483761" r:id="rId5"/>
    <p:sldLayoutId id="2147483756" r:id="rId6"/>
    <p:sldLayoutId id="2147483650" r:id="rId7"/>
    <p:sldLayoutId id="2147483763" r:id="rId8"/>
    <p:sldLayoutId id="2147483663" r:id="rId9"/>
    <p:sldLayoutId id="2147483753" r:id="rId10"/>
    <p:sldLayoutId id="2147483668" r:id="rId11"/>
    <p:sldLayoutId id="2147483669" r:id="rId12"/>
    <p:sldLayoutId id="2147483660" r:id="rId13"/>
    <p:sldLayoutId id="2147483754" r:id="rId14"/>
    <p:sldLayoutId id="2147483752" r:id="rId15"/>
    <p:sldLayoutId id="2147483764" r:id="rId16"/>
    <p:sldLayoutId id="2147483765" r:id="rId17"/>
  </p:sldLayoutIdLst>
  <p:transition spd="slow">
    <p:push/>
  </p:transition>
  <p:txStyles>
    <p:titleStyle>
      <a:lvl1pPr algn="ctr" defTabSz="914400" rtl="0" eaLnBrk="1" latinLnBrk="0" hangingPunct="1">
        <a:lnSpc>
          <a:spcPct val="90000"/>
        </a:lnSpc>
        <a:spcBef>
          <a:spcPct val="0"/>
        </a:spcBef>
        <a:buNone/>
        <a:defRPr sz="2400" kern="1200" cap="none" spc="0" baseline="0">
          <a:solidFill>
            <a:srgbClr val="000000"/>
          </a:solidFill>
          <a:latin typeface="Calibri"/>
          <a:ea typeface="+mj-ea"/>
          <a:cs typeface="+mj-cs"/>
        </a:defRPr>
      </a:lvl1pPr>
    </p:titleStyle>
    <p:bodyStyle>
      <a:lvl1pPr marL="0" indent="0" algn="l" defTabSz="914400" rtl="0" eaLnBrk="1" latinLnBrk="0" hangingPunct="1">
        <a:lnSpc>
          <a:spcPct val="120000"/>
        </a:lnSpc>
        <a:spcBef>
          <a:spcPts val="600"/>
        </a:spcBef>
        <a:spcAft>
          <a:spcPts val="0"/>
        </a:spcAft>
        <a:buFont typeface="Calibri" panose="020F0502020204030204" pitchFamily="34" charset="0"/>
        <a:buChar char="​"/>
        <a:defRPr sz="1600" b="1" i="0" kern="1200">
          <a:solidFill>
            <a:srgbClr val="F37021"/>
          </a:solidFill>
          <a:latin typeface="Calibri"/>
          <a:ea typeface="+mn-ea"/>
          <a:cs typeface="Calibri"/>
        </a:defRPr>
      </a:lvl1pPr>
      <a:lvl2pPr marL="0" indent="0" algn="l" defTabSz="914400" rtl="0" eaLnBrk="1" latinLnBrk="0" hangingPunct="1">
        <a:lnSpc>
          <a:spcPct val="100000"/>
        </a:lnSpc>
        <a:spcBef>
          <a:spcPts val="600"/>
        </a:spcBef>
        <a:spcAft>
          <a:spcPts val="0"/>
        </a:spcAft>
        <a:buFont typeface="Calibri" panose="020F0502020204030204" pitchFamily="34" charset="0"/>
        <a:buChar char="​"/>
        <a:defRPr sz="1600" b="1" i="0" kern="1200">
          <a:solidFill>
            <a:srgbClr val="2D2D2A"/>
          </a:solidFill>
          <a:latin typeface="Calibri"/>
          <a:ea typeface="+mn-ea"/>
          <a:cs typeface="Calibri"/>
        </a:defRPr>
      </a:lvl2pPr>
      <a:lvl3pPr marL="0" indent="0" algn="l" defTabSz="914400" rtl="0" eaLnBrk="1" latinLnBrk="0" hangingPunct="1">
        <a:lnSpc>
          <a:spcPct val="100000"/>
        </a:lnSpc>
        <a:spcBef>
          <a:spcPts val="600"/>
        </a:spcBef>
        <a:spcAft>
          <a:spcPts val="0"/>
        </a:spcAft>
        <a:buFont typeface="Calibri" panose="020F0502020204030204" pitchFamily="34" charset="0"/>
        <a:buChar char="​"/>
        <a:defRPr sz="1200" b="0" i="0" kern="1200">
          <a:solidFill>
            <a:schemeClr val="tx1"/>
          </a:solidFill>
          <a:latin typeface="Calibri"/>
          <a:ea typeface="+mn-ea"/>
          <a:cs typeface="Calibri"/>
        </a:defRPr>
      </a:lvl3pPr>
      <a:lvl4pPr marL="0" indent="0" algn="l" defTabSz="914400" rtl="0" eaLnBrk="1" latinLnBrk="0" hangingPunct="1">
        <a:lnSpc>
          <a:spcPct val="110000"/>
        </a:lnSpc>
        <a:spcBef>
          <a:spcPts val="600"/>
        </a:spcBef>
        <a:spcAft>
          <a:spcPts val="0"/>
        </a:spcAft>
        <a:buFont typeface="Calibri" panose="020F0502020204030204" pitchFamily="34" charset="0"/>
        <a:buChar char="​"/>
        <a:defRPr sz="1400" b="1" i="0" kern="1200" cap="all">
          <a:solidFill>
            <a:schemeClr val="tx1"/>
          </a:solidFill>
          <a:latin typeface="Calibri"/>
          <a:ea typeface="+mn-ea"/>
          <a:cs typeface="Calibri"/>
        </a:defRPr>
      </a:lvl4pPr>
      <a:lvl5pPr marL="0" indent="0" algn="l" defTabSz="914400" rtl="0" eaLnBrk="1" latinLnBrk="0" hangingPunct="1">
        <a:lnSpc>
          <a:spcPct val="100000"/>
        </a:lnSpc>
        <a:spcBef>
          <a:spcPts val="600"/>
        </a:spcBef>
        <a:spcAft>
          <a:spcPts val="0"/>
        </a:spcAft>
        <a:buFont typeface="Calibri" panose="020F0502020204030204" pitchFamily="34" charset="0"/>
        <a:buChar char="​"/>
        <a:defRPr sz="1400" b="1" i="0" kern="1200">
          <a:solidFill>
            <a:srgbClr val="7F7F7F"/>
          </a:solidFill>
          <a:latin typeface="Calibri"/>
          <a:ea typeface="+mn-ea"/>
          <a:cs typeface="Calibri"/>
        </a:defRPr>
      </a:lvl5pPr>
      <a:lvl6pPr marL="0" indent="0" algn="l" defTabSz="914400" rtl="0" eaLnBrk="1" latinLnBrk="0" hangingPunct="1">
        <a:lnSpc>
          <a:spcPct val="100000"/>
        </a:lnSpc>
        <a:spcBef>
          <a:spcPts val="600"/>
        </a:spcBef>
        <a:buFont typeface="Arial" panose="020B0604020202020204" pitchFamily="34" charset="0"/>
        <a:buNone/>
        <a:defRPr sz="1400" b="0" i="0" kern="1200" baseline="0">
          <a:solidFill>
            <a:schemeClr val="bg1">
              <a:lumMod val="50000"/>
            </a:schemeClr>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39000">
              <a:schemeClr val="accent4">
                <a:lumMod val="90000"/>
              </a:schemeClr>
            </a:gs>
            <a:gs pos="100000">
              <a:schemeClr val="bg1"/>
            </a:gs>
            <a:gs pos="59000">
              <a:schemeClr val="accent4"/>
            </a:gs>
          </a:gsLst>
          <a:lin ang="8100000" scaled="0"/>
          <a:tileRect/>
        </a:gradFill>
        <a:effectLst/>
      </p:bgPr>
    </p:bg>
    <p:spTree>
      <p:nvGrpSpPr>
        <p:cNvPr id="1" name=""/>
        <p:cNvGrpSpPr/>
        <p:nvPr/>
      </p:nvGrpSpPr>
      <p:grpSpPr>
        <a:xfrm>
          <a:off x="0" y="0"/>
          <a:ext cx="0" cy="0"/>
          <a:chOff x="0" y="0"/>
          <a:chExt cx="0" cy="0"/>
        </a:xfrm>
      </p:grpSpPr>
      <p:grpSp>
        <p:nvGrpSpPr>
          <p:cNvPr id="11" name="Group 10"/>
          <p:cNvGrpSpPr/>
          <p:nvPr userDrawn="1"/>
        </p:nvGrpSpPr>
        <p:grpSpPr>
          <a:xfrm>
            <a:off x="-201766" y="-141165"/>
            <a:ext cx="12586564" cy="7136527"/>
            <a:chOff x="-151325" y="-141165"/>
            <a:chExt cx="9439923" cy="7136527"/>
          </a:xfrm>
        </p:grpSpPr>
        <p:grpSp>
          <p:nvGrpSpPr>
            <p:cNvPr id="12" name="Group 11"/>
            <p:cNvGrpSpPr/>
            <p:nvPr userDrawn="1"/>
          </p:nvGrpSpPr>
          <p:grpSpPr>
            <a:xfrm>
              <a:off x="457731" y="6873247"/>
              <a:ext cx="8226688" cy="122115"/>
              <a:chOff x="457731" y="6582508"/>
              <a:chExt cx="8226688" cy="486507"/>
            </a:xfrm>
          </p:grpSpPr>
          <p:cxnSp>
            <p:nvCxnSpPr>
              <p:cNvPr id="121" name="Straight Connector 120"/>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23" name="Group 122"/>
              <p:cNvGrpSpPr/>
              <p:nvPr userDrawn="1"/>
            </p:nvGrpSpPr>
            <p:grpSpPr>
              <a:xfrm>
                <a:off x="7986158" y="6582508"/>
                <a:ext cx="152400" cy="486507"/>
                <a:chOff x="7983415" y="6582508"/>
                <a:chExt cx="152400" cy="486507"/>
              </a:xfrm>
            </p:grpSpPr>
            <p:cxnSp>
              <p:nvCxnSpPr>
                <p:cNvPr id="154" name="Straight Connector 15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userDrawn="1"/>
            </p:nvGrpSpPr>
            <p:grpSpPr>
              <a:xfrm>
                <a:off x="7287901" y="6582508"/>
                <a:ext cx="152400" cy="486507"/>
                <a:chOff x="7983415" y="6582508"/>
                <a:chExt cx="152400" cy="486507"/>
              </a:xfrm>
            </p:grpSpPr>
            <p:cxnSp>
              <p:nvCxnSpPr>
                <p:cNvPr id="152" name="Straight Connector 15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userDrawn="1"/>
            </p:nvGrpSpPr>
            <p:grpSpPr>
              <a:xfrm>
                <a:off x="6589644" y="6582508"/>
                <a:ext cx="152400" cy="486507"/>
                <a:chOff x="7983415" y="6582508"/>
                <a:chExt cx="152400" cy="486507"/>
              </a:xfrm>
            </p:grpSpPr>
            <p:cxnSp>
              <p:nvCxnSpPr>
                <p:cNvPr id="150" name="Straight Connector 14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userDrawn="1"/>
            </p:nvGrpSpPr>
            <p:grpSpPr>
              <a:xfrm>
                <a:off x="5891387" y="6582508"/>
                <a:ext cx="152400" cy="486507"/>
                <a:chOff x="7983415" y="6582508"/>
                <a:chExt cx="152400" cy="486507"/>
              </a:xfrm>
            </p:grpSpPr>
            <p:cxnSp>
              <p:nvCxnSpPr>
                <p:cNvPr id="148" name="Straight Connector 14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userDrawn="1"/>
            </p:nvGrpSpPr>
            <p:grpSpPr>
              <a:xfrm>
                <a:off x="5193130" y="6582508"/>
                <a:ext cx="152400" cy="486507"/>
                <a:chOff x="7983415" y="6582508"/>
                <a:chExt cx="152400" cy="486507"/>
              </a:xfrm>
            </p:grpSpPr>
            <p:cxnSp>
              <p:nvCxnSpPr>
                <p:cNvPr id="146" name="Straight Connector 14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userDrawn="1"/>
            </p:nvGrpSpPr>
            <p:grpSpPr>
              <a:xfrm>
                <a:off x="4494873" y="6582508"/>
                <a:ext cx="152400" cy="486507"/>
                <a:chOff x="7983415" y="6582508"/>
                <a:chExt cx="152400" cy="486507"/>
              </a:xfrm>
            </p:grpSpPr>
            <p:cxnSp>
              <p:nvCxnSpPr>
                <p:cNvPr id="144" name="Straight Connector 14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userDrawn="1"/>
            </p:nvGrpSpPr>
            <p:grpSpPr>
              <a:xfrm>
                <a:off x="3796616" y="6582508"/>
                <a:ext cx="152400" cy="486507"/>
                <a:chOff x="7983415" y="6582508"/>
                <a:chExt cx="152400" cy="486507"/>
              </a:xfrm>
            </p:grpSpPr>
            <p:cxnSp>
              <p:nvCxnSpPr>
                <p:cNvPr id="142" name="Straight Connector 14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userDrawn="1"/>
            </p:nvGrpSpPr>
            <p:grpSpPr>
              <a:xfrm>
                <a:off x="3098359" y="6582508"/>
                <a:ext cx="152400" cy="486507"/>
                <a:chOff x="7983415" y="6582508"/>
                <a:chExt cx="152400" cy="486507"/>
              </a:xfrm>
            </p:grpSpPr>
            <p:cxnSp>
              <p:nvCxnSpPr>
                <p:cNvPr id="140" name="Straight Connector 13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userDrawn="1"/>
            </p:nvGrpSpPr>
            <p:grpSpPr>
              <a:xfrm>
                <a:off x="2400102" y="6582508"/>
                <a:ext cx="152400" cy="486507"/>
                <a:chOff x="7983415" y="6582508"/>
                <a:chExt cx="152400" cy="486507"/>
              </a:xfrm>
            </p:grpSpPr>
            <p:cxnSp>
              <p:nvCxnSpPr>
                <p:cNvPr id="138" name="Straight Connector 13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userDrawn="1"/>
            </p:nvGrpSpPr>
            <p:grpSpPr>
              <a:xfrm>
                <a:off x="1701845" y="6582508"/>
                <a:ext cx="152400" cy="486507"/>
                <a:chOff x="7983415" y="6582508"/>
                <a:chExt cx="152400" cy="486507"/>
              </a:xfrm>
            </p:grpSpPr>
            <p:cxnSp>
              <p:nvCxnSpPr>
                <p:cNvPr id="136" name="Straight Connector 13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3" name="Group 132"/>
              <p:cNvGrpSpPr/>
              <p:nvPr userDrawn="1"/>
            </p:nvGrpSpPr>
            <p:grpSpPr>
              <a:xfrm>
                <a:off x="1003588" y="6582508"/>
                <a:ext cx="152400" cy="486507"/>
                <a:chOff x="7983415" y="6582508"/>
                <a:chExt cx="152400" cy="486507"/>
              </a:xfrm>
            </p:grpSpPr>
            <p:cxnSp>
              <p:nvCxnSpPr>
                <p:cNvPr id="134" name="Straight Connector 13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userDrawn="1"/>
          </p:nvGrpSpPr>
          <p:grpSpPr>
            <a:xfrm>
              <a:off x="-151325" y="454007"/>
              <a:ext cx="122115" cy="5945205"/>
              <a:chOff x="-238875" y="454007"/>
              <a:chExt cx="122115" cy="5945205"/>
            </a:xfrm>
          </p:grpSpPr>
          <p:cxnSp>
            <p:nvCxnSpPr>
              <p:cNvPr id="86" name="Straight Connector 85"/>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87" name="Group 86"/>
              <p:cNvGrpSpPr/>
              <p:nvPr userDrawn="1"/>
            </p:nvGrpSpPr>
            <p:grpSpPr>
              <a:xfrm rot="5400000">
                <a:off x="-254017" y="5940709"/>
                <a:ext cx="152400" cy="122115"/>
                <a:chOff x="7983415" y="6582508"/>
                <a:chExt cx="152400" cy="486507"/>
              </a:xfrm>
            </p:grpSpPr>
            <p:cxnSp>
              <p:nvCxnSpPr>
                <p:cNvPr id="119" name="Straight Connector 11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userDrawn="1"/>
            </p:nvGrpSpPr>
            <p:grpSpPr>
              <a:xfrm rot="5400000">
                <a:off x="-254017" y="5467067"/>
                <a:ext cx="152400" cy="122115"/>
                <a:chOff x="7983415" y="6582508"/>
                <a:chExt cx="152400" cy="486507"/>
              </a:xfrm>
            </p:grpSpPr>
            <p:cxnSp>
              <p:nvCxnSpPr>
                <p:cNvPr id="117" name="Straight Connector 1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userDrawn="1"/>
            </p:nvGrpSpPr>
            <p:grpSpPr>
              <a:xfrm rot="5400000">
                <a:off x="-254017" y="4993425"/>
                <a:ext cx="152400" cy="122115"/>
                <a:chOff x="7983415" y="6582508"/>
                <a:chExt cx="152400" cy="486507"/>
              </a:xfrm>
            </p:grpSpPr>
            <p:cxnSp>
              <p:nvCxnSpPr>
                <p:cNvPr id="115" name="Straight Connector 11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userDrawn="1"/>
            </p:nvGrpSpPr>
            <p:grpSpPr>
              <a:xfrm rot="5400000">
                <a:off x="-254017" y="4519783"/>
                <a:ext cx="152400" cy="122115"/>
                <a:chOff x="7983415" y="6582508"/>
                <a:chExt cx="152400" cy="486507"/>
              </a:xfrm>
            </p:grpSpPr>
            <p:cxnSp>
              <p:nvCxnSpPr>
                <p:cNvPr id="113" name="Straight Connector 11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userDrawn="1"/>
            </p:nvGrpSpPr>
            <p:grpSpPr>
              <a:xfrm rot="5400000">
                <a:off x="-254017" y="4046141"/>
                <a:ext cx="152400" cy="122115"/>
                <a:chOff x="7983415" y="6582508"/>
                <a:chExt cx="152400" cy="486507"/>
              </a:xfrm>
            </p:grpSpPr>
            <p:cxnSp>
              <p:nvCxnSpPr>
                <p:cNvPr id="111" name="Straight Connector 1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rot="5400000">
                <a:off x="-254017" y="3572499"/>
                <a:ext cx="152400" cy="122115"/>
                <a:chOff x="7983415" y="6582508"/>
                <a:chExt cx="152400" cy="486507"/>
              </a:xfrm>
            </p:grpSpPr>
            <p:cxnSp>
              <p:nvCxnSpPr>
                <p:cNvPr id="109" name="Straight Connector 10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userDrawn="1"/>
            </p:nvGrpSpPr>
            <p:grpSpPr>
              <a:xfrm rot="5400000">
                <a:off x="-254017" y="3098857"/>
                <a:ext cx="152400" cy="122115"/>
                <a:chOff x="7983415" y="6582508"/>
                <a:chExt cx="152400" cy="486507"/>
              </a:xfrm>
            </p:grpSpPr>
            <p:cxnSp>
              <p:nvCxnSpPr>
                <p:cNvPr id="107" name="Straight Connector 10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userDrawn="1"/>
            </p:nvGrpSpPr>
            <p:grpSpPr>
              <a:xfrm rot="5400000">
                <a:off x="-254017" y="2625215"/>
                <a:ext cx="152400" cy="122115"/>
                <a:chOff x="7983415" y="6582508"/>
                <a:chExt cx="152400" cy="486507"/>
              </a:xfrm>
            </p:grpSpPr>
            <p:cxnSp>
              <p:nvCxnSpPr>
                <p:cNvPr id="105" name="Straight Connector 10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userDrawn="1"/>
            </p:nvGrpSpPr>
            <p:grpSpPr>
              <a:xfrm rot="5400000">
                <a:off x="-254017" y="2151573"/>
                <a:ext cx="152400" cy="122115"/>
                <a:chOff x="7983415" y="6582508"/>
                <a:chExt cx="152400" cy="486507"/>
              </a:xfrm>
            </p:grpSpPr>
            <p:cxnSp>
              <p:nvCxnSpPr>
                <p:cNvPr id="103" name="Straight Connector 10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userDrawn="1"/>
            </p:nvGrpSpPr>
            <p:grpSpPr>
              <a:xfrm rot="5400000">
                <a:off x="-254017" y="1677931"/>
                <a:ext cx="152400" cy="122115"/>
                <a:chOff x="7983415" y="6582508"/>
                <a:chExt cx="152400" cy="486507"/>
              </a:xfrm>
            </p:grpSpPr>
            <p:cxnSp>
              <p:nvCxnSpPr>
                <p:cNvPr id="101" name="Straight Connector 10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userDrawn="1"/>
            </p:nvGrpSpPr>
            <p:grpSpPr>
              <a:xfrm rot="5400000">
                <a:off x="-254017" y="997340"/>
                <a:ext cx="152400" cy="122115"/>
                <a:chOff x="7983415" y="6582508"/>
                <a:chExt cx="152400" cy="486507"/>
              </a:xfrm>
            </p:grpSpPr>
            <p:cxnSp>
              <p:nvCxnSpPr>
                <p:cNvPr id="99" name="Straight Connector 9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98" name="Straight Connector 97"/>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userDrawn="1"/>
          </p:nvGrpSpPr>
          <p:grpSpPr>
            <a:xfrm>
              <a:off x="9166483" y="454007"/>
              <a:ext cx="122115" cy="5945205"/>
              <a:chOff x="-238875" y="454007"/>
              <a:chExt cx="122115" cy="5945205"/>
            </a:xfrm>
          </p:grpSpPr>
          <p:cxnSp>
            <p:nvCxnSpPr>
              <p:cNvPr id="51" name="Straight Connector 50"/>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52" name="Group 51"/>
              <p:cNvGrpSpPr/>
              <p:nvPr userDrawn="1"/>
            </p:nvGrpSpPr>
            <p:grpSpPr>
              <a:xfrm rot="5400000">
                <a:off x="-254017" y="5940709"/>
                <a:ext cx="152400" cy="122115"/>
                <a:chOff x="7983415" y="6582508"/>
                <a:chExt cx="152400" cy="486507"/>
              </a:xfrm>
            </p:grpSpPr>
            <p:cxnSp>
              <p:nvCxnSpPr>
                <p:cNvPr id="84" name="Straight Connector 8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userDrawn="1"/>
            </p:nvGrpSpPr>
            <p:grpSpPr>
              <a:xfrm rot="5400000">
                <a:off x="-254017" y="5467067"/>
                <a:ext cx="152400" cy="122115"/>
                <a:chOff x="7983415" y="6582508"/>
                <a:chExt cx="152400" cy="486507"/>
              </a:xfrm>
            </p:grpSpPr>
            <p:cxnSp>
              <p:nvCxnSpPr>
                <p:cNvPr id="82" name="Straight Connector 8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userDrawn="1"/>
            </p:nvGrpSpPr>
            <p:grpSpPr>
              <a:xfrm rot="5400000">
                <a:off x="-254017" y="4993425"/>
                <a:ext cx="152400" cy="122115"/>
                <a:chOff x="7983415" y="6582508"/>
                <a:chExt cx="152400" cy="486507"/>
              </a:xfrm>
            </p:grpSpPr>
            <p:cxnSp>
              <p:nvCxnSpPr>
                <p:cNvPr id="80" name="Straight Connector 7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userDrawn="1"/>
            </p:nvGrpSpPr>
            <p:grpSpPr>
              <a:xfrm rot="5400000">
                <a:off x="-254017" y="4519783"/>
                <a:ext cx="152400" cy="122115"/>
                <a:chOff x="7983415" y="6582508"/>
                <a:chExt cx="152400" cy="486507"/>
              </a:xfrm>
            </p:grpSpPr>
            <p:cxnSp>
              <p:nvCxnSpPr>
                <p:cNvPr id="78" name="Straight Connector 7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userDrawn="1"/>
            </p:nvGrpSpPr>
            <p:grpSpPr>
              <a:xfrm rot="5400000">
                <a:off x="-254017" y="4046141"/>
                <a:ext cx="152400" cy="122115"/>
                <a:chOff x="7983415" y="6582508"/>
                <a:chExt cx="152400" cy="486507"/>
              </a:xfrm>
            </p:grpSpPr>
            <p:cxnSp>
              <p:nvCxnSpPr>
                <p:cNvPr id="76" name="Straight Connector 7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userDrawn="1"/>
            </p:nvGrpSpPr>
            <p:grpSpPr>
              <a:xfrm rot="5400000">
                <a:off x="-254017" y="3572499"/>
                <a:ext cx="152400" cy="122115"/>
                <a:chOff x="7983415" y="6582508"/>
                <a:chExt cx="152400" cy="486507"/>
              </a:xfrm>
            </p:grpSpPr>
            <p:cxnSp>
              <p:nvCxnSpPr>
                <p:cNvPr id="74" name="Straight Connector 7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userDrawn="1"/>
            </p:nvGrpSpPr>
            <p:grpSpPr>
              <a:xfrm rot="5400000">
                <a:off x="-254017" y="3098857"/>
                <a:ext cx="152400" cy="122115"/>
                <a:chOff x="7983415" y="6582508"/>
                <a:chExt cx="152400" cy="486507"/>
              </a:xfrm>
            </p:grpSpPr>
            <p:cxnSp>
              <p:nvCxnSpPr>
                <p:cNvPr id="72" name="Straight Connector 7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rot="5400000">
                <a:off x="-254017" y="2625215"/>
                <a:ext cx="152400" cy="122115"/>
                <a:chOff x="7983415" y="6582508"/>
                <a:chExt cx="152400" cy="486507"/>
              </a:xfrm>
            </p:grpSpPr>
            <p:cxnSp>
              <p:nvCxnSpPr>
                <p:cNvPr id="70" name="Straight Connector 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userDrawn="1"/>
            </p:nvGrpSpPr>
            <p:grpSpPr>
              <a:xfrm rot="5400000">
                <a:off x="-254017" y="2151573"/>
                <a:ext cx="152400" cy="122115"/>
                <a:chOff x="7983415" y="6582508"/>
                <a:chExt cx="152400" cy="486507"/>
              </a:xfrm>
            </p:grpSpPr>
            <p:cxnSp>
              <p:nvCxnSpPr>
                <p:cNvPr id="68" name="Straight Connector 6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userDrawn="1"/>
            </p:nvGrpSpPr>
            <p:grpSpPr>
              <a:xfrm rot="5400000">
                <a:off x="-254017" y="1677931"/>
                <a:ext cx="152400" cy="122115"/>
                <a:chOff x="7983415" y="6582508"/>
                <a:chExt cx="152400" cy="486507"/>
              </a:xfrm>
            </p:grpSpPr>
            <p:cxnSp>
              <p:nvCxnSpPr>
                <p:cNvPr id="66" name="Straight Connector 6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userDrawn="1"/>
            </p:nvGrpSpPr>
            <p:grpSpPr>
              <a:xfrm rot="5400000">
                <a:off x="-254017" y="997340"/>
                <a:ext cx="152400" cy="122115"/>
                <a:chOff x="7983415" y="6582508"/>
                <a:chExt cx="152400" cy="486507"/>
              </a:xfrm>
            </p:grpSpPr>
            <p:cxnSp>
              <p:nvCxnSpPr>
                <p:cNvPr id="64" name="Straight Connector 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63" name="Straight Connector 62"/>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457731" y="-141165"/>
              <a:ext cx="8226688" cy="122115"/>
              <a:chOff x="457731" y="6582508"/>
              <a:chExt cx="8226688" cy="486507"/>
            </a:xfrm>
          </p:grpSpPr>
          <p:cxnSp>
            <p:nvCxnSpPr>
              <p:cNvPr id="16" name="Straight Connector 15"/>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7986158" y="6582508"/>
                <a:ext cx="152400" cy="486507"/>
                <a:chOff x="7983415" y="6582508"/>
                <a:chExt cx="152400" cy="486507"/>
              </a:xfrm>
            </p:grpSpPr>
            <p:cxnSp>
              <p:nvCxnSpPr>
                <p:cNvPr id="49" name="Straight Connector 4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userDrawn="1"/>
            </p:nvGrpSpPr>
            <p:grpSpPr>
              <a:xfrm>
                <a:off x="7287901" y="6582508"/>
                <a:ext cx="152400" cy="486507"/>
                <a:chOff x="7983415" y="6582508"/>
                <a:chExt cx="152400" cy="486507"/>
              </a:xfrm>
            </p:grpSpPr>
            <p:cxnSp>
              <p:nvCxnSpPr>
                <p:cNvPr id="47" name="Straight Connector 4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6589644" y="6582508"/>
                <a:ext cx="152400" cy="486507"/>
                <a:chOff x="7983415" y="6582508"/>
                <a:chExt cx="152400" cy="486507"/>
              </a:xfrm>
            </p:grpSpPr>
            <p:cxnSp>
              <p:nvCxnSpPr>
                <p:cNvPr id="45" name="Straight Connector 4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a:off x="5891387" y="6582508"/>
                <a:ext cx="152400" cy="486507"/>
                <a:chOff x="7983415" y="6582508"/>
                <a:chExt cx="152400" cy="486507"/>
              </a:xfrm>
            </p:grpSpPr>
            <p:cxnSp>
              <p:nvCxnSpPr>
                <p:cNvPr id="43" name="Straight Connector 4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userDrawn="1"/>
            </p:nvGrpSpPr>
            <p:grpSpPr>
              <a:xfrm>
                <a:off x="5193130" y="6582508"/>
                <a:ext cx="152400" cy="486507"/>
                <a:chOff x="7983415" y="6582508"/>
                <a:chExt cx="152400" cy="486507"/>
              </a:xfrm>
            </p:grpSpPr>
            <p:cxnSp>
              <p:nvCxnSpPr>
                <p:cNvPr id="41" name="Straight Connector 4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userDrawn="1"/>
            </p:nvGrpSpPr>
            <p:grpSpPr>
              <a:xfrm>
                <a:off x="4494873" y="6582508"/>
                <a:ext cx="152400" cy="486507"/>
                <a:chOff x="7983415" y="6582508"/>
                <a:chExt cx="152400" cy="486507"/>
              </a:xfrm>
            </p:grpSpPr>
            <p:cxnSp>
              <p:nvCxnSpPr>
                <p:cNvPr id="39" name="Straight Connector 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a:xfrm>
                <a:off x="3796616" y="6582508"/>
                <a:ext cx="152400" cy="486507"/>
                <a:chOff x="7983415" y="6582508"/>
                <a:chExt cx="152400" cy="486507"/>
              </a:xfrm>
            </p:grpSpPr>
            <p:cxnSp>
              <p:nvCxnSpPr>
                <p:cNvPr id="37" name="Straight Connector 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a:xfrm>
                <a:off x="3098359" y="6582508"/>
                <a:ext cx="152400" cy="486507"/>
                <a:chOff x="7983415" y="6582508"/>
                <a:chExt cx="152400" cy="486507"/>
              </a:xfrm>
            </p:grpSpPr>
            <p:cxnSp>
              <p:nvCxnSpPr>
                <p:cNvPr id="35" name="Straight Connector 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a:xfrm>
                <a:off x="2400102" y="6582508"/>
                <a:ext cx="152400" cy="486507"/>
                <a:chOff x="7983415" y="6582508"/>
                <a:chExt cx="152400" cy="486507"/>
              </a:xfrm>
            </p:grpSpPr>
            <p:cxnSp>
              <p:nvCxnSpPr>
                <p:cNvPr id="33" name="Straight Connector 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a:xfrm>
                <a:off x="1701845" y="6582508"/>
                <a:ext cx="152400" cy="486507"/>
                <a:chOff x="7983415" y="6582508"/>
                <a:chExt cx="152400" cy="486507"/>
              </a:xfrm>
            </p:grpSpPr>
            <p:cxnSp>
              <p:nvCxnSpPr>
                <p:cNvPr id="31" name="Straight Connector 3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userDrawn="1"/>
            </p:nvGrpSpPr>
            <p:grpSpPr>
              <a:xfrm>
                <a:off x="1003588" y="6582508"/>
                <a:ext cx="152400" cy="486507"/>
                <a:chOff x="7983415" y="6582508"/>
                <a:chExt cx="152400" cy="486507"/>
              </a:xfrm>
            </p:grpSpPr>
            <p:cxnSp>
              <p:nvCxnSpPr>
                <p:cNvPr id="29" name="Straight Connector 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2" name="Title Placeholder 1"/>
          <p:cNvSpPr>
            <a:spLocks noGrp="1"/>
          </p:cNvSpPr>
          <p:nvPr>
            <p:ph type="title"/>
          </p:nvPr>
        </p:nvSpPr>
        <p:spPr>
          <a:xfrm>
            <a:off x="1524000" y="457200"/>
            <a:ext cx="10055227" cy="524998"/>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1524000" y="1816101"/>
            <a:ext cx="10055227" cy="4583111"/>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1" name="TextBox 230"/>
          <p:cNvSpPr txBox="1"/>
          <p:nvPr/>
        </p:nvSpPr>
        <p:spPr>
          <a:xfrm>
            <a:off x="10854584" y="6719451"/>
            <a:ext cx="727816" cy="123111"/>
          </a:xfrm>
          <a:prstGeom prst="rect">
            <a:avLst/>
          </a:prstGeom>
          <a:noFill/>
        </p:spPr>
        <p:txBody>
          <a:bodyPr wrap="square" lIns="0" tIns="0" rIns="0" bIns="0" rtlCol="0">
            <a:noAutofit/>
          </a:bodyPr>
          <a:lstStyle/>
          <a:p>
            <a:pPr algn="r"/>
            <a:fld id="{567A4CEE-210B-4A43-8E57-98E37E0AC15F}" type="slidenum">
              <a:rPr lang="en-US" sz="800" spc="0" baseline="0" smtClean="0">
                <a:solidFill>
                  <a:schemeClr val="tx1"/>
                </a:solidFill>
                <a:latin typeface="+mj-lt"/>
              </a:rPr>
              <a:pPr algn="r"/>
              <a:t>‹#›</a:t>
            </a:fld>
            <a:endParaRPr lang="en-US" sz="800" spc="0" baseline="0" dirty="0">
              <a:solidFill>
                <a:schemeClr val="tx1"/>
              </a:solidFill>
              <a:latin typeface="+mj-lt"/>
            </a:endParaRPr>
          </a:p>
        </p:txBody>
      </p:sp>
      <p:pic>
        <p:nvPicPr>
          <p:cNvPr id="156" name="Picture 155"/>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457200" y="6645568"/>
            <a:ext cx="887414" cy="212432"/>
          </a:xfrm>
          <a:prstGeom prst="rect">
            <a:avLst/>
          </a:prstGeom>
        </p:spPr>
      </p:pic>
    </p:spTree>
    <p:extLst>
      <p:ext uri="{BB962C8B-B14F-4D97-AF65-F5344CB8AC3E}">
        <p14:creationId xmlns:p14="http://schemas.microsoft.com/office/powerpoint/2010/main" val="3079111271"/>
      </p:ext>
    </p:extLst>
  </p:cSld>
  <p:clrMap bg1="lt1" tx1="dk1" bg2="lt2" tx2="dk2" accent1="accent1" accent2="accent2" accent3="accent3" accent4="accent4" accent5="accent5" accent6="accent6" hlink="hlink" folHlink="folHlink"/>
  <p:sldLayoutIdLst>
    <p:sldLayoutId id="2147483732" r:id="rId1"/>
    <p:sldLayoutId id="2147483737" r:id="rId2"/>
    <p:sldLayoutId id="2147483733" r:id="rId3"/>
    <p:sldLayoutId id="2147483750" r:id="rId4"/>
    <p:sldLayoutId id="2147483734" r:id="rId5"/>
    <p:sldLayoutId id="2147483751" r:id="rId6"/>
  </p:sldLayoutIdLst>
  <p:transition spd="slow">
    <p:push/>
  </p:transition>
  <p:txStyles>
    <p:titleStyle>
      <a:lvl1pPr algn="l" defTabSz="914400" rtl="0" eaLnBrk="1" latinLnBrk="0" hangingPunct="1">
        <a:lnSpc>
          <a:spcPct val="90000"/>
        </a:lnSpc>
        <a:spcBef>
          <a:spcPct val="0"/>
        </a:spcBef>
        <a:buNone/>
        <a:defRPr sz="2200" kern="1200" cap="none" baseline="0">
          <a:solidFill>
            <a:schemeClr val="tx1">
              <a:lumMod val="75000"/>
              <a:lumOff val="25000"/>
            </a:schemeClr>
          </a:solidFill>
          <a:latin typeface="Calibri"/>
          <a:ea typeface="+mj-ea"/>
          <a:cs typeface="+mj-cs"/>
        </a:defRPr>
      </a:lvl1pPr>
    </p:titleStyle>
    <p:bodyStyle>
      <a:lvl1pPr marL="0" indent="0" algn="l" defTabSz="914400" rtl="0" eaLnBrk="1" latinLnBrk="0" hangingPunct="1">
        <a:lnSpc>
          <a:spcPct val="120000"/>
        </a:lnSpc>
        <a:spcBef>
          <a:spcPts val="600"/>
        </a:spcBef>
        <a:spcAft>
          <a:spcPts val="1200"/>
        </a:spcAft>
        <a:buFont typeface="Calibri" panose="020F0502020204030204" pitchFamily="34" charset="0"/>
        <a:buChar char="​"/>
        <a:defRPr sz="1500" i="0" kern="1200">
          <a:solidFill>
            <a:srgbClr val="2D2D2A"/>
          </a:solidFill>
          <a:latin typeface="Calibri"/>
          <a:ea typeface="+mn-ea"/>
          <a:cs typeface="Calibri"/>
        </a:defRPr>
      </a:lvl1pPr>
      <a:lvl2pPr marL="0" indent="0" algn="l" defTabSz="914400" rtl="0" eaLnBrk="1" latinLnBrk="0" hangingPunct="1">
        <a:lnSpc>
          <a:spcPct val="100000"/>
        </a:lnSpc>
        <a:spcBef>
          <a:spcPts val="0"/>
        </a:spcBef>
        <a:spcAft>
          <a:spcPts val="600"/>
        </a:spcAft>
        <a:buFont typeface="Calibri" panose="020F0502020204030204" pitchFamily="34" charset="0"/>
        <a:buChar char="​"/>
        <a:defRPr sz="1500" i="0" kern="1200">
          <a:solidFill>
            <a:schemeClr val="tx2"/>
          </a:solidFill>
          <a:latin typeface="Calibri"/>
          <a:ea typeface="+mn-ea"/>
          <a:cs typeface="Calibri"/>
        </a:defRPr>
      </a:lvl2pPr>
      <a:lvl3pPr marL="0" indent="0" algn="l" defTabSz="914400" rtl="0" eaLnBrk="1" latinLnBrk="0" hangingPunct="1">
        <a:lnSpc>
          <a:spcPct val="120000"/>
        </a:lnSpc>
        <a:spcBef>
          <a:spcPts val="600"/>
        </a:spcBef>
        <a:spcAft>
          <a:spcPts val="600"/>
        </a:spcAft>
        <a:buFont typeface="Calibri" panose="020F0502020204030204" pitchFamily="34" charset="0"/>
        <a:buChar char="​"/>
        <a:defRPr sz="1100" i="0" kern="1200">
          <a:solidFill>
            <a:schemeClr val="tx2"/>
          </a:solidFill>
          <a:latin typeface="Calibri"/>
          <a:ea typeface="+mn-ea"/>
          <a:cs typeface="Calibri"/>
        </a:defRPr>
      </a:lvl3pPr>
      <a:lvl4pPr marL="0" indent="0" algn="l" defTabSz="914400" rtl="0" eaLnBrk="1" latinLnBrk="0" hangingPunct="1">
        <a:lnSpc>
          <a:spcPct val="110000"/>
        </a:lnSpc>
        <a:spcBef>
          <a:spcPts val="0"/>
        </a:spcBef>
        <a:buFont typeface="Calibri" panose="020F0502020204030204" pitchFamily="34" charset="0"/>
        <a:buChar char="​"/>
        <a:defRPr sz="1100" i="0" kern="1200">
          <a:solidFill>
            <a:schemeClr val="accent5"/>
          </a:solidFill>
          <a:latin typeface="Calibri"/>
          <a:ea typeface="+mn-ea"/>
          <a:cs typeface="Calibri"/>
        </a:defRPr>
      </a:lvl4pPr>
      <a:lvl5pPr marL="0" indent="0" algn="l" defTabSz="914400" rtl="0" eaLnBrk="1" latinLnBrk="0" hangingPunct="1">
        <a:lnSpc>
          <a:spcPct val="150000"/>
        </a:lnSpc>
        <a:spcBef>
          <a:spcPts val="0"/>
        </a:spcBef>
        <a:buFont typeface="Calibri" panose="020F0502020204030204" pitchFamily="34" charset="0"/>
        <a:buChar char="​"/>
        <a:defRPr sz="700" i="0" kern="1200">
          <a:solidFill>
            <a:schemeClr val="tx2"/>
          </a:solidFill>
          <a:latin typeface="Calibri"/>
          <a:ea typeface="+mn-ea"/>
          <a:cs typeface="Calibri"/>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hyperlink" Target="https://repo.adobe.com/nexus/content/groups/public/com/adobe/granite/com.adobe.granite.oak.s3connector/1.4.8/com.adobe.granite.oak.s3connector-1.4.8.zip"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tiff"/><Relationship Id="rId2" Type="http://schemas.openxmlformats.org/officeDocument/2006/relationships/notesSlide" Target="../notesSlides/notesSlide6.xml"/><Relationship Id="rId16"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26.png"/><Relationship Id="rId11" Type="http://schemas.openxmlformats.org/officeDocument/2006/relationships/image" Target="../media/image31.jpe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jpe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jpg"/><Relationship Id="rId18" Type="http://schemas.openxmlformats.org/officeDocument/2006/relationships/image" Target="../media/image53.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notesSlide" Target="../notesSlides/notesSlide7.xml"/><Relationship Id="rId16" Type="http://schemas.openxmlformats.org/officeDocument/2006/relationships/image" Target="../media/image51.png"/><Relationship Id="rId1" Type="http://schemas.openxmlformats.org/officeDocument/2006/relationships/slideLayout" Target="../slideLayouts/slideLayout6.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emf"/><Relationship Id="rId7"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slides/_rels/slide17.xml.rels><?xml version="1.0" encoding="UTF-8" standalone="yes"?>
<Relationships xmlns="http://schemas.openxmlformats.org/package/2006/relationships"><Relationship Id="rId3" Type="http://schemas.openxmlformats.org/officeDocument/2006/relationships/image" Target="../media/image54.emf"/><Relationship Id="rId7"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92" y="0"/>
            <a:ext cx="12192000" cy="6096000"/>
          </a:xfrm>
          <a:prstGeom prst="rect">
            <a:avLst/>
          </a:prstGeom>
        </p:spPr>
      </p:pic>
      <p:sp>
        <p:nvSpPr>
          <p:cNvPr id="9" name="Rectangle 8"/>
          <p:cNvSpPr/>
          <p:nvPr/>
        </p:nvSpPr>
        <p:spPr>
          <a:xfrm>
            <a:off x="0" y="2057400"/>
            <a:ext cx="7772400" cy="2286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Subtitle 5"/>
          <p:cNvSpPr>
            <a:spLocks noGrp="1"/>
          </p:cNvSpPr>
          <p:nvPr>
            <p:ph type="subTitle" idx="1"/>
          </p:nvPr>
        </p:nvSpPr>
        <p:spPr>
          <a:xfrm>
            <a:off x="269478" y="3376136"/>
            <a:ext cx="6207522" cy="369332"/>
          </a:xfrm>
        </p:spPr>
        <p:txBody>
          <a:bodyPr/>
          <a:lstStyle/>
          <a:p>
            <a:pPr>
              <a:lnSpc>
                <a:spcPct val="100000"/>
              </a:lnSpc>
            </a:pPr>
            <a:r>
              <a:rPr lang="en-US" dirty="0">
                <a:solidFill>
                  <a:schemeClr val="bg1"/>
                </a:solidFill>
              </a:rPr>
              <a:t>Connecting AEM to Amazon S3</a:t>
            </a:r>
          </a:p>
        </p:txBody>
      </p:sp>
      <p:sp>
        <p:nvSpPr>
          <p:cNvPr id="12" name="Shape 12158"/>
          <p:cNvSpPr txBox="1">
            <a:spLocks/>
          </p:cNvSpPr>
          <p:nvPr/>
        </p:nvSpPr>
        <p:spPr>
          <a:xfrm>
            <a:off x="234156" y="2385536"/>
            <a:ext cx="6623844" cy="914400"/>
          </a:xfrm>
          <a:prstGeom prst="rect">
            <a:avLst/>
          </a:prstGeom>
          <a:noFill/>
          <a:effectLst>
            <a:outerShdw blurRad="38100" dist="23000" dir="5400000" rotWithShape="0">
              <a:srgbClr val="000000">
                <a:alpha val="35000"/>
              </a:srgbClr>
            </a:outerShdw>
          </a:effectLst>
        </p:spPr>
        <p:txBody>
          <a:bodyPr vert="horz" wrap="square" lIns="91440" tIns="0" rIns="0" bIns="0" rtlCol="0" anchor="b" anchorCtr="0">
            <a:noAutofit/>
          </a:bodyPr>
          <a:lstStyle>
            <a:lvl1pPr algn="l" defTabSz="914400" rtl="0" eaLnBrk="1" latinLnBrk="0" hangingPunct="1">
              <a:lnSpc>
                <a:spcPct val="75000"/>
              </a:lnSpc>
              <a:spcBef>
                <a:spcPct val="0"/>
              </a:spcBef>
              <a:buNone/>
              <a:defRPr sz="3200" b="0" kern="1200" cap="none" baseline="0">
                <a:solidFill>
                  <a:schemeClr val="tx1"/>
                </a:solidFill>
                <a:latin typeface="+mn-lt"/>
                <a:ea typeface="+mj-ea"/>
                <a:cs typeface="+mj-cs"/>
              </a:defRPr>
            </a:lvl1pPr>
          </a:lstStyle>
          <a:p>
            <a:pPr>
              <a:lnSpc>
                <a:spcPts val="4000"/>
              </a:lnSpc>
              <a:defRPr sz="4200" b="1">
                <a:solidFill>
                  <a:srgbClr val="FF9300"/>
                </a:solidFill>
                <a:latin typeface="+mj-lt"/>
                <a:ea typeface="+mj-ea"/>
                <a:cs typeface="+mj-cs"/>
                <a:sym typeface="Calibri"/>
              </a:defRPr>
            </a:pPr>
            <a:r>
              <a:rPr lang="en-US" sz="5400" b="1" dirty="0">
                <a:solidFill>
                  <a:schemeClr val="accent6"/>
                </a:solidFill>
                <a:latin typeface="Calibri" panose="020F0502020204030204" pitchFamily="34" charset="0"/>
                <a:sym typeface="Calibri"/>
              </a:rPr>
              <a:t>AGCO Digital Assets </a:t>
            </a:r>
          </a:p>
        </p:txBody>
      </p:sp>
      <p:sp>
        <p:nvSpPr>
          <p:cNvPr id="14" name="Rectangle 13"/>
          <p:cNvSpPr/>
          <p:nvPr/>
        </p:nvSpPr>
        <p:spPr>
          <a:xfrm>
            <a:off x="7774860" y="2057400"/>
            <a:ext cx="152400"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Tree>
    <p:extLst>
      <p:ext uri="{BB962C8B-B14F-4D97-AF65-F5344CB8AC3E}">
        <p14:creationId xmlns:p14="http://schemas.microsoft.com/office/powerpoint/2010/main" val="2349461061"/>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en-US" dirty="0"/>
              <a:t>Conceptual Architecture</a:t>
            </a:r>
          </a:p>
        </p:txBody>
      </p:sp>
      <p:sp>
        <p:nvSpPr>
          <p:cNvPr id="21" name="Title 1"/>
          <p:cNvSpPr>
            <a:spLocks noGrp="1"/>
          </p:cNvSpPr>
          <p:nvPr>
            <p:ph type="title"/>
          </p:nvPr>
        </p:nvSpPr>
        <p:spPr>
          <a:xfrm>
            <a:off x="381000" y="457200"/>
            <a:ext cx="11429999" cy="381000"/>
          </a:xfrm>
        </p:spPr>
        <p:txBody>
          <a:bodyPr/>
          <a:lstStyle/>
          <a:p>
            <a:r>
              <a:rPr lang="en-US" b="1" dirty="0">
                <a:solidFill>
                  <a:schemeClr val="accent4">
                    <a:lumMod val="25000"/>
                  </a:schemeClr>
                </a:solidFill>
              </a:rPr>
              <a:t>Conceptual Architecture</a:t>
            </a:r>
          </a:p>
        </p:txBody>
      </p:sp>
      <p:sp>
        <p:nvSpPr>
          <p:cNvPr id="95" name="TextBox 94"/>
          <p:cNvSpPr txBox="1"/>
          <p:nvPr/>
        </p:nvSpPr>
        <p:spPr>
          <a:xfrm>
            <a:off x="6248400" y="2105131"/>
            <a:ext cx="5553935" cy="2769989"/>
          </a:xfrm>
          <a:prstGeom prst="rect">
            <a:avLst/>
          </a:prstGeom>
          <a:noFill/>
        </p:spPr>
        <p:txBody>
          <a:bodyPr wrap="square" lIns="0" tIns="0" rIns="0" bIns="0" rtlCol="0">
            <a:spAutoFit/>
          </a:bodyPr>
          <a:lstStyle/>
          <a:p>
            <a:pPr marL="285750" indent="-285750">
              <a:buFont typeface="Wingdings" panose="05000000000000000000" pitchFamily="2" charset="2"/>
              <a:buChar char="ü"/>
            </a:pPr>
            <a:r>
              <a:rPr lang="en-US" b="1" dirty="0"/>
              <a:t>S3</a:t>
            </a:r>
            <a:r>
              <a:rPr lang="en-US" dirty="0"/>
              <a:t> has the common Asset Store for all the AEM servers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Author</a:t>
            </a:r>
            <a:r>
              <a:rPr lang="en-US" dirty="0"/>
              <a:t> has </a:t>
            </a:r>
            <a:r>
              <a:rPr lang="en-US" b="1" i="1" dirty="0"/>
              <a:t>Read + Write</a:t>
            </a:r>
            <a:r>
              <a:rPr lang="en-US" dirty="0"/>
              <a:t> access to S3 store</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Publish</a:t>
            </a:r>
            <a:r>
              <a:rPr lang="en-US" dirty="0"/>
              <a:t> has </a:t>
            </a:r>
            <a:r>
              <a:rPr lang="en-US" b="1" i="1" dirty="0"/>
              <a:t>Read-only</a:t>
            </a:r>
            <a:r>
              <a:rPr lang="en-US" dirty="0"/>
              <a:t> access to S3 store</a:t>
            </a:r>
          </a:p>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ü"/>
            </a:pPr>
            <a:r>
              <a:rPr lang="en-US" b="1" dirty="0"/>
              <a:t>‘Activation’ </a:t>
            </a:r>
            <a:r>
              <a:rPr lang="en-US" dirty="0"/>
              <a:t>process will replicate only the node structure from Author to Publish</a:t>
            </a:r>
          </a:p>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ü"/>
            </a:pPr>
            <a:r>
              <a:rPr lang="en-US" dirty="0"/>
              <a:t>Assets are exempt from ‘Activation’</a:t>
            </a:r>
          </a:p>
        </p:txBody>
      </p:sp>
      <p:grpSp>
        <p:nvGrpSpPr>
          <p:cNvPr id="101" name="Group 100"/>
          <p:cNvGrpSpPr/>
          <p:nvPr/>
        </p:nvGrpSpPr>
        <p:grpSpPr>
          <a:xfrm>
            <a:off x="344194" y="1053899"/>
            <a:ext cx="5014231" cy="5499301"/>
            <a:chOff x="344194" y="1053899"/>
            <a:chExt cx="5014231" cy="5499301"/>
          </a:xfrm>
        </p:grpSpPr>
        <p:pic>
          <p:nvPicPr>
            <p:cNvPr id="22" name="Picture 21"/>
            <p:cNvPicPr>
              <a:picLocks noChangeAspect="1"/>
            </p:cNvPicPr>
            <p:nvPr/>
          </p:nvPicPr>
          <p:blipFill>
            <a:blip r:embed="rId3"/>
            <a:stretch>
              <a:fillRect/>
            </a:stretch>
          </p:blipFill>
          <p:spPr>
            <a:xfrm>
              <a:off x="1280652" y="3214652"/>
              <a:ext cx="990600" cy="990600"/>
            </a:xfrm>
            <a:prstGeom prst="rect">
              <a:avLst/>
            </a:prstGeom>
          </p:spPr>
        </p:pic>
        <p:pic>
          <p:nvPicPr>
            <p:cNvPr id="23" name="Picture 22"/>
            <p:cNvPicPr>
              <a:picLocks noChangeAspect="1"/>
            </p:cNvPicPr>
            <p:nvPr/>
          </p:nvPicPr>
          <p:blipFill>
            <a:blip r:embed="rId3"/>
            <a:stretch>
              <a:fillRect/>
            </a:stretch>
          </p:blipFill>
          <p:spPr>
            <a:xfrm>
              <a:off x="3490452" y="1941375"/>
              <a:ext cx="990600" cy="990600"/>
            </a:xfrm>
            <a:prstGeom prst="rect">
              <a:avLst/>
            </a:prstGeom>
          </p:spPr>
        </p:pic>
        <p:pic>
          <p:nvPicPr>
            <p:cNvPr id="24" name="Picture 23"/>
            <p:cNvPicPr>
              <a:picLocks noChangeAspect="1"/>
            </p:cNvPicPr>
            <p:nvPr/>
          </p:nvPicPr>
          <p:blipFill>
            <a:blip r:embed="rId3"/>
            <a:stretch>
              <a:fillRect/>
            </a:stretch>
          </p:blipFill>
          <p:spPr>
            <a:xfrm>
              <a:off x="3490452" y="4662452"/>
              <a:ext cx="990600" cy="990600"/>
            </a:xfrm>
            <a:prstGeom prst="rect">
              <a:avLst/>
            </a:prstGeom>
          </p:spPr>
        </p:pic>
        <p:cxnSp>
          <p:nvCxnSpPr>
            <p:cNvPr id="7" name="Straight Arrow Connector 6"/>
            <p:cNvCxnSpPr/>
            <p:nvPr/>
          </p:nvCxnSpPr>
          <p:spPr>
            <a:xfrm flipV="1">
              <a:off x="2130120" y="2605052"/>
              <a:ext cx="1360332" cy="78600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042652" y="4106929"/>
              <a:ext cx="1447800" cy="936523"/>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719015" y="3527185"/>
              <a:ext cx="322008" cy="368712"/>
              <a:chOff x="516192" y="2470356"/>
              <a:chExt cx="887364" cy="1022556"/>
            </a:xfrm>
          </p:grpSpPr>
          <p:sp>
            <p:nvSpPr>
              <p:cNvPr id="45" name="Flowchart: Magnetic Disk 44"/>
              <p:cNvSpPr/>
              <p:nvPr/>
            </p:nvSpPr>
            <p:spPr>
              <a:xfrm>
                <a:off x="516192" y="2470356"/>
                <a:ext cx="887364" cy="1022556"/>
              </a:xfrm>
              <a:prstGeom prst="flowChartMagneticDisk">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39" name="Straight Connector 38"/>
              <p:cNvCxnSpPr/>
              <p:nvPr/>
            </p:nvCxnSpPr>
            <p:spPr>
              <a:xfrm flipH="1" flipV="1">
                <a:off x="994581" y="2981019"/>
                <a:ext cx="164837" cy="261782"/>
              </a:xfrm>
              <a:prstGeom prst="line">
                <a:avLst/>
              </a:prstGeom>
              <a:ln w="28575"/>
            </p:spPr>
            <p:style>
              <a:lnRef idx="1">
                <a:schemeClr val="dk1"/>
              </a:lnRef>
              <a:fillRef idx="0">
                <a:schemeClr val="dk1"/>
              </a:fillRef>
              <a:effectRef idx="0">
                <a:schemeClr val="dk1"/>
              </a:effectRef>
              <a:fontRef idx="minor">
                <a:schemeClr val="tx1"/>
              </a:fontRef>
            </p:style>
          </p:cxnSp>
          <p:sp>
            <p:nvSpPr>
              <p:cNvPr id="13" name="Oval 12"/>
              <p:cNvSpPr/>
              <p:nvPr/>
            </p:nvSpPr>
            <p:spPr>
              <a:xfrm>
                <a:off x="846803" y="2867332"/>
                <a:ext cx="228600" cy="174523"/>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Oval 33"/>
              <p:cNvSpPr/>
              <p:nvPr/>
            </p:nvSpPr>
            <p:spPr>
              <a:xfrm>
                <a:off x="602226" y="3216376"/>
                <a:ext cx="228600" cy="174523"/>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6" name="Oval 35"/>
              <p:cNvSpPr/>
              <p:nvPr/>
            </p:nvSpPr>
            <p:spPr>
              <a:xfrm>
                <a:off x="1104900" y="3217605"/>
                <a:ext cx="228600" cy="174523"/>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8" name="Straight Connector 17"/>
              <p:cNvCxnSpPr>
                <a:stCxn id="34" idx="0"/>
                <a:endCxn id="13" idx="3"/>
              </p:cNvCxnSpPr>
              <p:nvPr/>
            </p:nvCxnSpPr>
            <p:spPr>
              <a:xfrm flipV="1">
                <a:off x="716526" y="3016297"/>
                <a:ext cx="163755" cy="200079"/>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47" name="Group 46"/>
            <p:cNvGrpSpPr/>
            <p:nvPr/>
          </p:nvGrpSpPr>
          <p:grpSpPr>
            <a:xfrm>
              <a:off x="4649494" y="1608890"/>
              <a:ext cx="322008" cy="368712"/>
              <a:chOff x="516192" y="2470356"/>
              <a:chExt cx="887364" cy="1022556"/>
            </a:xfrm>
          </p:grpSpPr>
          <p:sp>
            <p:nvSpPr>
              <p:cNvPr id="48" name="Flowchart: Magnetic Disk 47"/>
              <p:cNvSpPr/>
              <p:nvPr/>
            </p:nvSpPr>
            <p:spPr>
              <a:xfrm>
                <a:off x="516192" y="2470356"/>
                <a:ext cx="887364" cy="1022556"/>
              </a:xfrm>
              <a:prstGeom prst="flowChartMagneticDisk">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49" name="Straight Connector 48"/>
              <p:cNvCxnSpPr/>
              <p:nvPr/>
            </p:nvCxnSpPr>
            <p:spPr>
              <a:xfrm flipH="1" flipV="1">
                <a:off x="994581" y="2981019"/>
                <a:ext cx="164837" cy="261782"/>
              </a:xfrm>
              <a:prstGeom prst="line">
                <a:avLst/>
              </a:prstGeom>
              <a:ln w="28575"/>
            </p:spPr>
            <p:style>
              <a:lnRef idx="1">
                <a:schemeClr val="dk1"/>
              </a:lnRef>
              <a:fillRef idx="0">
                <a:schemeClr val="dk1"/>
              </a:fillRef>
              <a:effectRef idx="0">
                <a:schemeClr val="dk1"/>
              </a:effectRef>
              <a:fontRef idx="minor">
                <a:schemeClr val="tx1"/>
              </a:fontRef>
            </p:style>
          </p:cxnSp>
          <p:sp>
            <p:nvSpPr>
              <p:cNvPr id="50" name="Oval 49"/>
              <p:cNvSpPr/>
              <p:nvPr/>
            </p:nvSpPr>
            <p:spPr>
              <a:xfrm>
                <a:off x="846803" y="2867332"/>
                <a:ext cx="228600" cy="174523"/>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1" name="Oval 50"/>
              <p:cNvSpPr/>
              <p:nvPr/>
            </p:nvSpPr>
            <p:spPr>
              <a:xfrm>
                <a:off x="602226" y="3216376"/>
                <a:ext cx="228600" cy="174523"/>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2" name="Oval 51"/>
              <p:cNvSpPr/>
              <p:nvPr/>
            </p:nvSpPr>
            <p:spPr>
              <a:xfrm>
                <a:off x="1104900" y="3217605"/>
                <a:ext cx="228600" cy="174523"/>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3" name="Straight Connector 52"/>
              <p:cNvCxnSpPr>
                <a:stCxn id="51" idx="0"/>
                <a:endCxn id="50" idx="3"/>
              </p:cNvCxnSpPr>
              <p:nvPr/>
            </p:nvCxnSpPr>
            <p:spPr>
              <a:xfrm flipV="1">
                <a:off x="716526" y="3016297"/>
                <a:ext cx="163755" cy="200079"/>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54" name="Group 53"/>
            <p:cNvGrpSpPr/>
            <p:nvPr/>
          </p:nvGrpSpPr>
          <p:grpSpPr>
            <a:xfrm>
              <a:off x="4652542" y="5661330"/>
              <a:ext cx="322008" cy="368712"/>
              <a:chOff x="516192" y="2470356"/>
              <a:chExt cx="887364" cy="1022556"/>
            </a:xfrm>
          </p:grpSpPr>
          <p:sp>
            <p:nvSpPr>
              <p:cNvPr id="55" name="Flowchart: Magnetic Disk 54"/>
              <p:cNvSpPr/>
              <p:nvPr/>
            </p:nvSpPr>
            <p:spPr>
              <a:xfrm>
                <a:off x="516192" y="2470356"/>
                <a:ext cx="887364" cy="1022556"/>
              </a:xfrm>
              <a:prstGeom prst="flowChartMagneticDisk">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6" name="Straight Connector 55"/>
              <p:cNvCxnSpPr/>
              <p:nvPr/>
            </p:nvCxnSpPr>
            <p:spPr>
              <a:xfrm flipH="1" flipV="1">
                <a:off x="994581" y="2981019"/>
                <a:ext cx="164837" cy="261782"/>
              </a:xfrm>
              <a:prstGeom prst="line">
                <a:avLst/>
              </a:prstGeom>
              <a:ln w="28575"/>
            </p:spPr>
            <p:style>
              <a:lnRef idx="1">
                <a:schemeClr val="dk1"/>
              </a:lnRef>
              <a:fillRef idx="0">
                <a:schemeClr val="dk1"/>
              </a:fillRef>
              <a:effectRef idx="0">
                <a:schemeClr val="dk1"/>
              </a:effectRef>
              <a:fontRef idx="minor">
                <a:schemeClr val="tx1"/>
              </a:fontRef>
            </p:style>
          </p:cxnSp>
          <p:sp>
            <p:nvSpPr>
              <p:cNvPr id="57" name="Oval 56"/>
              <p:cNvSpPr/>
              <p:nvPr/>
            </p:nvSpPr>
            <p:spPr>
              <a:xfrm>
                <a:off x="846803" y="2867332"/>
                <a:ext cx="228600" cy="174523"/>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8" name="Oval 57"/>
              <p:cNvSpPr/>
              <p:nvPr/>
            </p:nvSpPr>
            <p:spPr>
              <a:xfrm>
                <a:off x="602226" y="3216376"/>
                <a:ext cx="228600" cy="174523"/>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9" name="Oval 58"/>
              <p:cNvSpPr/>
              <p:nvPr/>
            </p:nvSpPr>
            <p:spPr>
              <a:xfrm>
                <a:off x="1104900" y="3217605"/>
                <a:ext cx="228600" cy="174523"/>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60" name="Straight Connector 59"/>
              <p:cNvCxnSpPr>
                <a:stCxn id="58" idx="0"/>
                <a:endCxn id="57" idx="3"/>
              </p:cNvCxnSpPr>
              <p:nvPr/>
            </p:nvCxnSpPr>
            <p:spPr>
              <a:xfrm flipV="1">
                <a:off x="716526" y="3016297"/>
                <a:ext cx="163755" cy="200079"/>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65" name="Straight Arrow Connector 64"/>
            <p:cNvCxnSpPr/>
            <p:nvPr/>
          </p:nvCxnSpPr>
          <p:spPr>
            <a:xfrm flipH="1" flipV="1">
              <a:off x="4328652" y="5490003"/>
              <a:ext cx="304800" cy="206477"/>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4320586" y="1915561"/>
              <a:ext cx="304800" cy="190501"/>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2" idx="3"/>
              <a:endCxn id="25" idx="1"/>
            </p:cNvCxnSpPr>
            <p:nvPr/>
          </p:nvCxnSpPr>
          <p:spPr>
            <a:xfrm>
              <a:off x="2271252" y="3709952"/>
              <a:ext cx="1431997" cy="0"/>
            </a:xfrm>
            <a:prstGeom prst="straightConnector1">
              <a:avLst/>
            </a:prstGeom>
            <a:ln w="1270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4" idx="0"/>
            </p:cNvCxnSpPr>
            <p:nvPr/>
          </p:nvCxnSpPr>
          <p:spPr>
            <a:xfrm flipH="1" flipV="1">
              <a:off x="3969710" y="2892274"/>
              <a:ext cx="16042" cy="1770178"/>
            </a:xfrm>
            <a:prstGeom prst="straightConnector1">
              <a:avLst/>
            </a:prstGeom>
            <a:ln w="1270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3703249" y="3350994"/>
              <a:ext cx="593319" cy="717916"/>
            </a:xfrm>
            <a:prstGeom prst="rect">
              <a:avLst/>
            </a:prstGeom>
          </p:spPr>
        </p:pic>
        <p:sp>
          <p:nvSpPr>
            <p:cNvPr id="87" name="TextBox 86"/>
            <p:cNvSpPr txBox="1"/>
            <p:nvPr/>
          </p:nvSpPr>
          <p:spPr>
            <a:xfrm>
              <a:off x="1324004" y="2940648"/>
              <a:ext cx="990600" cy="215444"/>
            </a:xfrm>
            <a:prstGeom prst="rect">
              <a:avLst/>
            </a:prstGeom>
            <a:noFill/>
          </p:spPr>
          <p:txBody>
            <a:bodyPr wrap="square" lIns="0" tIns="0" rIns="0" bIns="0" rtlCol="0">
              <a:spAutoFit/>
            </a:bodyPr>
            <a:lstStyle/>
            <a:p>
              <a:r>
                <a:rPr lang="en-US" sz="1400" dirty="0"/>
                <a:t>AEM Author</a:t>
              </a:r>
            </a:p>
          </p:txBody>
        </p:sp>
        <p:sp>
          <p:nvSpPr>
            <p:cNvPr id="88" name="TextBox 87"/>
            <p:cNvSpPr txBox="1"/>
            <p:nvPr/>
          </p:nvSpPr>
          <p:spPr>
            <a:xfrm>
              <a:off x="2711692" y="1853427"/>
              <a:ext cx="990600" cy="215444"/>
            </a:xfrm>
            <a:prstGeom prst="rect">
              <a:avLst/>
            </a:prstGeom>
            <a:noFill/>
          </p:spPr>
          <p:txBody>
            <a:bodyPr wrap="square" lIns="0" tIns="0" rIns="0" bIns="0" rtlCol="0">
              <a:spAutoFit/>
            </a:bodyPr>
            <a:lstStyle/>
            <a:p>
              <a:r>
                <a:rPr lang="en-US" sz="1400" dirty="0"/>
                <a:t>AEM Publish</a:t>
              </a:r>
            </a:p>
          </p:txBody>
        </p:sp>
        <p:sp>
          <p:nvSpPr>
            <p:cNvPr id="89" name="TextBox 88"/>
            <p:cNvSpPr txBox="1"/>
            <p:nvPr/>
          </p:nvSpPr>
          <p:spPr>
            <a:xfrm>
              <a:off x="2711692" y="5665482"/>
              <a:ext cx="990600" cy="215444"/>
            </a:xfrm>
            <a:prstGeom prst="rect">
              <a:avLst/>
            </a:prstGeom>
            <a:noFill/>
          </p:spPr>
          <p:txBody>
            <a:bodyPr wrap="square" lIns="0" tIns="0" rIns="0" bIns="0" rtlCol="0">
              <a:spAutoFit/>
            </a:bodyPr>
            <a:lstStyle/>
            <a:p>
              <a:r>
                <a:rPr lang="en-US" sz="1400" dirty="0"/>
                <a:t>AEM Publish</a:t>
              </a:r>
            </a:p>
          </p:txBody>
        </p:sp>
        <p:sp>
          <p:nvSpPr>
            <p:cNvPr id="90" name="TextBox 89"/>
            <p:cNvSpPr txBox="1"/>
            <p:nvPr/>
          </p:nvSpPr>
          <p:spPr>
            <a:xfrm>
              <a:off x="344194" y="3978021"/>
              <a:ext cx="1066928" cy="430887"/>
            </a:xfrm>
            <a:prstGeom prst="rect">
              <a:avLst/>
            </a:prstGeom>
            <a:noFill/>
          </p:spPr>
          <p:txBody>
            <a:bodyPr wrap="square" lIns="0" tIns="0" rIns="0" bIns="0" rtlCol="0">
              <a:spAutoFit/>
            </a:bodyPr>
            <a:lstStyle/>
            <a:p>
              <a:pPr algn="ctr"/>
              <a:r>
                <a:rPr lang="en-US" sz="1400" dirty="0"/>
                <a:t>Local </a:t>
              </a:r>
            </a:p>
            <a:p>
              <a:pPr algn="ctr"/>
              <a:r>
                <a:rPr lang="en-US" sz="1400" dirty="0"/>
                <a:t>Node Store</a:t>
              </a:r>
            </a:p>
          </p:txBody>
        </p:sp>
        <p:sp>
          <p:nvSpPr>
            <p:cNvPr id="91" name="TextBox 90"/>
            <p:cNvSpPr txBox="1"/>
            <p:nvPr/>
          </p:nvSpPr>
          <p:spPr>
            <a:xfrm>
              <a:off x="4277034" y="6122313"/>
              <a:ext cx="1066928" cy="430887"/>
            </a:xfrm>
            <a:prstGeom prst="rect">
              <a:avLst/>
            </a:prstGeom>
            <a:noFill/>
          </p:spPr>
          <p:txBody>
            <a:bodyPr wrap="square" lIns="0" tIns="0" rIns="0" bIns="0" rtlCol="0">
              <a:spAutoFit/>
            </a:bodyPr>
            <a:lstStyle/>
            <a:p>
              <a:pPr algn="ctr"/>
              <a:r>
                <a:rPr lang="en-US" sz="1400" dirty="0"/>
                <a:t>Local </a:t>
              </a:r>
            </a:p>
            <a:p>
              <a:pPr algn="ctr"/>
              <a:r>
                <a:rPr lang="en-US" sz="1400" dirty="0"/>
                <a:t>Node Store</a:t>
              </a:r>
            </a:p>
          </p:txBody>
        </p:sp>
        <p:sp>
          <p:nvSpPr>
            <p:cNvPr id="92" name="TextBox 91"/>
            <p:cNvSpPr txBox="1"/>
            <p:nvPr/>
          </p:nvSpPr>
          <p:spPr>
            <a:xfrm>
              <a:off x="4277034" y="1053899"/>
              <a:ext cx="1066928" cy="430887"/>
            </a:xfrm>
            <a:prstGeom prst="rect">
              <a:avLst/>
            </a:prstGeom>
            <a:noFill/>
          </p:spPr>
          <p:txBody>
            <a:bodyPr wrap="square" lIns="0" tIns="0" rIns="0" bIns="0" rtlCol="0">
              <a:spAutoFit/>
            </a:bodyPr>
            <a:lstStyle/>
            <a:p>
              <a:pPr algn="ctr"/>
              <a:r>
                <a:rPr lang="en-US" sz="1400" dirty="0"/>
                <a:t>Local </a:t>
              </a:r>
            </a:p>
            <a:p>
              <a:pPr algn="ctr"/>
              <a:r>
                <a:rPr lang="en-US" sz="1400" dirty="0"/>
                <a:t>Node Store</a:t>
              </a:r>
            </a:p>
          </p:txBody>
        </p:sp>
        <p:sp>
          <p:nvSpPr>
            <p:cNvPr id="93" name="TextBox 92"/>
            <p:cNvSpPr txBox="1"/>
            <p:nvPr/>
          </p:nvSpPr>
          <p:spPr>
            <a:xfrm>
              <a:off x="4367825" y="3449419"/>
              <a:ext cx="990600" cy="430887"/>
            </a:xfrm>
            <a:prstGeom prst="rect">
              <a:avLst/>
            </a:prstGeom>
            <a:noFill/>
          </p:spPr>
          <p:txBody>
            <a:bodyPr wrap="square" lIns="0" tIns="0" rIns="0" bIns="0" rtlCol="0">
              <a:spAutoFit/>
            </a:bodyPr>
            <a:lstStyle/>
            <a:p>
              <a:r>
                <a:rPr lang="en-US" sz="1400" dirty="0"/>
                <a:t>Amazon S3</a:t>
              </a:r>
            </a:p>
            <a:p>
              <a:r>
                <a:rPr lang="en-US" sz="1400" dirty="0"/>
                <a:t>Asset Store</a:t>
              </a:r>
            </a:p>
          </p:txBody>
        </p:sp>
        <p:cxnSp>
          <p:nvCxnSpPr>
            <p:cNvPr id="100" name="Straight Arrow Connector 99"/>
            <p:cNvCxnSpPr/>
            <p:nvPr/>
          </p:nvCxnSpPr>
          <p:spPr>
            <a:xfrm>
              <a:off x="1041023" y="3701790"/>
              <a:ext cx="257711"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5949912"/>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en-US" dirty="0"/>
              <a:t>Configuration</a:t>
            </a:r>
          </a:p>
        </p:txBody>
      </p:sp>
      <p:sp>
        <p:nvSpPr>
          <p:cNvPr id="21" name="Title 1"/>
          <p:cNvSpPr>
            <a:spLocks noGrp="1"/>
          </p:cNvSpPr>
          <p:nvPr>
            <p:ph type="title"/>
          </p:nvPr>
        </p:nvSpPr>
        <p:spPr>
          <a:xfrm>
            <a:off x="381000" y="457200"/>
            <a:ext cx="11429999" cy="381000"/>
          </a:xfrm>
        </p:spPr>
        <p:txBody>
          <a:bodyPr/>
          <a:lstStyle/>
          <a:p>
            <a:r>
              <a:rPr lang="en-US" b="1" dirty="0">
                <a:solidFill>
                  <a:schemeClr val="accent4">
                    <a:lumMod val="25000"/>
                  </a:schemeClr>
                </a:solidFill>
              </a:rPr>
              <a:t>Steps to Configure</a:t>
            </a:r>
          </a:p>
        </p:txBody>
      </p:sp>
      <p:sp>
        <p:nvSpPr>
          <p:cNvPr id="95" name="TextBox 94"/>
          <p:cNvSpPr txBox="1"/>
          <p:nvPr/>
        </p:nvSpPr>
        <p:spPr>
          <a:xfrm>
            <a:off x="167148" y="1575852"/>
            <a:ext cx="2804652" cy="3139321"/>
          </a:xfrm>
          <a:prstGeom prst="rect">
            <a:avLst/>
          </a:prstGeom>
          <a:noFill/>
        </p:spPr>
        <p:txBody>
          <a:bodyPr wrap="square" lIns="0" tIns="0" rIns="0" bIns="0" rtlCol="0">
            <a:spAutoFit/>
          </a:bodyPr>
          <a:lstStyle/>
          <a:p>
            <a:pPr marL="228600" indent="-228600">
              <a:buAutoNum type="arabicPeriod"/>
            </a:pPr>
            <a:r>
              <a:rPr lang="en-US" sz="1200" dirty="0"/>
              <a:t>Install AEM with TarMK (default)</a:t>
            </a:r>
          </a:p>
          <a:p>
            <a:pPr marL="228600" indent="-228600">
              <a:buAutoNum type="arabicPeriod"/>
            </a:pPr>
            <a:endParaRPr lang="en-US" sz="1200" dirty="0"/>
          </a:p>
          <a:p>
            <a:pPr marL="228600" indent="-228600">
              <a:buAutoNum type="arabicPeriod"/>
            </a:pPr>
            <a:r>
              <a:rPr lang="en-US" sz="1200" dirty="0"/>
              <a:t>Shutdown AEM</a:t>
            </a:r>
          </a:p>
          <a:p>
            <a:pPr marL="228600" indent="-228600">
              <a:buAutoNum type="arabicPeriod"/>
            </a:pPr>
            <a:endParaRPr lang="en-US" sz="1200" dirty="0"/>
          </a:p>
          <a:p>
            <a:pPr marL="228600" indent="-228600">
              <a:buAutoNum type="arabicPeriod"/>
            </a:pPr>
            <a:r>
              <a:rPr lang="en-US" sz="1200" dirty="0"/>
              <a:t>Enable Custom Blob Store by editing this file in AEM:</a:t>
            </a:r>
          </a:p>
          <a:p>
            <a:pPr marL="228600" indent="-228600">
              <a:buAutoNum type="arabicPeriod"/>
            </a:pPr>
            <a:endParaRPr lang="en-US" sz="1200" dirty="0"/>
          </a:p>
          <a:p>
            <a:r>
              <a:rPr lang="en-US" sz="1200" dirty="0"/>
              <a:t>     </a:t>
            </a:r>
            <a:r>
              <a:rPr lang="en-US" sz="1200" dirty="0">
                <a:solidFill>
                  <a:schemeClr val="accent6"/>
                </a:solidFill>
                <a:latin typeface="Consolas" panose="020B0609020204030204" pitchFamily="49" charset="0"/>
                <a:cs typeface="Consolas" panose="020B0609020204030204" pitchFamily="49" charset="0"/>
              </a:rPr>
              <a:t>SegmentNodeStoreService.config</a:t>
            </a: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a:t>
            </a:r>
            <a:r>
              <a:rPr lang="en-US" sz="1200" dirty="0"/>
              <a:t>Append this line to the file:</a:t>
            </a:r>
          </a:p>
          <a:p>
            <a:endParaRPr lang="en-US" sz="1200" b="1" dirty="0">
              <a:latin typeface="Consolas" panose="020B0609020204030204" pitchFamily="49" charset="0"/>
              <a:cs typeface="Consolas" panose="020B0609020204030204" pitchFamily="49" charset="0"/>
            </a:endParaRPr>
          </a:p>
          <a:p>
            <a:r>
              <a:rPr lang="en-US" sz="1200" b="1" dirty="0">
                <a:latin typeface="Consolas" panose="020B0609020204030204" pitchFamily="49" charset="0"/>
                <a:cs typeface="Consolas" panose="020B0609020204030204" pitchFamily="49" charset="0"/>
              </a:rPr>
              <a:t>   </a:t>
            </a:r>
            <a:r>
              <a:rPr lang="en-US" sz="1200" b="1" dirty="0">
                <a:solidFill>
                  <a:schemeClr val="accent3"/>
                </a:solidFill>
                <a:latin typeface="Consolas" panose="020B0609020204030204" pitchFamily="49" charset="0"/>
                <a:cs typeface="Consolas" panose="020B0609020204030204" pitchFamily="49" charset="0"/>
              </a:rPr>
              <a:t>customBlobStore=B"true“</a:t>
            </a:r>
          </a:p>
          <a:p>
            <a:endParaRPr lang="en-US" sz="1200" b="1" dirty="0">
              <a:solidFill>
                <a:schemeClr val="accent3"/>
              </a:solidFill>
              <a:latin typeface="Consolas" panose="020B0609020204030204" pitchFamily="49" charset="0"/>
              <a:cs typeface="Consolas" panose="020B0609020204030204" pitchFamily="49" charset="0"/>
            </a:endParaRPr>
          </a:p>
          <a:p>
            <a:r>
              <a:rPr lang="en-US" sz="1200" dirty="0">
                <a:cs typeface="Consolas" panose="020B0609020204030204" pitchFamily="49" charset="0"/>
              </a:rPr>
              <a:t>4. Delete this file from AEM:</a:t>
            </a:r>
            <a:endParaRPr lang="en-US" sz="1200" b="1" dirty="0">
              <a:solidFill>
                <a:schemeClr val="accent3"/>
              </a:solidFill>
              <a:latin typeface="Consolas" panose="020B0609020204030204" pitchFamily="49" charset="0"/>
              <a:cs typeface="Consolas" panose="020B0609020204030204" pitchFamily="49" charset="0"/>
            </a:endParaRPr>
          </a:p>
          <a:p>
            <a:endParaRPr lang="en-US" sz="1200" b="1" dirty="0">
              <a:solidFill>
                <a:schemeClr val="accent3"/>
              </a:solidFill>
              <a:latin typeface="Consolas" panose="020B0609020204030204" pitchFamily="49" charset="0"/>
              <a:cs typeface="Consolas" panose="020B0609020204030204" pitchFamily="49" charset="0"/>
            </a:endParaRPr>
          </a:p>
          <a:p>
            <a:r>
              <a:rPr lang="en-US" sz="1200" dirty="0">
                <a:solidFill>
                  <a:schemeClr val="accent6"/>
                </a:solidFill>
                <a:cs typeface="Consolas" panose="020B0609020204030204" pitchFamily="49" charset="0"/>
              </a:rPr>
              <a:t>org.apache.jackrabbit.oak.plugins.document.DocumentNodeStoreService.config</a:t>
            </a:r>
            <a:endParaRPr lang="en-US" sz="1200" dirty="0">
              <a:solidFill>
                <a:schemeClr val="accent6"/>
              </a:solidFill>
            </a:endParaRPr>
          </a:p>
        </p:txBody>
      </p:sp>
      <p:graphicFrame>
        <p:nvGraphicFramePr>
          <p:cNvPr id="5" name="Diagram 4"/>
          <p:cNvGraphicFramePr/>
          <p:nvPr>
            <p:extLst>
              <p:ext uri="{D42A27DB-BD31-4B8C-83A1-F6EECF244321}">
                <p14:modId xmlns:p14="http://schemas.microsoft.com/office/powerpoint/2010/main" val="2366878261"/>
              </p:ext>
            </p:extLst>
          </p:nvPr>
        </p:nvGraphicFramePr>
        <p:xfrm>
          <a:off x="260556" y="838200"/>
          <a:ext cx="11779044" cy="60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2971800" y="1538841"/>
            <a:ext cx="7620000" cy="4893647"/>
          </a:xfrm>
          <a:prstGeom prst="rect">
            <a:avLst/>
          </a:prstGeom>
        </p:spPr>
        <p:txBody>
          <a:bodyPr wrap="square">
            <a:spAutoFit/>
          </a:bodyPr>
          <a:lstStyle/>
          <a:p>
            <a:pPr marL="228600" indent="-228600">
              <a:buAutoNum type="arabicPeriod"/>
            </a:pPr>
            <a:r>
              <a:rPr lang="en-US" sz="1200" b="1" dirty="0">
                <a:hlinkClick r:id="rId8"/>
              </a:rPr>
              <a:t>Download S3 connector</a:t>
            </a:r>
            <a:r>
              <a:rPr lang="en-US" sz="1200" dirty="0"/>
              <a:t> feature pack (com.adobe.granite.oak.s3connector-1.4.8.zip)</a:t>
            </a:r>
          </a:p>
          <a:p>
            <a:pPr marL="228600" indent="-228600">
              <a:buAutoNum type="arabicPeriod"/>
            </a:pPr>
            <a:endParaRPr lang="en-US" sz="1200" dirty="0"/>
          </a:p>
          <a:p>
            <a:pPr marL="228600" indent="-228600">
              <a:buAutoNum type="arabicPeriod"/>
            </a:pPr>
            <a:r>
              <a:rPr lang="en-US" sz="1200" dirty="0"/>
              <a:t>Extract feature-pack zip file to </a:t>
            </a:r>
            <a:r>
              <a:rPr lang="en-US" sz="1200" b="1" dirty="0"/>
              <a:t>S3-Connect </a:t>
            </a:r>
            <a:r>
              <a:rPr lang="en-US" sz="1200" dirty="0"/>
              <a:t>folder.</a:t>
            </a:r>
          </a:p>
          <a:p>
            <a:pPr marL="228600" indent="-228600">
              <a:buAutoNum type="arabicPeriod"/>
            </a:pPr>
            <a:endParaRPr lang="en-US" sz="1200" dirty="0"/>
          </a:p>
          <a:p>
            <a:pPr marL="228600" indent="-228600">
              <a:buAutoNum type="arabicPeriod"/>
            </a:pPr>
            <a:r>
              <a:rPr lang="en-US" sz="1200" dirty="0"/>
              <a:t>Copy ‘</a:t>
            </a:r>
            <a:r>
              <a:rPr lang="en-US" sz="1200" b="1" dirty="0">
                <a:solidFill>
                  <a:schemeClr val="accent6"/>
                </a:solidFill>
              </a:rPr>
              <a:t>install</a:t>
            </a:r>
            <a:r>
              <a:rPr lang="en-US" sz="1200" dirty="0">
                <a:solidFill>
                  <a:schemeClr val="tx2"/>
                </a:solidFill>
              </a:rPr>
              <a:t>’ </a:t>
            </a:r>
            <a:r>
              <a:rPr lang="en-US" sz="1200" dirty="0"/>
              <a:t>folder contents from </a:t>
            </a:r>
            <a:r>
              <a:rPr lang="en-US" sz="1200" b="1" dirty="0"/>
              <a:t>S3-Connect </a:t>
            </a:r>
            <a:r>
              <a:rPr lang="en-US" sz="1200" dirty="0"/>
              <a:t>to AEM</a:t>
            </a:r>
          </a:p>
          <a:p>
            <a:r>
              <a:rPr lang="en-US" sz="1200" dirty="0">
                <a:solidFill>
                  <a:schemeClr val="accent3"/>
                </a:solidFill>
                <a:latin typeface="Consolas" panose="020B0609020204030204" pitchFamily="49" charset="0"/>
                <a:cs typeface="Consolas" panose="020B0609020204030204" pitchFamily="49" charset="0"/>
              </a:rPr>
              <a:t>   cp -r S3-Connect/jcr_root/libs/system/install/*   </a:t>
            </a:r>
          </a:p>
          <a:p>
            <a:r>
              <a:rPr lang="en-US" sz="1200" dirty="0">
                <a:solidFill>
                  <a:schemeClr val="accent3"/>
                </a:solidFill>
                <a:latin typeface="Consolas" panose="020B0609020204030204" pitchFamily="49" charset="0"/>
                <a:cs typeface="Consolas" panose="020B0609020204030204" pitchFamily="49" charset="0"/>
              </a:rPr>
              <a:t>         aem-install/crx-quickstart/install</a:t>
            </a:r>
          </a:p>
          <a:p>
            <a:endParaRPr lang="en-US" sz="1200" dirty="0">
              <a:solidFill>
                <a:schemeClr val="accent3"/>
              </a:solidFill>
              <a:latin typeface="Consolas" panose="020B0609020204030204" pitchFamily="49" charset="0"/>
              <a:cs typeface="Consolas" panose="020B0609020204030204" pitchFamily="49" charset="0"/>
            </a:endParaRPr>
          </a:p>
          <a:p>
            <a:pPr marL="342900" indent="-342900">
              <a:buFont typeface="+mj-lt"/>
              <a:buAutoNum type="arabicPeriod" startAt="4"/>
            </a:pPr>
            <a:r>
              <a:rPr lang="en-US" sz="1200" dirty="0">
                <a:cs typeface="Consolas" panose="020B0609020204030204" pitchFamily="49" charset="0"/>
              </a:rPr>
              <a:t>Copy 2 files from </a:t>
            </a:r>
            <a:r>
              <a:rPr lang="en-US" sz="1200" dirty="0">
                <a:solidFill>
                  <a:srgbClr val="002060"/>
                </a:solidFill>
                <a:latin typeface="Consolas" panose="020B0609020204030204" pitchFamily="49" charset="0"/>
                <a:cs typeface="Consolas" panose="020B0609020204030204" pitchFamily="49" charset="0"/>
              </a:rPr>
              <a:t>S3-Connect/jcr_root/libs/system/config/</a:t>
            </a:r>
            <a:r>
              <a:rPr lang="en-US" sz="1200" dirty="0">
                <a:cs typeface="Consolas" panose="020B0609020204030204" pitchFamily="49" charset="0"/>
              </a:rPr>
              <a:t> to  c</a:t>
            </a:r>
            <a:r>
              <a:rPr lang="en-US" sz="1200" dirty="0">
                <a:solidFill>
                  <a:srgbClr val="002060"/>
                </a:solidFill>
                <a:latin typeface="Consolas" panose="020B0609020204030204" pitchFamily="49" charset="0"/>
                <a:cs typeface="Consolas" panose="020B0609020204030204" pitchFamily="49" charset="0"/>
              </a:rPr>
              <a:t>rx-quickstart/install/</a:t>
            </a:r>
            <a:endParaRPr lang="en-US" sz="1200" dirty="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org.apache.jackrabbit.oak.plugins.segment.SegmentNodeStoreService.config</a:t>
            </a:r>
          </a:p>
          <a:p>
            <a:r>
              <a:rPr lang="en-US" sz="1200" dirty="0">
                <a:solidFill>
                  <a:srgbClr val="002060"/>
                </a:solidFill>
                <a:latin typeface="Consolas" panose="020B0609020204030204" pitchFamily="49" charset="0"/>
                <a:cs typeface="Consolas" panose="020B0609020204030204" pitchFamily="49" charset="0"/>
              </a:rPr>
              <a:t>    org.apache.jackrabbit.oak.plugins.blob.datastore.SharedS3DataStore.config</a:t>
            </a:r>
          </a:p>
          <a:p>
            <a:endParaRPr lang="en-US" sz="1200" dirty="0">
              <a:solidFill>
                <a:srgbClr val="002060"/>
              </a:solidFill>
              <a:latin typeface="Consolas" panose="020B0609020204030204" pitchFamily="49" charset="0"/>
              <a:cs typeface="Consolas" panose="020B0609020204030204" pitchFamily="49" charset="0"/>
            </a:endParaRPr>
          </a:p>
          <a:p>
            <a:r>
              <a:rPr lang="en-US" sz="1200" dirty="0">
                <a:cs typeface="Consolas" panose="020B0609020204030204" pitchFamily="49" charset="0"/>
              </a:rPr>
              <a:t>5. Set the following parameters in </a:t>
            </a:r>
            <a:r>
              <a:rPr lang="en-US" sz="1200" dirty="0">
                <a:solidFill>
                  <a:schemeClr val="accent6"/>
                </a:solidFill>
                <a:cs typeface="Consolas" panose="020B0609020204030204" pitchFamily="49" charset="0"/>
              </a:rPr>
              <a:t>org.apache.jackrabbit.oak.plugins.blob.datastore.SharedS3DataStore.config</a:t>
            </a:r>
            <a:r>
              <a:rPr lang="en-US" sz="1200" dirty="0">
                <a:cs typeface="Consolas" panose="020B0609020204030204" pitchFamily="49" charset="0"/>
              </a:rPr>
              <a:t> file</a:t>
            </a:r>
          </a:p>
          <a:p>
            <a:endParaRPr lang="en-US" sz="1200" dirty="0">
              <a:solidFill>
                <a:srgbClr val="002060"/>
              </a:solidFill>
              <a:latin typeface="Consolas" panose="020B0609020204030204" pitchFamily="49" charset="0"/>
              <a:cs typeface="Consolas" panose="020B0609020204030204" pitchFamily="49" charset="0"/>
            </a:endParaRPr>
          </a:p>
          <a:p>
            <a:pPr lvl="1"/>
            <a:r>
              <a:rPr lang="en-US" sz="1200" dirty="0">
                <a:solidFill>
                  <a:srgbClr val="002060"/>
                </a:solidFill>
                <a:latin typeface="Consolas" panose="020B0609020204030204" pitchFamily="49" charset="0"/>
                <a:cs typeface="Consolas" panose="020B0609020204030204" pitchFamily="49" charset="0"/>
              </a:rPr>
              <a:t>accessKey: 	AWS account ID</a:t>
            </a:r>
          </a:p>
          <a:p>
            <a:pPr lvl="1"/>
            <a:r>
              <a:rPr lang="en-US" sz="1200" dirty="0">
                <a:solidFill>
                  <a:srgbClr val="002060"/>
                </a:solidFill>
                <a:latin typeface="Consolas" panose="020B0609020204030204" pitchFamily="49" charset="0"/>
                <a:cs typeface="Consolas" panose="020B0609020204030204" pitchFamily="49" charset="0"/>
              </a:rPr>
              <a:t>secretKey: 	AWS password</a:t>
            </a:r>
          </a:p>
          <a:p>
            <a:pPr lvl="1"/>
            <a:r>
              <a:rPr lang="en-US" sz="1200" dirty="0">
                <a:solidFill>
                  <a:srgbClr val="002060"/>
                </a:solidFill>
                <a:latin typeface="Consolas" panose="020B0609020204030204" pitchFamily="49" charset="0"/>
                <a:cs typeface="Consolas" panose="020B0609020204030204" pitchFamily="49" charset="0"/>
              </a:rPr>
              <a:t>s3Bucket:  	S3-bucket-name</a:t>
            </a:r>
          </a:p>
          <a:p>
            <a:pPr lvl="1"/>
            <a:r>
              <a:rPr lang="en-US" sz="1200" dirty="0">
                <a:solidFill>
                  <a:srgbClr val="002060"/>
                </a:solidFill>
                <a:latin typeface="Consolas" panose="020B0609020204030204" pitchFamily="49" charset="0"/>
                <a:cs typeface="Consolas" panose="020B0609020204030204" pitchFamily="49" charset="0"/>
              </a:rPr>
              <a:t>s3Region: 	us-standard | us-west-1 | us-west-2</a:t>
            </a:r>
          </a:p>
          <a:p>
            <a:pPr lvl="1"/>
            <a:r>
              <a:rPr lang="en-US" sz="1200" dirty="0">
                <a:solidFill>
                  <a:srgbClr val="002060"/>
                </a:solidFill>
                <a:latin typeface="Consolas" panose="020B0609020204030204" pitchFamily="49" charset="0"/>
                <a:cs typeface="Consolas" panose="020B0609020204030204" pitchFamily="49" charset="0"/>
              </a:rPr>
              <a:t>path: 	&lt;AEM-install&gt;/repository/datastore</a:t>
            </a:r>
          </a:p>
          <a:p>
            <a:pPr lvl="1"/>
            <a:r>
              <a:rPr lang="en-US" sz="1200" dirty="0">
                <a:solidFill>
                  <a:srgbClr val="002060"/>
                </a:solidFill>
                <a:latin typeface="Consolas" panose="020B0609020204030204" pitchFamily="49" charset="0"/>
                <a:cs typeface="Consolas" panose="020B0609020204030204" pitchFamily="49" charset="0"/>
              </a:rPr>
              <a:t>secret: 	secret key for binaryless replication</a:t>
            </a:r>
          </a:p>
          <a:p>
            <a:endParaRPr lang="en-US" sz="1200" dirty="0">
              <a:cs typeface="Consolas" panose="020B0609020204030204" pitchFamily="49" charset="0"/>
            </a:endParaRPr>
          </a:p>
          <a:p>
            <a:r>
              <a:rPr lang="en-US" sz="1200" dirty="0">
                <a:cs typeface="Consolas" panose="020B0609020204030204" pitchFamily="49" charset="0"/>
              </a:rPr>
              <a:t>6. Start AEM</a:t>
            </a:r>
          </a:p>
          <a:p>
            <a:endParaRPr lang="en-US" sz="1200" dirty="0">
              <a:cs typeface="Consolas" panose="020B0609020204030204" pitchFamily="49" charset="0"/>
            </a:endParaRPr>
          </a:p>
          <a:p>
            <a:r>
              <a:rPr lang="en-US" sz="1200" dirty="0">
                <a:cs typeface="Consolas" panose="020B0609020204030204" pitchFamily="49" charset="0"/>
              </a:rPr>
              <a:t>7. Set Composite Garbage Collector option to true</a:t>
            </a:r>
          </a:p>
          <a:p>
            <a:r>
              <a:rPr lang="en-US" sz="1200" dirty="0">
                <a:solidFill>
                  <a:srgbClr val="002060"/>
                </a:solidFill>
                <a:latin typeface="Consolas" panose="020B0609020204030204" pitchFamily="49" charset="0"/>
                <a:cs typeface="Consolas" panose="020B0609020204030204" pitchFamily="49" charset="0"/>
              </a:rPr>
              <a:t> Set javax.management.openmbean.CompositeData startDataStoreGC(boolean markOnly) to true</a:t>
            </a:r>
          </a:p>
        </p:txBody>
      </p:sp>
      <p:cxnSp>
        <p:nvCxnSpPr>
          <p:cNvPr id="10" name="Straight Connector 9"/>
          <p:cNvCxnSpPr/>
          <p:nvPr/>
        </p:nvCxnSpPr>
        <p:spPr>
          <a:xfrm flipV="1">
            <a:off x="3003756" y="1539121"/>
            <a:ext cx="0" cy="4532531"/>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744200" y="1447800"/>
            <a:ext cx="1314644" cy="3785652"/>
          </a:xfrm>
          <a:prstGeom prst="rect">
            <a:avLst/>
          </a:prstGeom>
        </p:spPr>
        <p:txBody>
          <a:bodyPr wrap="square">
            <a:spAutoFit/>
          </a:bodyPr>
          <a:lstStyle/>
          <a:p>
            <a:pPr marL="228600" indent="-228600">
              <a:buAutoNum type="arabicPeriod"/>
            </a:pPr>
            <a:r>
              <a:rPr lang="en-US" sz="1200" dirty="0">
                <a:cs typeface="Consolas" panose="020B0609020204030204" pitchFamily="49" charset="0"/>
              </a:rPr>
              <a:t>Upload a digital asset to AEM Author.</a:t>
            </a:r>
          </a:p>
          <a:p>
            <a:pPr marL="228600" indent="-228600">
              <a:buAutoNum type="arabicPeriod"/>
            </a:pPr>
            <a:endParaRPr lang="en-US" sz="1200" dirty="0">
              <a:cs typeface="Consolas" panose="020B0609020204030204" pitchFamily="49" charset="0"/>
            </a:endParaRPr>
          </a:p>
          <a:p>
            <a:pPr marL="228600" indent="-228600">
              <a:buAutoNum type="arabicPeriod"/>
            </a:pPr>
            <a:r>
              <a:rPr lang="en-US" sz="1200" dirty="0">
                <a:cs typeface="Consolas" panose="020B0609020204030204" pitchFamily="49" charset="0"/>
              </a:rPr>
              <a:t>Verify that the asset uploaded from AEM Author is available on S3</a:t>
            </a:r>
          </a:p>
          <a:p>
            <a:pPr marL="228600" indent="-228600">
              <a:buAutoNum type="arabicPeriod"/>
            </a:pPr>
            <a:endParaRPr lang="en-US" sz="1200" dirty="0">
              <a:cs typeface="Consolas" panose="020B0609020204030204" pitchFamily="49" charset="0"/>
            </a:endParaRPr>
          </a:p>
          <a:p>
            <a:pPr marL="228600" indent="-228600">
              <a:buAutoNum type="arabicPeriod"/>
            </a:pPr>
            <a:r>
              <a:rPr lang="en-US" sz="1200" dirty="0">
                <a:cs typeface="Consolas" panose="020B0609020204030204" pitchFamily="49" charset="0"/>
              </a:rPr>
              <a:t>Activate the Asset  </a:t>
            </a:r>
          </a:p>
          <a:p>
            <a:pPr marL="228600" indent="-228600">
              <a:buAutoNum type="arabicPeriod"/>
            </a:pPr>
            <a:endParaRPr lang="en-US" sz="1200" dirty="0">
              <a:cs typeface="Consolas" panose="020B0609020204030204" pitchFamily="49" charset="0"/>
            </a:endParaRPr>
          </a:p>
          <a:p>
            <a:pPr marL="228600" indent="-228600">
              <a:buAutoNum type="arabicPeriod"/>
            </a:pPr>
            <a:r>
              <a:rPr lang="en-US" sz="1200" dirty="0">
                <a:cs typeface="Consolas" panose="020B0609020204030204" pitchFamily="49" charset="0"/>
              </a:rPr>
              <a:t>Verify that the asset is available on Publish servers</a:t>
            </a:r>
          </a:p>
        </p:txBody>
      </p:sp>
      <p:cxnSp>
        <p:nvCxnSpPr>
          <p:cNvPr id="62" name="Straight Connector 61"/>
          <p:cNvCxnSpPr/>
          <p:nvPr/>
        </p:nvCxnSpPr>
        <p:spPr>
          <a:xfrm flipV="1">
            <a:off x="10730438" y="1495301"/>
            <a:ext cx="0" cy="4532531"/>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539441"/>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514600"/>
            <a:ext cx="11277600" cy="553998"/>
          </a:xfrm>
          <a:prstGeom prst="rect">
            <a:avLst/>
          </a:prstGeom>
          <a:noFill/>
        </p:spPr>
        <p:txBody>
          <a:bodyPr wrap="square" lIns="0" tIns="0" rIns="0" bIns="0" rtlCol="0">
            <a:spAutoFit/>
          </a:bodyPr>
          <a:lstStyle/>
          <a:p>
            <a:r>
              <a:rPr lang="en-US" sz="3600" b="1" dirty="0">
                <a:solidFill>
                  <a:schemeClr val="accent4">
                    <a:lumMod val="25000"/>
                  </a:schemeClr>
                </a:solidFill>
                <a:latin typeface="Calibri bold" panose="020F0702030404030204" pitchFamily="34" charset="0"/>
              </a:rPr>
              <a:t>About VirtusaPolaris</a:t>
            </a:r>
          </a:p>
        </p:txBody>
      </p:sp>
      <p:cxnSp>
        <p:nvCxnSpPr>
          <p:cNvPr id="4" name="Straight Connector 3"/>
          <p:cNvCxnSpPr/>
          <p:nvPr/>
        </p:nvCxnSpPr>
        <p:spPr>
          <a:xfrm>
            <a:off x="457200" y="3178171"/>
            <a:ext cx="11353800"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3429000"/>
            <a:ext cx="12192000" cy="3429000"/>
          </a:xfrm>
          <a:prstGeom prst="rect">
            <a:avLst/>
          </a:prstGeom>
        </p:spPr>
      </p:pic>
    </p:spTree>
    <p:extLst>
      <p:ext uri="{BB962C8B-B14F-4D97-AF65-F5344CB8AC3E}">
        <p14:creationId xmlns:p14="http://schemas.microsoft.com/office/powerpoint/2010/main" val="69388768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en-US" dirty="0"/>
              <a:t>Corporate Overview</a:t>
            </a:r>
          </a:p>
        </p:txBody>
      </p:sp>
      <p:sp>
        <p:nvSpPr>
          <p:cNvPr id="5" name="Title 1"/>
          <p:cNvSpPr>
            <a:spLocks noGrp="1"/>
          </p:cNvSpPr>
          <p:nvPr>
            <p:ph type="title"/>
          </p:nvPr>
        </p:nvSpPr>
        <p:spPr>
          <a:xfrm>
            <a:off x="381000" y="457200"/>
            <a:ext cx="11429999" cy="753598"/>
          </a:xfrm>
        </p:spPr>
        <p:txBody>
          <a:bodyPr/>
          <a:lstStyle/>
          <a:p>
            <a:pPr algn="l"/>
            <a:r>
              <a:rPr lang="en-US" b="1" dirty="0">
                <a:solidFill>
                  <a:schemeClr val="accent4">
                    <a:lumMod val="25000"/>
                  </a:schemeClr>
                </a:solidFill>
              </a:rPr>
              <a:t>VirtusaPolaris is a rapidly growing organization offering digital consulting, </a:t>
            </a:r>
            <a:br>
              <a:rPr lang="en-US" b="1" dirty="0">
                <a:solidFill>
                  <a:schemeClr val="accent4">
                    <a:lumMod val="25000"/>
                  </a:schemeClr>
                </a:solidFill>
              </a:rPr>
            </a:br>
            <a:r>
              <a:rPr lang="en-US" b="1" dirty="0">
                <a:solidFill>
                  <a:schemeClr val="accent4">
                    <a:lumMod val="25000"/>
                  </a:schemeClr>
                </a:solidFill>
              </a:rPr>
              <a:t>innovation and transformation services</a:t>
            </a:r>
          </a:p>
        </p:txBody>
      </p:sp>
      <p:cxnSp>
        <p:nvCxnSpPr>
          <p:cNvPr id="7" name="Straight Connector 6"/>
          <p:cNvCxnSpPr/>
          <p:nvPr/>
        </p:nvCxnSpPr>
        <p:spPr>
          <a:xfrm>
            <a:off x="457200" y="1295400"/>
            <a:ext cx="113538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947672" y="2438402"/>
            <a:ext cx="2167128" cy="781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1520" rIns="91440" rtlCol="0" anchor="ctr"/>
          <a:lstStyle/>
          <a:p>
            <a:pPr>
              <a:lnSpc>
                <a:spcPct val="80000"/>
              </a:lnSpc>
            </a:pPr>
            <a:r>
              <a:rPr lang="en-US" sz="2400" b="1" dirty="0">
                <a:solidFill>
                  <a:srgbClr val="2667A6"/>
                </a:solidFill>
              </a:rPr>
              <a:t>Public</a:t>
            </a:r>
          </a:p>
          <a:p>
            <a:pPr>
              <a:lnSpc>
                <a:spcPct val="80000"/>
              </a:lnSpc>
              <a:spcAft>
                <a:spcPts val="600"/>
              </a:spcAft>
            </a:pPr>
            <a:r>
              <a:rPr lang="en-US" sz="1100" dirty="0">
                <a:solidFill>
                  <a:schemeClr val="tx1"/>
                </a:solidFill>
              </a:rPr>
              <a:t>(NASDAQ: VRTU)</a:t>
            </a:r>
          </a:p>
        </p:txBody>
      </p:sp>
      <p:sp>
        <p:nvSpPr>
          <p:cNvPr id="9" name="Rectangle 8"/>
          <p:cNvSpPr/>
          <p:nvPr/>
        </p:nvSpPr>
        <p:spPr>
          <a:xfrm>
            <a:off x="7738872" y="2438402"/>
            <a:ext cx="2167128" cy="781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1520" rIns="91440" rtlCol="0" anchor="ctr"/>
          <a:lstStyle/>
          <a:p>
            <a:pPr>
              <a:lnSpc>
                <a:spcPct val="70000"/>
              </a:lnSpc>
            </a:pPr>
            <a:r>
              <a:rPr lang="en-US" sz="2400" b="1" dirty="0">
                <a:solidFill>
                  <a:srgbClr val="2667A6"/>
                </a:solidFill>
              </a:rPr>
              <a:t>23% CAGR</a:t>
            </a:r>
          </a:p>
          <a:p>
            <a:pPr>
              <a:lnSpc>
                <a:spcPct val="80000"/>
              </a:lnSpc>
              <a:spcAft>
                <a:spcPts val="600"/>
              </a:spcAft>
            </a:pPr>
            <a:r>
              <a:rPr lang="en-US" sz="1100" dirty="0">
                <a:solidFill>
                  <a:schemeClr val="tx1"/>
                </a:solidFill>
              </a:rPr>
              <a:t>Over the past 10 years</a:t>
            </a:r>
          </a:p>
        </p:txBody>
      </p:sp>
      <p:sp>
        <p:nvSpPr>
          <p:cNvPr id="10" name="Rectangle 9"/>
          <p:cNvSpPr/>
          <p:nvPr/>
        </p:nvSpPr>
        <p:spPr>
          <a:xfrm>
            <a:off x="4843272" y="2438402"/>
            <a:ext cx="2167128" cy="781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22960" rIns="91440" rtlCol="0" anchor="ctr"/>
          <a:lstStyle/>
          <a:p>
            <a:pPr>
              <a:lnSpc>
                <a:spcPct val="80000"/>
              </a:lnSpc>
            </a:pPr>
            <a:r>
              <a:rPr lang="en-US" sz="2400" b="1" dirty="0">
                <a:solidFill>
                  <a:srgbClr val="2667A6"/>
                </a:solidFill>
              </a:rPr>
              <a:t>$600M*</a:t>
            </a:r>
          </a:p>
          <a:p>
            <a:pPr>
              <a:lnSpc>
                <a:spcPct val="80000"/>
              </a:lnSpc>
              <a:spcAft>
                <a:spcPts val="600"/>
              </a:spcAft>
            </a:pPr>
            <a:r>
              <a:rPr lang="en-US" sz="1100" dirty="0">
                <a:solidFill>
                  <a:schemeClr val="tx1"/>
                </a:solidFill>
              </a:rPr>
              <a:t>Revenue FY’16</a:t>
            </a:r>
          </a:p>
        </p:txBody>
      </p:sp>
      <p:sp>
        <p:nvSpPr>
          <p:cNvPr id="11" name="Rectangle 10"/>
          <p:cNvSpPr/>
          <p:nvPr/>
        </p:nvSpPr>
        <p:spPr>
          <a:xfrm>
            <a:off x="7738872" y="1524002"/>
            <a:ext cx="2167128" cy="781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1520" rIns="91440" rtlCol="0" anchor="ctr"/>
          <a:lstStyle/>
          <a:p>
            <a:pPr>
              <a:lnSpc>
                <a:spcPct val="80000"/>
              </a:lnSpc>
            </a:pPr>
            <a:r>
              <a:rPr lang="en-US" sz="2400" b="1" dirty="0">
                <a:solidFill>
                  <a:srgbClr val="2667A6"/>
                </a:solidFill>
              </a:rPr>
              <a:t>200+*</a:t>
            </a:r>
          </a:p>
          <a:p>
            <a:pPr>
              <a:lnSpc>
                <a:spcPct val="80000"/>
              </a:lnSpc>
              <a:spcAft>
                <a:spcPts val="600"/>
              </a:spcAft>
            </a:pPr>
            <a:r>
              <a:rPr lang="en-US" sz="1100" dirty="0">
                <a:solidFill>
                  <a:schemeClr val="tx1"/>
                </a:solidFill>
              </a:rPr>
              <a:t>Enterprise Clients</a:t>
            </a:r>
          </a:p>
        </p:txBody>
      </p:sp>
      <p:sp>
        <p:nvSpPr>
          <p:cNvPr id="12" name="Rectangle 11"/>
          <p:cNvSpPr/>
          <p:nvPr/>
        </p:nvSpPr>
        <p:spPr>
          <a:xfrm>
            <a:off x="4843270" y="1534777"/>
            <a:ext cx="2167128" cy="781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22960" rIns="91440" rtlCol="0" anchor="ctr"/>
          <a:lstStyle/>
          <a:p>
            <a:pPr>
              <a:lnSpc>
                <a:spcPct val="80000"/>
              </a:lnSpc>
            </a:pPr>
            <a:r>
              <a:rPr lang="en-US" sz="2400" b="1" dirty="0">
                <a:solidFill>
                  <a:srgbClr val="2667A6"/>
                </a:solidFill>
              </a:rPr>
              <a:t>19,000*</a:t>
            </a:r>
          </a:p>
          <a:p>
            <a:pPr>
              <a:lnSpc>
                <a:spcPct val="80000"/>
              </a:lnSpc>
              <a:spcAft>
                <a:spcPts val="600"/>
              </a:spcAft>
            </a:pPr>
            <a:r>
              <a:rPr lang="en-US" sz="1100" dirty="0">
                <a:solidFill>
                  <a:schemeClr val="tx1"/>
                </a:solidFill>
              </a:rPr>
              <a:t>Employees</a:t>
            </a:r>
          </a:p>
        </p:txBody>
      </p:sp>
      <p:sp>
        <p:nvSpPr>
          <p:cNvPr id="13" name="Rectangle 12"/>
          <p:cNvSpPr/>
          <p:nvPr/>
        </p:nvSpPr>
        <p:spPr>
          <a:xfrm>
            <a:off x="1947672" y="1601160"/>
            <a:ext cx="2167128" cy="781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1520" rIns="91440" rtlCol="0" anchor="ctr"/>
          <a:lstStyle/>
          <a:p>
            <a:pPr>
              <a:lnSpc>
                <a:spcPct val="80000"/>
              </a:lnSpc>
            </a:pPr>
            <a:r>
              <a:rPr lang="en-US" sz="2400" b="1" dirty="0">
                <a:solidFill>
                  <a:srgbClr val="2667A6"/>
                </a:solidFill>
              </a:rPr>
              <a:t>50</a:t>
            </a:r>
          </a:p>
          <a:p>
            <a:pPr>
              <a:lnSpc>
                <a:spcPct val="80000"/>
              </a:lnSpc>
              <a:spcAft>
                <a:spcPts val="600"/>
              </a:spcAft>
            </a:pPr>
            <a:r>
              <a:rPr lang="en-US" sz="1100" dirty="0">
                <a:solidFill>
                  <a:schemeClr val="tx1"/>
                </a:solidFill>
              </a:rPr>
              <a:t>Offices in North America, Europe, Asia</a:t>
            </a:r>
          </a:p>
        </p:txBody>
      </p:sp>
      <p:cxnSp>
        <p:nvCxnSpPr>
          <p:cNvPr id="14" name="Straight Connector 13"/>
          <p:cNvCxnSpPr/>
          <p:nvPr/>
        </p:nvCxnSpPr>
        <p:spPr>
          <a:xfrm>
            <a:off x="2557272" y="1676400"/>
            <a:ext cx="0" cy="6096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2600" y="1676400"/>
            <a:ext cx="0" cy="6096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348472" y="1676400"/>
            <a:ext cx="0" cy="6096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57272" y="2457775"/>
            <a:ext cx="0" cy="6096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62600" y="2457775"/>
            <a:ext cx="0" cy="6096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348472" y="2457775"/>
            <a:ext cx="0" cy="6096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28800" y="3198168"/>
            <a:ext cx="6379878" cy="230832"/>
          </a:xfrm>
          <a:prstGeom prst="rect">
            <a:avLst/>
          </a:prstGeom>
          <a:noFill/>
        </p:spPr>
        <p:txBody>
          <a:bodyPr wrap="square" rtlCol="0">
            <a:spAutoFit/>
          </a:bodyPr>
          <a:lstStyle/>
          <a:p>
            <a:r>
              <a:rPr lang="en-US" sz="900" dirty="0"/>
              <a:t>*</a:t>
            </a:r>
            <a:r>
              <a:rPr lang="en-US" sz="900" b="1" dirty="0"/>
              <a:t>Note</a:t>
            </a:r>
            <a:r>
              <a:rPr lang="en-US" sz="900" dirty="0"/>
              <a:t>: Management’s view of non-GAAP pro-forma revenues (inclusive of BPO business) for the 9 months ended December 31, 2015</a:t>
            </a:r>
          </a:p>
        </p:txBody>
      </p:sp>
      <p:sp>
        <p:nvSpPr>
          <p:cNvPr id="23" name="TextBox 22"/>
          <p:cNvSpPr txBox="1"/>
          <p:nvPr/>
        </p:nvSpPr>
        <p:spPr>
          <a:xfrm>
            <a:off x="468698" y="3583123"/>
            <a:ext cx="5779702" cy="1354217"/>
          </a:xfrm>
          <a:prstGeom prst="rect">
            <a:avLst/>
          </a:prstGeom>
          <a:noFill/>
        </p:spPr>
        <p:txBody>
          <a:bodyPr wrap="square" lIns="0" tIns="0" rIns="0" bIns="0" rtlCol="0">
            <a:spAutoFit/>
          </a:bodyPr>
          <a:lstStyle/>
          <a:p>
            <a:pPr>
              <a:lnSpc>
                <a:spcPct val="110000"/>
              </a:lnSpc>
            </a:pPr>
            <a:r>
              <a:rPr lang="en-US" sz="1600" b="1" dirty="0">
                <a:solidFill>
                  <a:schemeClr val="accent4">
                    <a:lumMod val="50000"/>
                  </a:schemeClr>
                </a:solidFill>
              </a:rPr>
              <a:t>Industries:</a:t>
            </a:r>
            <a:br>
              <a:rPr lang="en-US" sz="1600" b="1" dirty="0">
                <a:solidFill>
                  <a:schemeClr val="accent6"/>
                </a:solidFill>
              </a:rPr>
            </a:br>
            <a:r>
              <a:rPr lang="en-US" sz="1200" dirty="0"/>
              <a:t>Media &amp; Entertainment, Telecom, Information Services, Banking &amp; Financial Services, Insurance, Travel &amp; Hospitality, Healthcare &amp; Life Sciences</a:t>
            </a:r>
            <a:endParaRPr lang="en-US" sz="1200" dirty="0">
              <a:latin typeface="+mj-lt"/>
            </a:endParaRPr>
          </a:p>
          <a:p>
            <a:pPr>
              <a:lnSpc>
                <a:spcPct val="110000"/>
              </a:lnSpc>
            </a:pPr>
            <a:r>
              <a:rPr lang="en-US" sz="1600" b="1" dirty="0">
                <a:solidFill>
                  <a:schemeClr val="accent4">
                    <a:lumMod val="50000"/>
                  </a:schemeClr>
                </a:solidFill>
              </a:rPr>
              <a:t>Services:</a:t>
            </a:r>
            <a:br>
              <a:rPr lang="en-US" sz="1600" b="1" dirty="0">
                <a:solidFill>
                  <a:schemeClr val="accent6"/>
                </a:solidFill>
              </a:rPr>
            </a:br>
            <a:r>
              <a:rPr lang="en-US" sz="1200" dirty="0"/>
              <a:t>Business Consulting, BPM, Digital, Cloud &amp; Infrastructure, Outsourcing &amp; Testing, </a:t>
            </a:r>
            <a:br>
              <a:rPr lang="en-US" sz="1200" dirty="0"/>
            </a:br>
            <a:r>
              <a:rPr lang="en-US" sz="1200" dirty="0"/>
              <a:t>ERP &amp; CRM</a:t>
            </a:r>
          </a:p>
        </p:txBody>
      </p:sp>
      <p:sp>
        <p:nvSpPr>
          <p:cNvPr id="24" name="TextBox 23"/>
          <p:cNvSpPr txBox="1"/>
          <p:nvPr/>
        </p:nvSpPr>
        <p:spPr>
          <a:xfrm>
            <a:off x="6858000" y="3639538"/>
            <a:ext cx="4953000" cy="1034129"/>
          </a:xfrm>
          <a:prstGeom prst="rect">
            <a:avLst/>
          </a:prstGeom>
          <a:noFill/>
        </p:spPr>
        <p:txBody>
          <a:bodyPr wrap="square" lIns="0" tIns="0" rIns="0" bIns="0" rtlCol="0">
            <a:spAutoFit/>
          </a:bodyPr>
          <a:lstStyle/>
          <a:p>
            <a:pPr>
              <a:lnSpc>
                <a:spcPct val="110000"/>
              </a:lnSpc>
              <a:buClr>
                <a:schemeClr val="accent6"/>
              </a:buClr>
            </a:pPr>
            <a:r>
              <a:rPr lang="en-US" sz="1600" b="1" dirty="0">
                <a:solidFill>
                  <a:schemeClr val="accent4">
                    <a:lumMod val="50000"/>
                  </a:schemeClr>
                </a:solidFill>
              </a:rPr>
              <a:t>Differentiators:</a:t>
            </a:r>
          </a:p>
          <a:p>
            <a:pPr marL="182880" indent="-182880">
              <a:lnSpc>
                <a:spcPct val="110000"/>
              </a:lnSpc>
              <a:spcAft>
                <a:spcPts val="600"/>
              </a:spcAft>
              <a:buClr>
                <a:schemeClr val="accent6"/>
              </a:buClr>
              <a:buFont typeface="Arial" panose="020B0604020202020204" pitchFamily="34" charset="0"/>
              <a:buChar char="•"/>
            </a:pPr>
            <a:r>
              <a:rPr lang="en-US" sz="1200" dirty="0"/>
              <a:t>Consulting-led approach to drive business outcomes</a:t>
            </a:r>
          </a:p>
          <a:p>
            <a:pPr marL="182880" indent="-182880">
              <a:lnSpc>
                <a:spcPct val="110000"/>
              </a:lnSpc>
              <a:spcAft>
                <a:spcPts val="600"/>
              </a:spcAft>
              <a:buClr>
                <a:schemeClr val="accent6"/>
              </a:buClr>
              <a:buFont typeface="Arial" panose="020B0604020202020204" pitchFamily="34" charset="0"/>
              <a:buChar char="•"/>
            </a:pPr>
            <a:r>
              <a:rPr lang="en-US" sz="1200" dirty="0"/>
              <a:t>Use of innovation to drive business transformation</a:t>
            </a:r>
          </a:p>
          <a:p>
            <a:pPr marL="182880" indent="-182880">
              <a:lnSpc>
                <a:spcPct val="110000"/>
              </a:lnSpc>
              <a:spcAft>
                <a:spcPts val="600"/>
              </a:spcAft>
              <a:buClr>
                <a:schemeClr val="accent6"/>
              </a:buClr>
              <a:buFont typeface="Arial" panose="020B0604020202020204" pitchFamily="34" charset="0"/>
              <a:buChar char="•"/>
            </a:pPr>
            <a:r>
              <a:rPr lang="en-US" sz="1200" dirty="0"/>
              <a:t>Leverage Platforming and Agile techniques to Accelerated time-to-value</a:t>
            </a:r>
          </a:p>
        </p:txBody>
      </p:sp>
      <p:cxnSp>
        <p:nvCxnSpPr>
          <p:cNvPr id="34" name="Straight Connector 33"/>
          <p:cNvCxnSpPr/>
          <p:nvPr/>
        </p:nvCxnSpPr>
        <p:spPr>
          <a:xfrm>
            <a:off x="1" y="5638800"/>
            <a:ext cx="12191999" cy="0"/>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09825" y="5486400"/>
            <a:ext cx="2096168" cy="292388"/>
          </a:xfrm>
          <a:prstGeom prst="rect">
            <a:avLst/>
          </a:prstGeom>
          <a:solidFill>
            <a:schemeClr val="bg1"/>
          </a:solidFill>
        </p:spPr>
        <p:txBody>
          <a:bodyPr wrap="square" lIns="0" tIns="0" rIns="0" bIns="45720" rtlCol="0">
            <a:spAutoFit/>
          </a:bodyPr>
          <a:lstStyle/>
          <a:p>
            <a:pPr algn="ctr">
              <a:spcAft>
                <a:spcPts val="600"/>
              </a:spcAft>
            </a:pPr>
            <a:r>
              <a:rPr lang="en-US" sz="1600" b="1" dirty="0">
                <a:solidFill>
                  <a:schemeClr val="accent4">
                    <a:lumMod val="50000"/>
                  </a:schemeClr>
                </a:solidFill>
              </a:rPr>
              <a:t>Awards &amp; Recognition</a:t>
            </a:r>
          </a:p>
        </p:txBody>
      </p:sp>
      <p:sp>
        <p:nvSpPr>
          <p:cNvPr id="36" name="Rectangle 35"/>
          <p:cNvSpPr/>
          <p:nvPr/>
        </p:nvSpPr>
        <p:spPr>
          <a:xfrm>
            <a:off x="7010400" y="6337756"/>
            <a:ext cx="4572000" cy="215444"/>
          </a:xfrm>
          <a:prstGeom prst="rect">
            <a:avLst/>
          </a:prstGeom>
        </p:spPr>
        <p:txBody>
          <a:bodyPr>
            <a:spAutoFit/>
          </a:bodyPr>
          <a:lstStyle/>
          <a:p>
            <a:pPr lvl="0">
              <a:buClr>
                <a:srgbClr val="FF9933"/>
              </a:buClr>
              <a:buSzPct val="105000"/>
              <a:defRPr/>
            </a:pPr>
            <a:r>
              <a:rPr lang="en-US" sz="800" kern="0" dirty="0"/>
              <a:t>VirtusaPolaris is the market-facing brand of Virtusa Corporation and Polaris Consulting &amp; Services, Ltd.</a:t>
            </a:r>
          </a:p>
        </p:txBody>
      </p:sp>
      <p:cxnSp>
        <p:nvCxnSpPr>
          <p:cNvPr id="37" name="Straight Connector 36"/>
          <p:cNvCxnSpPr/>
          <p:nvPr/>
        </p:nvCxnSpPr>
        <p:spPr>
          <a:xfrm>
            <a:off x="9853" y="6445573"/>
            <a:ext cx="6837857" cy="1"/>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06702" y="1600200"/>
            <a:ext cx="650570" cy="650570"/>
          </a:xfrm>
          <a:prstGeom prst="rect">
            <a:avLst/>
          </a:prstGeom>
        </p:spPr>
      </p:pic>
      <p:pic>
        <p:nvPicPr>
          <p:cNvPr id="39" name="Picture 3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800600" y="1524002"/>
            <a:ext cx="715627" cy="715627"/>
          </a:xfrm>
          <a:prstGeom prst="rect">
            <a:avLst/>
          </a:prstGeom>
        </p:spPr>
      </p:pic>
      <p:pic>
        <p:nvPicPr>
          <p:cNvPr id="40" name="Picture 3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787887" y="1600202"/>
            <a:ext cx="537661" cy="537661"/>
          </a:xfrm>
          <a:prstGeom prst="rect">
            <a:avLst/>
          </a:prstGeom>
        </p:spPr>
      </p:pic>
      <p:pic>
        <p:nvPicPr>
          <p:cNvPr id="41" name="Picture 4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871472" y="2397430"/>
            <a:ext cx="650570" cy="650570"/>
          </a:xfrm>
          <a:prstGeom prst="rect">
            <a:avLst/>
          </a:prstGeom>
        </p:spPr>
      </p:pic>
      <p:pic>
        <p:nvPicPr>
          <p:cNvPr id="42" name="Picture 4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912030" y="2473630"/>
            <a:ext cx="650570" cy="650570"/>
          </a:xfrm>
          <a:prstGeom prst="rect">
            <a:avLst/>
          </a:prstGeom>
        </p:spPr>
      </p:pic>
      <p:pic>
        <p:nvPicPr>
          <p:cNvPr id="43" name="Picture 4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696200" y="2461018"/>
            <a:ext cx="650570" cy="650570"/>
          </a:xfrm>
          <a:prstGeom prst="rect">
            <a:avLst/>
          </a:prstGeom>
        </p:spPr>
      </p:pic>
      <p:pic>
        <p:nvPicPr>
          <p:cNvPr id="44" name="Picture 10" descr="https://encrypted-tbn1.gstatic.com/images?q=tbn:ANd9GcQWR94LVICBRvr7u45zxzrHkonIegKdX8HIdtIRvklgfYO0QOeq"/>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5489209" y="5889704"/>
            <a:ext cx="1216391" cy="290875"/>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44"/>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162800" y="5863668"/>
            <a:ext cx="908309" cy="342947"/>
          </a:xfrm>
          <a:prstGeom prst="rect">
            <a:avLst/>
          </a:prstGeom>
        </p:spPr>
      </p:pic>
      <p:pic>
        <p:nvPicPr>
          <p:cNvPr id="46" name="Picture 45" descr="http://www.stevieawards.com/pubs/uploads/IBA_logo.jpg"/>
          <p:cNvPicPr/>
          <p:nvPr/>
        </p:nvPicPr>
        <p:blipFill>
          <a:blip r:embed="rId11" cstate="email">
            <a:extLst>
              <a:ext uri="{28A0092B-C50C-407E-A947-70E740481C1C}">
                <a14:useLocalDpi xmlns:a14="http://schemas.microsoft.com/office/drawing/2010/main"/>
              </a:ext>
            </a:extLst>
          </a:blip>
          <a:srcRect/>
          <a:stretch>
            <a:fillRect/>
          </a:stretch>
        </p:blipFill>
        <p:spPr bwMode="auto">
          <a:xfrm>
            <a:off x="9753600" y="5787543"/>
            <a:ext cx="400454" cy="495196"/>
          </a:xfrm>
          <a:prstGeom prst="rect">
            <a:avLst/>
          </a:prstGeom>
          <a:noFill/>
          <a:ln>
            <a:noFill/>
          </a:ln>
        </p:spPr>
      </p:pic>
      <p:pic>
        <p:nvPicPr>
          <p:cNvPr id="47" name="Picture 46"/>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0744200" y="5857915"/>
            <a:ext cx="790068" cy="352711"/>
          </a:xfrm>
          <a:prstGeom prst="rect">
            <a:avLst/>
          </a:prstGeom>
        </p:spPr>
      </p:pic>
      <p:pic>
        <p:nvPicPr>
          <p:cNvPr id="48" name="Picture 47"/>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8641087" y="5739972"/>
            <a:ext cx="350513" cy="590338"/>
          </a:xfrm>
          <a:prstGeom prst="rect">
            <a:avLst/>
          </a:prstGeom>
        </p:spPr>
      </p:pic>
      <p:pic>
        <p:nvPicPr>
          <p:cNvPr id="49" name="Picture 48"/>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895600" y="5900197"/>
            <a:ext cx="986915" cy="325268"/>
          </a:xfrm>
          <a:prstGeom prst="rect">
            <a:avLst/>
          </a:prstGeom>
        </p:spPr>
      </p:pic>
      <p:pic>
        <p:nvPicPr>
          <p:cNvPr id="50" name="Picture 49"/>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297785" y="5788202"/>
            <a:ext cx="1216815" cy="533947"/>
          </a:xfrm>
          <a:prstGeom prst="rect">
            <a:avLst/>
          </a:prstGeom>
        </p:spPr>
      </p:pic>
      <p:pic>
        <p:nvPicPr>
          <p:cNvPr id="51" name="Picture 50"/>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4191000" y="5923686"/>
            <a:ext cx="960335" cy="276097"/>
          </a:xfrm>
          <a:prstGeom prst="rect">
            <a:avLst/>
          </a:prstGeom>
        </p:spPr>
      </p:pic>
      <p:pic>
        <p:nvPicPr>
          <p:cNvPr id="52" name="Picture 51"/>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486833" y="5817883"/>
            <a:ext cx="367961" cy="453446"/>
          </a:xfrm>
          <a:prstGeom prst="rect">
            <a:avLst/>
          </a:prstGeom>
        </p:spPr>
      </p:pic>
    </p:spTree>
    <p:extLst>
      <p:ext uri="{BB962C8B-B14F-4D97-AF65-F5344CB8AC3E}">
        <p14:creationId xmlns:p14="http://schemas.microsoft.com/office/powerpoint/2010/main" val="3672508854"/>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en-US" dirty="0"/>
              <a:t>Industry expertise</a:t>
            </a:r>
          </a:p>
        </p:txBody>
      </p:sp>
      <p:sp>
        <p:nvSpPr>
          <p:cNvPr id="5" name="Title 1"/>
          <p:cNvSpPr>
            <a:spLocks noGrp="1"/>
          </p:cNvSpPr>
          <p:nvPr>
            <p:ph type="title"/>
          </p:nvPr>
        </p:nvSpPr>
        <p:spPr>
          <a:xfrm>
            <a:off x="381000" y="457200"/>
            <a:ext cx="11429999" cy="753598"/>
          </a:xfrm>
        </p:spPr>
        <p:txBody>
          <a:bodyPr/>
          <a:lstStyle/>
          <a:p>
            <a:pPr algn="l"/>
            <a:r>
              <a:rPr lang="en-US" b="1" dirty="0">
                <a:solidFill>
                  <a:schemeClr val="accent4">
                    <a:lumMod val="25000"/>
                  </a:schemeClr>
                </a:solidFill>
              </a:rPr>
              <a:t>Leading media &amp; entertainment organizations rely on VirtusaPolaris and we build long standing relationships with our clients</a:t>
            </a:r>
          </a:p>
        </p:txBody>
      </p:sp>
      <p:cxnSp>
        <p:nvCxnSpPr>
          <p:cNvPr id="7" name="Straight Connector 6"/>
          <p:cNvCxnSpPr/>
          <p:nvPr/>
        </p:nvCxnSpPr>
        <p:spPr>
          <a:xfrm>
            <a:off x="457200" y="1295400"/>
            <a:ext cx="113538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990600" y="1644667"/>
            <a:ext cx="10287000" cy="4868266"/>
            <a:chOff x="2554352" y="2288100"/>
            <a:chExt cx="7026159" cy="3657600"/>
          </a:xfrm>
        </p:grpSpPr>
        <p:cxnSp>
          <p:nvCxnSpPr>
            <p:cNvPr id="8" name="Straight Connector 7"/>
            <p:cNvCxnSpPr/>
            <p:nvPr/>
          </p:nvCxnSpPr>
          <p:spPr>
            <a:xfrm>
              <a:off x="4480040" y="2288100"/>
              <a:ext cx="0" cy="3657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19142" y="2288100"/>
              <a:ext cx="0" cy="3657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54352" y="4985580"/>
              <a:ext cx="7026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54352" y="3187260"/>
              <a:ext cx="7026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49591" y="2288100"/>
              <a:ext cx="0" cy="3657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554352" y="4086420"/>
              <a:ext cx="7026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29809" y="5467294"/>
            <a:ext cx="1437685" cy="890711"/>
          </a:xfrm>
          <a:prstGeom prst="rect">
            <a:avLst/>
          </a:prstGeom>
        </p:spPr>
      </p:pic>
      <p:pic>
        <p:nvPicPr>
          <p:cNvPr id="21" name="Picture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191000" y="5545965"/>
            <a:ext cx="1833377" cy="656017"/>
          </a:xfrm>
          <a:prstGeom prst="rect">
            <a:avLst/>
          </a:prstGeom>
        </p:spPr>
      </p:pic>
      <p:pic>
        <p:nvPicPr>
          <p:cNvPr id="22" name="Picture 2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93932" y="5562600"/>
            <a:ext cx="1413958" cy="706728"/>
          </a:xfrm>
          <a:prstGeom prst="rect">
            <a:avLst/>
          </a:prstGeom>
        </p:spPr>
      </p:pic>
      <p:pic>
        <p:nvPicPr>
          <p:cNvPr id="23" name="Picture 2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455838" y="2110822"/>
            <a:ext cx="1290147" cy="498348"/>
          </a:xfrm>
          <a:prstGeom prst="rect">
            <a:avLst/>
          </a:prstGeom>
        </p:spPr>
      </p:pic>
      <p:pic>
        <p:nvPicPr>
          <p:cNvPr id="24" name="Picture 2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352432" y="2134322"/>
            <a:ext cx="1994485" cy="451346"/>
          </a:xfrm>
          <a:prstGeom prst="rect">
            <a:avLst/>
          </a:prstGeom>
        </p:spPr>
      </p:pic>
      <p:pic>
        <p:nvPicPr>
          <p:cNvPr id="25" name="Picture 24"/>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194149" y="3257786"/>
            <a:ext cx="2311051" cy="356177"/>
          </a:xfrm>
          <a:prstGeom prst="rect">
            <a:avLst/>
          </a:prstGeom>
        </p:spPr>
      </p:pic>
      <p:pic>
        <p:nvPicPr>
          <p:cNvPr id="26" name="Picture 25"/>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225245" y="4513212"/>
            <a:ext cx="2248858" cy="209233"/>
          </a:xfrm>
          <a:prstGeom prst="rect">
            <a:avLst/>
          </a:prstGeom>
        </p:spPr>
      </p:pic>
      <p:pic>
        <p:nvPicPr>
          <p:cNvPr id="27" name="Picture 26"/>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4199361" y="2994708"/>
            <a:ext cx="1816655" cy="890265"/>
          </a:xfrm>
          <a:prstGeom prst="rect">
            <a:avLst/>
          </a:prstGeom>
        </p:spPr>
      </p:pic>
      <p:pic>
        <p:nvPicPr>
          <p:cNvPr id="28" name="Picture 27"/>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642398" y="5563515"/>
            <a:ext cx="1414553" cy="608686"/>
          </a:xfrm>
          <a:prstGeom prst="rect">
            <a:avLst/>
          </a:prstGeom>
        </p:spPr>
      </p:pic>
      <p:pic>
        <p:nvPicPr>
          <p:cNvPr id="30" name="Picture 29"/>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9367960" y="4214995"/>
            <a:ext cx="1465902" cy="823491"/>
          </a:xfrm>
          <a:prstGeom prst="rect">
            <a:avLst/>
          </a:prstGeom>
        </p:spPr>
      </p:pic>
      <p:pic>
        <p:nvPicPr>
          <p:cNvPr id="31" name="Picture 30"/>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030868" y="1891671"/>
            <a:ext cx="1235567" cy="700559"/>
          </a:xfrm>
          <a:prstGeom prst="rect">
            <a:avLst/>
          </a:prstGeom>
        </p:spPr>
      </p:pic>
      <p:pic>
        <p:nvPicPr>
          <p:cNvPr id="33" name="Picture 32"/>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9363549" y="3128453"/>
            <a:ext cx="1474725" cy="598828"/>
          </a:xfrm>
          <a:prstGeom prst="rect">
            <a:avLst/>
          </a:prstGeom>
        </p:spPr>
      </p:pic>
      <p:pic>
        <p:nvPicPr>
          <p:cNvPr id="34" name="Picture 33"/>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6853755" y="3257786"/>
            <a:ext cx="1589793" cy="405974"/>
          </a:xfrm>
          <a:prstGeom prst="rect">
            <a:avLst/>
          </a:prstGeom>
        </p:spPr>
      </p:pic>
      <p:pic>
        <p:nvPicPr>
          <p:cNvPr id="35" name="Picture 34"/>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4367974" y="4310156"/>
            <a:ext cx="1479429" cy="605220"/>
          </a:xfrm>
          <a:prstGeom prst="rect">
            <a:avLst/>
          </a:prstGeom>
        </p:spPr>
      </p:pic>
      <p:pic>
        <p:nvPicPr>
          <p:cNvPr id="36" name="Picture 35"/>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4409293" y="2052891"/>
            <a:ext cx="1396790" cy="405690"/>
          </a:xfrm>
          <a:prstGeom prst="rect">
            <a:avLst/>
          </a:prstGeom>
        </p:spPr>
      </p:pic>
      <p:pic>
        <p:nvPicPr>
          <p:cNvPr id="37" name="Picture 36"/>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6629400" y="4189639"/>
            <a:ext cx="2038503" cy="838501"/>
          </a:xfrm>
          <a:prstGeom prst="rect">
            <a:avLst/>
          </a:prstGeom>
        </p:spPr>
      </p:pic>
    </p:spTree>
    <p:extLst>
      <p:ext uri="{BB962C8B-B14F-4D97-AF65-F5344CB8AC3E}">
        <p14:creationId xmlns:p14="http://schemas.microsoft.com/office/powerpoint/2010/main" val="1713204978"/>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514600"/>
            <a:ext cx="11277600" cy="553998"/>
          </a:xfrm>
          <a:prstGeom prst="rect">
            <a:avLst/>
          </a:prstGeom>
          <a:noFill/>
        </p:spPr>
        <p:txBody>
          <a:bodyPr wrap="square" lIns="0" tIns="0" rIns="0" bIns="0" rtlCol="0">
            <a:spAutoFit/>
          </a:bodyPr>
          <a:lstStyle/>
          <a:p>
            <a:r>
              <a:rPr lang="en-US" sz="3600" b="1" dirty="0">
                <a:solidFill>
                  <a:schemeClr val="accent4">
                    <a:lumMod val="25000"/>
                  </a:schemeClr>
                </a:solidFill>
                <a:latin typeface="Calibri bold" panose="020F0702030404030204" pitchFamily="34" charset="0"/>
              </a:rPr>
              <a:t>Case Studies</a:t>
            </a:r>
          </a:p>
        </p:txBody>
      </p:sp>
      <p:cxnSp>
        <p:nvCxnSpPr>
          <p:cNvPr id="4" name="Straight Connector 3"/>
          <p:cNvCxnSpPr/>
          <p:nvPr/>
        </p:nvCxnSpPr>
        <p:spPr>
          <a:xfrm>
            <a:off x="457200" y="3178171"/>
            <a:ext cx="11353800"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3429000"/>
            <a:ext cx="12192000" cy="3429000"/>
          </a:xfrm>
          <a:prstGeom prst="rect">
            <a:avLst/>
          </a:prstGeom>
        </p:spPr>
      </p:pic>
    </p:spTree>
    <p:extLst>
      <p:ext uri="{BB962C8B-B14F-4D97-AF65-F5344CB8AC3E}">
        <p14:creationId xmlns:p14="http://schemas.microsoft.com/office/powerpoint/2010/main" val="429520324"/>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en-US" dirty="0"/>
              <a:t>Success Story</a:t>
            </a:r>
          </a:p>
        </p:txBody>
      </p:sp>
      <p:cxnSp>
        <p:nvCxnSpPr>
          <p:cNvPr id="46" name="Straight Connector 45"/>
          <p:cNvCxnSpPr/>
          <p:nvPr/>
        </p:nvCxnSpPr>
        <p:spPr>
          <a:xfrm>
            <a:off x="1488151" y="381000"/>
            <a:ext cx="0" cy="1143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6200" y="1676400"/>
            <a:ext cx="118872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84933" y="381000"/>
            <a:ext cx="1087502" cy="1198565"/>
            <a:chOff x="249302" y="2514600"/>
            <a:chExt cx="1087502" cy="1198565"/>
          </a:xfrm>
        </p:grpSpPr>
        <p:sp>
          <p:nvSpPr>
            <p:cNvPr id="50" name="TextBox 49"/>
            <p:cNvSpPr txBox="1"/>
            <p:nvPr/>
          </p:nvSpPr>
          <p:spPr>
            <a:xfrm>
              <a:off x="249302" y="3282278"/>
              <a:ext cx="1087502" cy="430887"/>
            </a:xfrm>
            <a:prstGeom prst="rect">
              <a:avLst/>
            </a:prstGeom>
            <a:noFill/>
          </p:spPr>
          <p:txBody>
            <a:bodyPr wrap="square" lIns="0" tIns="0" rIns="0" bIns="0" rtlCol="0">
              <a:spAutoFit/>
            </a:bodyPr>
            <a:lstStyle/>
            <a:p>
              <a:pPr algn="ctr"/>
              <a:r>
                <a:rPr lang="en-US" sz="1400" dirty="0">
                  <a:latin typeface="+mj-lt"/>
                </a:rPr>
                <a:t>Media &amp; Entertainment</a:t>
              </a:r>
            </a:p>
          </p:txBody>
        </p:sp>
        <p:sp>
          <p:nvSpPr>
            <p:cNvPr id="51" name="Oval 50"/>
            <p:cNvSpPr/>
            <p:nvPr/>
          </p:nvSpPr>
          <p:spPr>
            <a:xfrm>
              <a:off x="461803" y="2514600"/>
              <a:ext cx="676594" cy="676594"/>
            </a:xfrm>
            <a:prstGeom prst="ellipse">
              <a:avLst/>
            </a:prstGeom>
            <a:solidFill>
              <a:schemeClr val="bg1"/>
            </a:solidFill>
            <a:ln w="12700">
              <a:solidFill>
                <a:schemeClr val="accent4">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pic>
        <p:nvPicPr>
          <p:cNvPr id="52" name="Picture 5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9934" y="478761"/>
            <a:ext cx="337500" cy="416250"/>
          </a:xfrm>
          <a:prstGeom prst="rect">
            <a:avLst/>
          </a:prstGeom>
        </p:spPr>
      </p:pic>
      <p:sp>
        <p:nvSpPr>
          <p:cNvPr id="24" name="Title 1"/>
          <p:cNvSpPr txBox="1">
            <a:spLocks/>
          </p:cNvSpPr>
          <p:nvPr/>
        </p:nvSpPr>
        <p:spPr>
          <a:xfrm>
            <a:off x="1708932" y="609600"/>
            <a:ext cx="10254468" cy="600394"/>
          </a:xfrm>
          <a:prstGeom prst="rect">
            <a:avLst/>
          </a:prstGeom>
        </p:spPr>
        <p:txBody>
          <a:bodyPr vert="horz" lIns="91440" tIns="0" rIns="91440" bIns="0" rtlCol="0" anchor="t" anchorCtr="0">
            <a:noAutofit/>
          </a:bodyPr>
          <a:lstStyle>
            <a:lvl1pPr algn="ctr" defTabSz="914400" rtl="0" eaLnBrk="1" latinLnBrk="0" hangingPunct="1">
              <a:lnSpc>
                <a:spcPct val="90000"/>
              </a:lnSpc>
              <a:spcBef>
                <a:spcPct val="0"/>
              </a:spcBef>
              <a:buNone/>
              <a:defRPr sz="2400" kern="1200" cap="none" spc="0" baseline="0">
                <a:solidFill>
                  <a:srgbClr val="000000"/>
                </a:solidFill>
                <a:latin typeface="Calibri"/>
                <a:ea typeface="+mj-ea"/>
                <a:cs typeface="Calibri"/>
              </a:defRPr>
            </a:lvl1pPr>
          </a:lstStyle>
          <a:p>
            <a:pPr algn="l"/>
            <a:r>
              <a:rPr lang="en-US" b="1" dirty="0">
                <a:solidFill>
                  <a:srgbClr val="2D2D2A">
                    <a:lumMod val="75000"/>
                    <a:lumOff val="25000"/>
                  </a:srgbClr>
                </a:solidFill>
              </a:rPr>
              <a:t>VirtusaPolaris’ DAM solution boosts revenue by 240%</a:t>
            </a:r>
          </a:p>
          <a:p>
            <a:pPr algn="l"/>
            <a:r>
              <a:rPr lang="en-US" b="1" dirty="0">
                <a:solidFill>
                  <a:srgbClr val="2D2D2A">
                    <a:lumMod val="75000"/>
                    <a:lumOff val="25000"/>
                  </a:srgbClr>
                </a:solidFill>
              </a:rPr>
              <a:t>for the #1 food site in the world</a:t>
            </a:r>
          </a:p>
        </p:txBody>
      </p:sp>
      <p:cxnSp>
        <p:nvCxnSpPr>
          <p:cNvPr id="25" name="Straight Connector 24"/>
          <p:cNvCxnSpPr/>
          <p:nvPr/>
        </p:nvCxnSpPr>
        <p:spPr>
          <a:xfrm>
            <a:off x="3156733" y="1676400"/>
            <a:ext cx="0" cy="4876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30989" y="1761732"/>
            <a:ext cx="20643" cy="91268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140717" y="1752600"/>
            <a:ext cx="4224166" cy="319446"/>
          </a:xfrm>
          <a:prstGeom prst="rect">
            <a:avLst/>
          </a:prstGeom>
        </p:spPr>
        <p:txBody>
          <a:bodyPr wrap="square">
            <a:spAutoFit/>
          </a:bodyPr>
          <a:lstStyle/>
          <a:p>
            <a:pPr>
              <a:lnSpc>
                <a:spcPct val="80000"/>
              </a:lnSpc>
            </a:pPr>
            <a:r>
              <a:rPr lang="en-US" b="1" dirty="0">
                <a:solidFill>
                  <a:srgbClr val="ADCDEC">
                    <a:lumMod val="50000"/>
                  </a:srgbClr>
                </a:solidFill>
              </a:rPr>
              <a:t>CHALLENGES</a:t>
            </a:r>
          </a:p>
        </p:txBody>
      </p:sp>
      <p:pic>
        <p:nvPicPr>
          <p:cNvPr id="28" name="Picture 2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385333" y="1824750"/>
            <a:ext cx="483750" cy="461250"/>
          </a:xfrm>
          <a:prstGeom prst="rect">
            <a:avLst/>
          </a:prstGeom>
        </p:spPr>
      </p:pic>
      <p:cxnSp>
        <p:nvCxnSpPr>
          <p:cNvPr id="29" name="Straight Connector 28"/>
          <p:cNvCxnSpPr/>
          <p:nvPr/>
        </p:nvCxnSpPr>
        <p:spPr>
          <a:xfrm>
            <a:off x="4030989" y="3191006"/>
            <a:ext cx="0" cy="1524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140717" y="3091919"/>
            <a:ext cx="4224166" cy="319446"/>
          </a:xfrm>
          <a:prstGeom prst="rect">
            <a:avLst/>
          </a:prstGeom>
        </p:spPr>
        <p:txBody>
          <a:bodyPr wrap="square">
            <a:spAutoFit/>
          </a:bodyPr>
          <a:lstStyle/>
          <a:p>
            <a:pPr>
              <a:lnSpc>
                <a:spcPct val="80000"/>
              </a:lnSpc>
            </a:pPr>
            <a:r>
              <a:rPr lang="en-US" b="1" dirty="0">
                <a:solidFill>
                  <a:srgbClr val="ADCDEC">
                    <a:lumMod val="50000"/>
                  </a:srgbClr>
                </a:solidFill>
              </a:rPr>
              <a:t>SOLUTION</a:t>
            </a:r>
          </a:p>
        </p:txBody>
      </p:sp>
      <p:pic>
        <p:nvPicPr>
          <p:cNvPr id="31" name="Picture 3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347533" y="3201574"/>
            <a:ext cx="495000" cy="483750"/>
          </a:xfrm>
          <a:prstGeom prst="rect">
            <a:avLst/>
          </a:prstGeom>
        </p:spPr>
      </p:pic>
      <p:cxnSp>
        <p:nvCxnSpPr>
          <p:cNvPr id="32" name="Straight Connector 31"/>
          <p:cNvCxnSpPr/>
          <p:nvPr/>
        </p:nvCxnSpPr>
        <p:spPr>
          <a:xfrm>
            <a:off x="4036256" y="5198528"/>
            <a:ext cx="0" cy="139247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145984" y="5105400"/>
            <a:ext cx="4224166" cy="319446"/>
          </a:xfrm>
          <a:prstGeom prst="rect">
            <a:avLst/>
          </a:prstGeom>
        </p:spPr>
        <p:txBody>
          <a:bodyPr wrap="square">
            <a:spAutoFit/>
          </a:bodyPr>
          <a:lstStyle/>
          <a:p>
            <a:pPr>
              <a:lnSpc>
                <a:spcPct val="80000"/>
              </a:lnSpc>
            </a:pPr>
            <a:r>
              <a:rPr lang="en-US" b="1" dirty="0">
                <a:solidFill>
                  <a:srgbClr val="ADCDEC">
                    <a:lumMod val="50000"/>
                  </a:srgbClr>
                </a:solidFill>
              </a:rPr>
              <a:t>BUSINESS OUTCOME</a:t>
            </a:r>
          </a:p>
        </p:txBody>
      </p:sp>
      <p:pic>
        <p:nvPicPr>
          <p:cNvPr id="34" name="Picture 33"/>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341286" y="5105400"/>
            <a:ext cx="513253" cy="495000"/>
          </a:xfrm>
          <a:prstGeom prst="rect">
            <a:avLst/>
          </a:prstGeom>
        </p:spPr>
      </p:pic>
      <p:sp>
        <p:nvSpPr>
          <p:cNvPr id="35" name="TextBox 34"/>
          <p:cNvSpPr txBox="1"/>
          <p:nvPr/>
        </p:nvSpPr>
        <p:spPr>
          <a:xfrm>
            <a:off x="4051632" y="3320519"/>
            <a:ext cx="7911767" cy="1300997"/>
          </a:xfrm>
          <a:prstGeom prst="rect">
            <a:avLst/>
          </a:prstGeom>
          <a:noFill/>
          <a:effectLst/>
        </p:spPr>
        <p:txBody>
          <a:bodyPr wrap="square">
            <a:spAutoFit/>
          </a:bodyPr>
          <a:lstStyle>
            <a:defPPr>
              <a:defRPr lang="en-US"/>
            </a:defPPr>
            <a:lvl1pPr marL="285750" indent="-285750" eaLnBrk="0" hangingPunct="0">
              <a:lnSpc>
                <a:spcPct val="110000"/>
              </a:lnSpc>
              <a:buClr>
                <a:srgbClr val="FF9900"/>
              </a:buClr>
              <a:buSzPct val="120000"/>
              <a:buFont typeface="Wingdings" panose="05000000000000000000" pitchFamily="2" charset="2"/>
              <a:buChar char="Ø"/>
              <a:tabLst>
                <a:tab pos="171450" algn="l"/>
              </a:tabLst>
              <a:defRPr sz="1400">
                <a:solidFill>
                  <a:prstClr val="white"/>
                </a:solidFill>
              </a:defRPr>
            </a:lvl1pPr>
          </a:lstStyle>
          <a:p>
            <a:pPr defTabSz="1219170">
              <a:buFont typeface="Arial" panose="020B0604020202020204" pitchFamily="34" charset="0"/>
              <a:buChar char="•"/>
            </a:pPr>
            <a:r>
              <a:rPr lang="en-US" sz="1200" dirty="0">
                <a:solidFill>
                  <a:srgbClr val="000000"/>
                </a:solidFill>
              </a:rPr>
              <a:t>Strategy was to segment key customers and understand their interests </a:t>
            </a:r>
          </a:p>
          <a:p>
            <a:pPr defTabSz="1219170">
              <a:buFont typeface="Arial" panose="020B0604020202020204" pitchFamily="34" charset="0"/>
              <a:buChar char="•"/>
            </a:pPr>
            <a:r>
              <a:rPr lang="en-US" sz="1200" dirty="0">
                <a:solidFill>
                  <a:srgbClr val="000000"/>
                </a:solidFill>
              </a:rPr>
              <a:t>Social media integration (blogs, forums ratings and polls)</a:t>
            </a:r>
          </a:p>
          <a:p>
            <a:pPr defTabSz="1219170">
              <a:buFont typeface="Arial" panose="020B0604020202020204" pitchFamily="34" charset="0"/>
              <a:buChar char="•"/>
            </a:pPr>
            <a:r>
              <a:rPr lang="en-US" sz="1200" dirty="0">
                <a:solidFill>
                  <a:srgbClr val="000000"/>
                </a:solidFill>
              </a:rPr>
              <a:t>Created a “digital platform of engagement” – web, mobile, social, personalization</a:t>
            </a:r>
          </a:p>
          <a:p>
            <a:pPr defTabSz="1219170">
              <a:buFont typeface="Arial" panose="020B0604020202020204" pitchFamily="34" charset="0"/>
              <a:buChar char="•"/>
            </a:pPr>
            <a:r>
              <a:rPr lang="en-US" sz="1200" dirty="0">
                <a:solidFill>
                  <a:srgbClr val="000000"/>
                </a:solidFill>
              </a:rPr>
              <a:t>Created an elastic solution architecture that delivers sub-second personalized content delivery – Scale for 20x traffic growth</a:t>
            </a:r>
          </a:p>
          <a:p>
            <a:pPr defTabSz="1219170">
              <a:buFont typeface="Arial" panose="020B0604020202020204" pitchFamily="34" charset="0"/>
              <a:buChar char="•"/>
            </a:pPr>
            <a:r>
              <a:rPr lang="en-US" sz="1200" dirty="0">
                <a:solidFill>
                  <a:srgbClr val="000000"/>
                </a:solidFill>
              </a:rPr>
              <a:t>Leveraged video hosting platform for on demand videos</a:t>
            </a:r>
          </a:p>
        </p:txBody>
      </p:sp>
      <p:sp>
        <p:nvSpPr>
          <p:cNvPr id="36" name="Rectangle 35"/>
          <p:cNvSpPr/>
          <p:nvPr/>
        </p:nvSpPr>
        <p:spPr>
          <a:xfrm>
            <a:off x="4051632" y="1972683"/>
            <a:ext cx="7911768" cy="701731"/>
          </a:xfrm>
          <a:prstGeom prst="rect">
            <a:avLst/>
          </a:prstGeom>
          <a:noFill/>
          <a:effectLst/>
        </p:spPr>
        <p:txBody>
          <a:bodyPr wrap="square">
            <a:spAutoFit/>
          </a:bodyPr>
          <a:lstStyle/>
          <a:p>
            <a:pPr marL="285750" indent="-285750" defTabSz="1219170" eaLnBrk="0" hangingPunct="0">
              <a:lnSpc>
                <a:spcPct val="110000"/>
              </a:lnSpc>
              <a:buClr>
                <a:srgbClr val="FF9900"/>
              </a:buClr>
              <a:buSzPct val="120000"/>
              <a:buFont typeface="Arial" panose="020B0604020202020204" pitchFamily="34" charset="0"/>
              <a:buChar char="•"/>
              <a:tabLst>
                <a:tab pos="171450" algn="l"/>
              </a:tabLst>
            </a:pPr>
            <a:r>
              <a:rPr lang="en-US" sz="1200" dirty="0">
                <a:solidFill>
                  <a:srgbClr val="000000"/>
                </a:solidFill>
              </a:rPr>
              <a:t>Lack of digital products to sell advertisers – revenue was based on CPM which was a “race to the bottom”</a:t>
            </a:r>
          </a:p>
          <a:p>
            <a:pPr marL="285750" indent="-285750" defTabSz="1219170" eaLnBrk="0" hangingPunct="0">
              <a:lnSpc>
                <a:spcPct val="110000"/>
              </a:lnSpc>
              <a:buClr>
                <a:srgbClr val="FF9900"/>
              </a:buClr>
              <a:buSzPct val="120000"/>
              <a:buFont typeface="Arial" panose="020B0604020202020204" pitchFamily="34" charset="0"/>
              <a:buChar char="•"/>
              <a:tabLst>
                <a:tab pos="171450" algn="l"/>
              </a:tabLst>
            </a:pPr>
            <a:r>
              <a:rPr lang="en-US" sz="1200" dirty="0">
                <a:solidFill>
                  <a:srgbClr val="000000"/>
                </a:solidFill>
              </a:rPr>
              <a:t>They were getting “Uber-ized” due to better engagement on competing sites</a:t>
            </a:r>
          </a:p>
          <a:p>
            <a:pPr marL="285750" indent="-285750" defTabSz="1219170" eaLnBrk="0" hangingPunct="0">
              <a:lnSpc>
                <a:spcPct val="110000"/>
              </a:lnSpc>
              <a:buClr>
                <a:srgbClr val="FF9900"/>
              </a:buClr>
              <a:buSzPct val="120000"/>
              <a:buFont typeface="Arial" panose="020B0604020202020204" pitchFamily="34" charset="0"/>
              <a:buChar char="•"/>
              <a:tabLst>
                <a:tab pos="171450" algn="l"/>
              </a:tabLst>
            </a:pPr>
            <a:r>
              <a:rPr lang="en-US" sz="1200" dirty="0">
                <a:solidFill>
                  <a:srgbClr val="000000"/>
                </a:solidFill>
              </a:rPr>
              <a:t>Costs of managing legacy platforms was draining resources. They couldn’t invest in the future or overcome bubble costs</a:t>
            </a:r>
          </a:p>
        </p:txBody>
      </p:sp>
      <p:sp>
        <p:nvSpPr>
          <p:cNvPr id="37" name="Rectangle 36"/>
          <p:cNvSpPr/>
          <p:nvPr/>
        </p:nvSpPr>
        <p:spPr>
          <a:xfrm>
            <a:off x="4051632" y="5394472"/>
            <a:ext cx="7606968" cy="1300997"/>
          </a:xfrm>
          <a:prstGeom prst="rect">
            <a:avLst/>
          </a:prstGeom>
          <a:noFill/>
          <a:effectLst/>
        </p:spPr>
        <p:txBody>
          <a:bodyPr wrap="square">
            <a:spAutoFit/>
          </a:bodyPr>
          <a:lstStyle/>
          <a:p>
            <a:pPr marL="285750" indent="-285750" defTabSz="1219170" eaLnBrk="0" hangingPunct="0">
              <a:lnSpc>
                <a:spcPct val="110000"/>
              </a:lnSpc>
              <a:buClr>
                <a:srgbClr val="FF9900"/>
              </a:buClr>
              <a:buSzPct val="120000"/>
              <a:buFont typeface="Arial" panose="020B0604020202020204" pitchFamily="34" charset="0"/>
              <a:buChar char="•"/>
              <a:tabLst>
                <a:tab pos="171450" algn="l"/>
              </a:tabLst>
            </a:pPr>
            <a:r>
              <a:rPr lang="en-US" sz="1200" dirty="0">
                <a:solidFill>
                  <a:srgbClr val="000000"/>
                </a:solidFill>
              </a:rPr>
              <a:t>Enhanced online presence: </a:t>
            </a:r>
          </a:p>
          <a:p>
            <a:pPr marL="742950" lvl="1" indent="-285750" defTabSz="1219170" eaLnBrk="0" hangingPunct="0">
              <a:lnSpc>
                <a:spcPct val="110000"/>
              </a:lnSpc>
              <a:buClr>
                <a:srgbClr val="FF9900"/>
              </a:buClr>
              <a:buSzPct val="120000"/>
              <a:buFont typeface="Arial" panose="020B0604020202020204" pitchFamily="34" charset="0"/>
              <a:buChar char="•"/>
              <a:tabLst>
                <a:tab pos="171450" algn="l"/>
              </a:tabLst>
              <a:defRPr/>
            </a:pPr>
            <a:r>
              <a:rPr lang="en-US" sz="1200" dirty="0">
                <a:solidFill>
                  <a:srgbClr val="000000"/>
                </a:solidFill>
              </a:rPr>
              <a:t>Total # of visits increased by 31.6%</a:t>
            </a:r>
          </a:p>
          <a:p>
            <a:pPr marL="742950" lvl="1" indent="-285750" defTabSz="1219170" eaLnBrk="0" hangingPunct="0">
              <a:lnSpc>
                <a:spcPct val="110000"/>
              </a:lnSpc>
              <a:buClr>
                <a:srgbClr val="FF9900"/>
              </a:buClr>
              <a:buSzPct val="120000"/>
              <a:buFont typeface="Arial" panose="020B0604020202020204" pitchFamily="34" charset="0"/>
              <a:buChar char="•"/>
              <a:tabLst>
                <a:tab pos="171450" algn="l"/>
              </a:tabLst>
              <a:defRPr/>
            </a:pPr>
            <a:r>
              <a:rPr lang="en-US" sz="1200" dirty="0">
                <a:solidFill>
                  <a:srgbClr val="000000"/>
                </a:solidFill>
              </a:rPr>
              <a:t>Unique visits increased by 29.7% </a:t>
            </a:r>
          </a:p>
          <a:p>
            <a:pPr marL="742950" lvl="1" indent="-285750" defTabSz="1219170" eaLnBrk="0" hangingPunct="0">
              <a:lnSpc>
                <a:spcPct val="110000"/>
              </a:lnSpc>
              <a:buClr>
                <a:srgbClr val="FF9900"/>
              </a:buClr>
              <a:buSzPct val="120000"/>
              <a:buFont typeface="Arial" panose="020B0604020202020204" pitchFamily="34" charset="0"/>
              <a:buChar char="•"/>
              <a:tabLst>
                <a:tab pos="171450" algn="l"/>
              </a:tabLst>
              <a:defRPr/>
            </a:pPr>
            <a:r>
              <a:rPr lang="en-US" sz="1200" dirty="0">
                <a:solidFill>
                  <a:srgbClr val="000000"/>
                </a:solidFill>
              </a:rPr>
              <a:t>Page views increased by 19.1%</a:t>
            </a:r>
          </a:p>
          <a:p>
            <a:pPr marL="285750" indent="-285750" defTabSz="1219170" eaLnBrk="0" hangingPunct="0">
              <a:lnSpc>
                <a:spcPct val="110000"/>
              </a:lnSpc>
              <a:buClr>
                <a:srgbClr val="FF9900"/>
              </a:buClr>
              <a:buSzPct val="120000"/>
              <a:buFont typeface="Arial" panose="020B0604020202020204" pitchFamily="34" charset="0"/>
              <a:buChar char="•"/>
              <a:tabLst>
                <a:tab pos="171450" algn="l"/>
              </a:tabLst>
            </a:pPr>
            <a:r>
              <a:rPr lang="en-US" sz="1200" dirty="0">
                <a:solidFill>
                  <a:srgbClr val="000000"/>
                </a:solidFill>
              </a:rPr>
              <a:t>244% revenue uplift and 50% conversion improvement</a:t>
            </a:r>
          </a:p>
          <a:p>
            <a:pPr marL="285750" indent="-285750" defTabSz="1219170" eaLnBrk="0" hangingPunct="0">
              <a:lnSpc>
                <a:spcPct val="110000"/>
              </a:lnSpc>
              <a:buClr>
                <a:srgbClr val="FF9900"/>
              </a:buClr>
              <a:buSzPct val="120000"/>
              <a:buFont typeface="Arial" panose="020B0604020202020204" pitchFamily="34" charset="0"/>
              <a:buChar char="•"/>
              <a:tabLst>
                <a:tab pos="171450" algn="l"/>
              </a:tabLst>
            </a:pPr>
            <a:r>
              <a:rPr lang="en-US" sz="1200" dirty="0">
                <a:solidFill>
                  <a:srgbClr val="000000"/>
                </a:solidFill>
              </a:rPr>
              <a:t>New products to sell to the market and advertisers</a:t>
            </a:r>
          </a:p>
        </p:txBody>
      </p:sp>
      <p:pic>
        <p:nvPicPr>
          <p:cNvPr id="2" name="Picture 1"/>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108734" y="3962400"/>
            <a:ext cx="2929742" cy="1853212"/>
          </a:xfrm>
          <a:prstGeom prst="rect">
            <a:avLst/>
          </a:prstGeom>
          <a:ln>
            <a:solidFill>
              <a:schemeClr val="tx1"/>
            </a:solidFill>
          </a:ln>
        </p:spPr>
      </p:pic>
      <p:pic>
        <p:nvPicPr>
          <p:cNvPr id="5" name="Picture 4"/>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108733" y="1905000"/>
            <a:ext cx="2926080" cy="1860627"/>
          </a:xfrm>
          <a:prstGeom prst="rect">
            <a:avLst/>
          </a:prstGeom>
          <a:ln>
            <a:solidFill>
              <a:schemeClr val="tx1"/>
            </a:solidFill>
          </a:ln>
        </p:spPr>
      </p:pic>
    </p:spTree>
    <p:extLst>
      <p:ext uri="{BB962C8B-B14F-4D97-AF65-F5344CB8AC3E}">
        <p14:creationId xmlns:p14="http://schemas.microsoft.com/office/powerpoint/2010/main" val="1108536692"/>
      </p:ext>
    </p:extLst>
  </p:cSld>
  <p:clrMapOvr>
    <a:masterClrMapping/>
  </p:clrMapOvr>
  <p:transition spd="slow" advTm="0">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en-US" dirty="0"/>
              <a:t>Success Story</a:t>
            </a:r>
          </a:p>
        </p:txBody>
      </p:sp>
      <p:cxnSp>
        <p:nvCxnSpPr>
          <p:cNvPr id="46" name="Straight Connector 45"/>
          <p:cNvCxnSpPr/>
          <p:nvPr/>
        </p:nvCxnSpPr>
        <p:spPr>
          <a:xfrm>
            <a:off x="1488151" y="381000"/>
            <a:ext cx="0" cy="1143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6200" y="1676400"/>
            <a:ext cx="118872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84933" y="381000"/>
            <a:ext cx="1087502" cy="1198565"/>
            <a:chOff x="249302" y="2514600"/>
            <a:chExt cx="1087502" cy="1198565"/>
          </a:xfrm>
        </p:grpSpPr>
        <p:sp>
          <p:nvSpPr>
            <p:cNvPr id="50" name="TextBox 49"/>
            <p:cNvSpPr txBox="1"/>
            <p:nvPr/>
          </p:nvSpPr>
          <p:spPr>
            <a:xfrm>
              <a:off x="249302" y="3282278"/>
              <a:ext cx="1087502" cy="430887"/>
            </a:xfrm>
            <a:prstGeom prst="rect">
              <a:avLst/>
            </a:prstGeom>
            <a:noFill/>
          </p:spPr>
          <p:txBody>
            <a:bodyPr wrap="square" lIns="0" tIns="0" rIns="0" bIns="0" rtlCol="0">
              <a:spAutoFit/>
            </a:bodyPr>
            <a:lstStyle/>
            <a:p>
              <a:pPr algn="ctr"/>
              <a:r>
                <a:rPr lang="en-US" sz="1400" dirty="0">
                  <a:latin typeface="+mj-lt"/>
                </a:rPr>
                <a:t>Media &amp; Entertainment</a:t>
              </a:r>
            </a:p>
          </p:txBody>
        </p:sp>
        <p:sp>
          <p:nvSpPr>
            <p:cNvPr id="51" name="Oval 50"/>
            <p:cNvSpPr/>
            <p:nvPr/>
          </p:nvSpPr>
          <p:spPr>
            <a:xfrm>
              <a:off x="461803" y="2514600"/>
              <a:ext cx="676594" cy="676594"/>
            </a:xfrm>
            <a:prstGeom prst="ellipse">
              <a:avLst/>
            </a:prstGeom>
            <a:solidFill>
              <a:schemeClr val="bg1"/>
            </a:solidFill>
            <a:ln w="12700">
              <a:solidFill>
                <a:schemeClr val="accent4">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pic>
        <p:nvPicPr>
          <p:cNvPr id="52" name="Picture 5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9934" y="478761"/>
            <a:ext cx="337500" cy="416250"/>
          </a:xfrm>
          <a:prstGeom prst="rect">
            <a:avLst/>
          </a:prstGeom>
        </p:spPr>
      </p:pic>
      <p:sp>
        <p:nvSpPr>
          <p:cNvPr id="24" name="Title 1"/>
          <p:cNvSpPr txBox="1">
            <a:spLocks/>
          </p:cNvSpPr>
          <p:nvPr/>
        </p:nvSpPr>
        <p:spPr>
          <a:xfrm>
            <a:off x="1708932" y="609600"/>
            <a:ext cx="10254468" cy="600394"/>
          </a:xfrm>
          <a:prstGeom prst="rect">
            <a:avLst/>
          </a:prstGeom>
        </p:spPr>
        <p:txBody>
          <a:bodyPr vert="horz" lIns="91440" tIns="0" rIns="91440" bIns="0" rtlCol="0" anchor="t" anchorCtr="0">
            <a:noAutofit/>
          </a:bodyPr>
          <a:lstStyle>
            <a:lvl1pPr algn="ctr" defTabSz="914400" rtl="0" eaLnBrk="1" latinLnBrk="0" hangingPunct="1">
              <a:lnSpc>
                <a:spcPct val="90000"/>
              </a:lnSpc>
              <a:spcBef>
                <a:spcPct val="0"/>
              </a:spcBef>
              <a:buNone/>
              <a:defRPr sz="2400" kern="1200" cap="none" spc="0" baseline="0">
                <a:solidFill>
                  <a:srgbClr val="000000"/>
                </a:solidFill>
                <a:latin typeface="Calibri"/>
                <a:ea typeface="+mj-ea"/>
                <a:cs typeface="Calibri"/>
              </a:defRPr>
            </a:lvl1pPr>
          </a:lstStyle>
          <a:p>
            <a:pPr algn="l"/>
            <a:r>
              <a:rPr lang="en-US" b="1" dirty="0">
                <a:solidFill>
                  <a:schemeClr val="tx1">
                    <a:lumMod val="75000"/>
                    <a:lumOff val="25000"/>
                  </a:schemeClr>
                </a:solidFill>
              </a:rPr>
              <a:t>VirtusaPolaris automates multi-channel asset management </a:t>
            </a:r>
          </a:p>
          <a:p>
            <a:pPr algn="l"/>
            <a:r>
              <a:rPr lang="en-US" b="1" dirty="0">
                <a:solidFill>
                  <a:schemeClr val="tx1">
                    <a:lumMod val="75000"/>
                    <a:lumOff val="25000"/>
                  </a:schemeClr>
                </a:solidFill>
              </a:rPr>
              <a:t>for a leading Newspaper company</a:t>
            </a:r>
          </a:p>
        </p:txBody>
      </p:sp>
      <p:cxnSp>
        <p:nvCxnSpPr>
          <p:cNvPr id="25" name="Straight Connector 24"/>
          <p:cNvCxnSpPr/>
          <p:nvPr/>
        </p:nvCxnSpPr>
        <p:spPr>
          <a:xfrm>
            <a:off x="3156733" y="1676400"/>
            <a:ext cx="0" cy="4876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30989" y="1761732"/>
            <a:ext cx="20643" cy="11887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140717" y="1752600"/>
            <a:ext cx="4224166" cy="319446"/>
          </a:xfrm>
          <a:prstGeom prst="rect">
            <a:avLst/>
          </a:prstGeom>
        </p:spPr>
        <p:txBody>
          <a:bodyPr wrap="square">
            <a:spAutoFit/>
          </a:bodyPr>
          <a:lstStyle/>
          <a:p>
            <a:pPr>
              <a:lnSpc>
                <a:spcPct val="80000"/>
              </a:lnSpc>
            </a:pPr>
            <a:r>
              <a:rPr lang="en-US" b="1" dirty="0">
                <a:solidFill>
                  <a:srgbClr val="ADCDEC">
                    <a:lumMod val="50000"/>
                  </a:srgbClr>
                </a:solidFill>
              </a:rPr>
              <a:t>CHALLENGES</a:t>
            </a:r>
          </a:p>
        </p:txBody>
      </p:sp>
      <p:pic>
        <p:nvPicPr>
          <p:cNvPr id="28" name="Picture 2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385333" y="1824750"/>
            <a:ext cx="483750" cy="461250"/>
          </a:xfrm>
          <a:prstGeom prst="rect">
            <a:avLst/>
          </a:prstGeom>
        </p:spPr>
      </p:pic>
      <p:cxnSp>
        <p:nvCxnSpPr>
          <p:cNvPr id="29" name="Straight Connector 28"/>
          <p:cNvCxnSpPr/>
          <p:nvPr/>
        </p:nvCxnSpPr>
        <p:spPr>
          <a:xfrm>
            <a:off x="4030989" y="3191006"/>
            <a:ext cx="0" cy="17373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140717" y="3091919"/>
            <a:ext cx="4224166" cy="319446"/>
          </a:xfrm>
          <a:prstGeom prst="rect">
            <a:avLst/>
          </a:prstGeom>
        </p:spPr>
        <p:txBody>
          <a:bodyPr wrap="square">
            <a:spAutoFit/>
          </a:bodyPr>
          <a:lstStyle/>
          <a:p>
            <a:pPr>
              <a:lnSpc>
                <a:spcPct val="80000"/>
              </a:lnSpc>
            </a:pPr>
            <a:r>
              <a:rPr lang="en-US" b="1" dirty="0">
                <a:solidFill>
                  <a:srgbClr val="ADCDEC">
                    <a:lumMod val="50000"/>
                  </a:srgbClr>
                </a:solidFill>
              </a:rPr>
              <a:t>SOLUTION</a:t>
            </a:r>
          </a:p>
        </p:txBody>
      </p:sp>
      <p:pic>
        <p:nvPicPr>
          <p:cNvPr id="31" name="Picture 3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347533" y="3201574"/>
            <a:ext cx="495000" cy="483750"/>
          </a:xfrm>
          <a:prstGeom prst="rect">
            <a:avLst/>
          </a:prstGeom>
        </p:spPr>
      </p:pic>
      <p:cxnSp>
        <p:nvCxnSpPr>
          <p:cNvPr id="32" name="Straight Connector 31"/>
          <p:cNvCxnSpPr/>
          <p:nvPr/>
        </p:nvCxnSpPr>
        <p:spPr>
          <a:xfrm>
            <a:off x="4036256" y="5198528"/>
            <a:ext cx="0" cy="139247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145984" y="5105400"/>
            <a:ext cx="4224166" cy="319446"/>
          </a:xfrm>
          <a:prstGeom prst="rect">
            <a:avLst/>
          </a:prstGeom>
        </p:spPr>
        <p:txBody>
          <a:bodyPr wrap="square">
            <a:spAutoFit/>
          </a:bodyPr>
          <a:lstStyle/>
          <a:p>
            <a:pPr>
              <a:lnSpc>
                <a:spcPct val="80000"/>
              </a:lnSpc>
            </a:pPr>
            <a:r>
              <a:rPr lang="en-US" b="1" dirty="0">
                <a:solidFill>
                  <a:srgbClr val="ADCDEC">
                    <a:lumMod val="50000"/>
                  </a:srgbClr>
                </a:solidFill>
              </a:rPr>
              <a:t>BUSINESS OUTCOME</a:t>
            </a:r>
          </a:p>
        </p:txBody>
      </p:sp>
      <p:pic>
        <p:nvPicPr>
          <p:cNvPr id="34" name="Picture 33"/>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341286" y="5105400"/>
            <a:ext cx="513253" cy="495000"/>
          </a:xfrm>
          <a:prstGeom prst="rect">
            <a:avLst/>
          </a:prstGeom>
        </p:spPr>
      </p:pic>
      <p:sp>
        <p:nvSpPr>
          <p:cNvPr id="35" name="TextBox 34"/>
          <p:cNvSpPr txBox="1"/>
          <p:nvPr/>
        </p:nvSpPr>
        <p:spPr>
          <a:xfrm>
            <a:off x="4051633" y="3320519"/>
            <a:ext cx="7835568" cy="1707262"/>
          </a:xfrm>
          <a:prstGeom prst="rect">
            <a:avLst/>
          </a:prstGeom>
          <a:noFill/>
          <a:effectLst/>
        </p:spPr>
        <p:txBody>
          <a:bodyPr wrap="square">
            <a:spAutoFit/>
          </a:bodyPr>
          <a:lstStyle>
            <a:defPPr>
              <a:defRPr lang="en-US"/>
            </a:defPPr>
            <a:lvl1pPr marL="285750" indent="-285750" eaLnBrk="0" hangingPunct="0">
              <a:lnSpc>
                <a:spcPct val="110000"/>
              </a:lnSpc>
              <a:buClr>
                <a:srgbClr val="FF9900"/>
              </a:buClr>
              <a:buSzPct val="120000"/>
              <a:buFont typeface="Wingdings" panose="05000000000000000000" pitchFamily="2" charset="2"/>
              <a:buChar char="Ø"/>
              <a:tabLst>
                <a:tab pos="171450" algn="l"/>
              </a:tabLst>
              <a:defRPr sz="1400">
                <a:solidFill>
                  <a:prstClr val="white"/>
                </a:solidFill>
              </a:defRPr>
            </a:lvl1pPr>
          </a:lstStyle>
          <a:p>
            <a:pPr>
              <a:buFont typeface="Arial" panose="020B0604020202020204" pitchFamily="34" charset="0"/>
              <a:buChar char="•"/>
            </a:pPr>
            <a:r>
              <a:rPr lang="en-US" sz="1200" dirty="0">
                <a:solidFill>
                  <a:srgbClr val="000000"/>
                </a:solidFill>
              </a:rPr>
              <a:t>Partnered with business and technology leaders to understand business objectives and then assessed digital marketing maturity</a:t>
            </a:r>
          </a:p>
          <a:p>
            <a:pPr>
              <a:buFont typeface="Arial" panose="020B0604020202020204" pitchFamily="34" charset="0"/>
              <a:buChar char="•"/>
            </a:pPr>
            <a:r>
              <a:rPr lang="en-US" sz="1200" dirty="0">
                <a:solidFill>
                  <a:srgbClr val="000000"/>
                </a:solidFill>
              </a:rPr>
              <a:t>POC development: Showcased key integrations with third-party systems, demonstrated documented assets and a content migration tool, and created a sample site with migrated content</a:t>
            </a:r>
          </a:p>
          <a:p>
            <a:pPr>
              <a:buFont typeface="Arial" panose="020B0604020202020204" pitchFamily="34" charset="0"/>
              <a:buChar char="•"/>
            </a:pPr>
            <a:r>
              <a:rPr lang="en-US" sz="1200" dirty="0">
                <a:solidFill>
                  <a:srgbClr val="000000"/>
                </a:solidFill>
              </a:rPr>
              <a:t>Foundational platform build: Built the foundational components, templates and services using LaunchPad, developed ready to author pilot sites, created and ran an automated content migration tool and trained the client on AEM</a:t>
            </a:r>
          </a:p>
          <a:p>
            <a:pPr>
              <a:buFont typeface="Arial" panose="020B0604020202020204" pitchFamily="34" charset="0"/>
              <a:buChar char="•"/>
            </a:pPr>
            <a:r>
              <a:rPr lang="en-US" sz="1200" dirty="0">
                <a:solidFill>
                  <a:srgbClr val="000000"/>
                </a:solidFill>
              </a:rPr>
              <a:t>Migration and conversion to new platform: Built and migrated sites to foundational platform, generated site structure using the AEM blueprint and performed end to end services (design, built, test, release)</a:t>
            </a:r>
          </a:p>
        </p:txBody>
      </p:sp>
      <p:sp>
        <p:nvSpPr>
          <p:cNvPr id="36" name="Rectangle 35"/>
          <p:cNvSpPr/>
          <p:nvPr/>
        </p:nvSpPr>
        <p:spPr>
          <a:xfrm>
            <a:off x="4051632" y="1972683"/>
            <a:ext cx="7911768" cy="1097865"/>
          </a:xfrm>
          <a:prstGeom prst="rect">
            <a:avLst/>
          </a:prstGeom>
          <a:noFill/>
          <a:effectLst/>
        </p:spPr>
        <p:txBody>
          <a:bodyPr wrap="square">
            <a:spAutoFit/>
          </a:bodyPr>
          <a:lstStyle/>
          <a:p>
            <a:pPr marL="285750" indent="-285750" defTabSz="1219170" eaLnBrk="0" hangingPunct="0">
              <a:lnSpc>
                <a:spcPct val="110000"/>
              </a:lnSpc>
              <a:buClr>
                <a:srgbClr val="FF9900"/>
              </a:buClr>
              <a:buSzPct val="120000"/>
              <a:buFont typeface="Arial" panose="020B0604020202020204" pitchFamily="34" charset="0"/>
              <a:buChar char="•"/>
              <a:tabLst>
                <a:tab pos="171450" algn="l"/>
              </a:tabLst>
            </a:pPr>
            <a:r>
              <a:rPr lang="en-US" sz="1200" dirty="0">
                <a:solidFill>
                  <a:srgbClr val="000000"/>
                </a:solidFill>
              </a:rPr>
              <a:t>Drive more revenue through their site portfolio and react faster to market changes</a:t>
            </a:r>
          </a:p>
          <a:p>
            <a:pPr marL="285750" indent="-285750" defTabSz="1219170" eaLnBrk="0" hangingPunct="0">
              <a:lnSpc>
                <a:spcPct val="110000"/>
              </a:lnSpc>
              <a:buClr>
                <a:srgbClr val="FF9900"/>
              </a:buClr>
              <a:buSzPct val="120000"/>
              <a:buFont typeface="Arial" panose="020B0604020202020204" pitchFamily="34" charset="0"/>
              <a:buChar char="•"/>
              <a:tabLst>
                <a:tab pos="171450" algn="l"/>
              </a:tabLst>
            </a:pPr>
            <a:r>
              <a:rPr lang="en-US" sz="1200" dirty="0">
                <a:solidFill>
                  <a:srgbClr val="000000"/>
                </a:solidFill>
              </a:rPr>
              <a:t>Create a platform containing an inventory of reusable and responsive components </a:t>
            </a:r>
          </a:p>
          <a:p>
            <a:pPr marL="285750" indent="-285750" defTabSz="1219170" eaLnBrk="0" hangingPunct="0">
              <a:lnSpc>
                <a:spcPct val="110000"/>
              </a:lnSpc>
              <a:buClr>
                <a:srgbClr val="FF9900"/>
              </a:buClr>
              <a:buSzPct val="120000"/>
              <a:buFont typeface="Arial" panose="020B0604020202020204" pitchFamily="34" charset="0"/>
              <a:buChar char="•"/>
              <a:tabLst>
                <a:tab pos="171450" algn="l"/>
              </a:tabLst>
            </a:pPr>
            <a:r>
              <a:rPr lang="en-US" sz="1200" dirty="0">
                <a:solidFill>
                  <a:srgbClr val="000000"/>
                </a:solidFill>
              </a:rPr>
              <a:t>Reduce IT and content creation costs while eliminating third party service costs</a:t>
            </a:r>
          </a:p>
          <a:p>
            <a:pPr marL="285750" indent="-285750" defTabSz="1219170" eaLnBrk="0" hangingPunct="0">
              <a:lnSpc>
                <a:spcPct val="110000"/>
              </a:lnSpc>
              <a:buClr>
                <a:srgbClr val="FF9900"/>
              </a:buClr>
              <a:buSzPct val="120000"/>
              <a:buFont typeface="Arial" panose="020B0604020202020204" pitchFamily="34" charset="0"/>
              <a:buChar char="•"/>
              <a:tabLst>
                <a:tab pos="171450" algn="l"/>
              </a:tabLst>
            </a:pPr>
            <a:r>
              <a:rPr lang="en-US" sz="1200" dirty="0">
                <a:solidFill>
                  <a:srgbClr val="000000"/>
                </a:solidFill>
              </a:rPr>
              <a:t>Leverage content across multiple channels</a:t>
            </a:r>
          </a:p>
          <a:p>
            <a:pPr marL="285750" indent="-285750" defTabSz="1219170" eaLnBrk="0" hangingPunct="0">
              <a:lnSpc>
                <a:spcPct val="110000"/>
              </a:lnSpc>
              <a:buClr>
                <a:srgbClr val="FF9900"/>
              </a:buClr>
              <a:buSzPct val="120000"/>
              <a:buFont typeface="Arial" panose="020B0604020202020204" pitchFamily="34" charset="0"/>
              <a:buChar char="•"/>
              <a:tabLst>
                <a:tab pos="171450" algn="l"/>
              </a:tabLst>
            </a:pPr>
            <a:r>
              <a:rPr lang="en-US" sz="1200" dirty="0">
                <a:solidFill>
                  <a:srgbClr val="000000"/>
                </a:solidFill>
              </a:rPr>
              <a:t>Support a distributed author and publisher community</a:t>
            </a:r>
          </a:p>
        </p:txBody>
      </p:sp>
      <p:sp>
        <p:nvSpPr>
          <p:cNvPr id="37" name="Rectangle 36"/>
          <p:cNvSpPr/>
          <p:nvPr/>
        </p:nvSpPr>
        <p:spPr>
          <a:xfrm>
            <a:off x="4051632" y="5394472"/>
            <a:ext cx="7606968" cy="1300997"/>
          </a:xfrm>
          <a:prstGeom prst="rect">
            <a:avLst/>
          </a:prstGeom>
          <a:noFill/>
          <a:effectLst/>
        </p:spPr>
        <p:txBody>
          <a:bodyPr wrap="square">
            <a:spAutoFit/>
          </a:bodyPr>
          <a:lstStyle/>
          <a:p>
            <a:pPr marL="285750" indent="-285750" eaLnBrk="0" hangingPunct="0">
              <a:lnSpc>
                <a:spcPct val="110000"/>
              </a:lnSpc>
              <a:buClr>
                <a:srgbClr val="FF9900"/>
              </a:buClr>
              <a:buSzPct val="120000"/>
              <a:buFont typeface="Arial" panose="020B0604020202020204" pitchFamily="34" charset="0"/>
              <a:buChar char="•"/>
              <a:tabLst>
                <a:tab pos="171450" algn="l"/>
              </a:tabLst>
            </a:pPr>
            <a:r>
              <a:rPr lang="en-US" sz="1200" dirty="0">
                <a:solidFill>
                  <a:srgbClr val="000000"/>
                </a:solidFill>
              </a:rPr>
              <a:t>Faster time to market: Enabled authors and publishers to promote their local content on-demand through a more consistent, responsive digital experience</a:t>
            </a:r>
          </a:p>
          <a:p>
            <a:pPr marL="285750" indent="-285750" eaLnBrk="0" hangingPunct="0">
              <a:lnSpc>
                <a:spcPct val="110000"/>
              </a:lnSpc>
              <a:buClr>
                <a:srgbClr val="FF9900"/>
              </a:buClr>
              <a:buSzPct val="120000"/>
              <a:buFont typeface="Arial" panose="020B0604020202020204" pitchFamily="34" charset="0"/>
              <a:buChar char="•"/>
              <a:tabLst>
                <a:tab pos="171450" algn="l"/>
              </a:tabLst>
            </a:pPr>
            <a:r>
              <a:rPr lang="en-US" sz="1200" dirty="0">
                <a:solidFill>
                  <a:srgbClr val="000000"/>
                </a:solidFill>
              </a:rPr>
              <a:t>Enhanced User Experience: Using the out-of-box AEM along with LaunchPad components, the client was able to rapidly deploy new sites that were responsive and had a consistent look and feel as others in the portfolio </a:t>
            </a:r>
          </a:p>
          <a:p>
            <a:pPr marL="285750" indent="-285750" eaLnBrk="0" hangingPunct="0">
              <a:lnSpc>
                <a:spcPct val="110000"/>
              </a:lnSpc>
              <a:buClr>
                <a:srgbClr val="FF9900"/>
              </a:buClr>
              <a:buSzPct val="120000"/>
              <a:buFont typeface="Arial" panose="020B0604020202020204" pitchFamily="34" charset="0"/>
              <a:buChar char="•"/>
              <a:tabLst>
                <a:tab pos="171450" algn="l"/>
              </a:tabLst>
            </a:pPr>
            <a:r>
              <a:rPr lang="en-US" sz="1200" dirty="0">
                <a:solidFill>
                  <a:srgbClr val="000000"/>
                </a:solidFill>
              </a:rPr>
              <a:t>Faster ROI: Websites are being rolled out in a matter of weeks versus 18 months on legacy platforms</a:t>
            </a:r>
          </a:p>
          <a:p>
            <a:pPr marL="285750" indent="-285750" eaLnBrk="0" hangingPunct="0">
              <a:lnSpc>
                <a:spcPct val="110000"/>
              </a:lnSpc>
              <a:buClr>
                <a:srgbClr val="FF9900"/>
              </a:buClr>
              <a:buSzPct val="120000"/>
              <a:buFont typeface="Arial" panose="020B0604020202020204" pitchFamily="34" charset="0"/>
              <a:buChar char="•"/>
              <a:tabLst>
                <a:tab pos="171450" algn="l"/>
              </a:tabLst>
            </a:pPr>
            <a:r>
              <a:rPr lang="en-US" sz="1200" dirty="0">
                <a:solidFill>
                  <a:srgbClr val="000000"/>
                </a:solidFill>
              </a:rPr>
              <a:t>Improved brand visibility: Increased marketing effectiveness and viewership through relevant ads and promotions</a:t>
            </a:r>
          </a:p>
        </p:txBody>
      </p:sp>
      <p:pic>
        <p:nvPicPr>
          <p:cNvPr id="40" name="Picture 39"/>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76201" y="1831691"/>
            <a:ext cx="2970806" cy="3273710"/>
          </a:xfrm>
          <a:prstGeom prst="rect">
            <a:avLst/>
          </a:prstGeom>
          <a:ln>
            <a:solidFill>
              <a:schemeClr val="bg1">
                <a:lumMod val="50000"/>
              </a:schemeClr>
            </a:solidFill>
          </a:ln>
        </p:spPr>
      </p:pic>
    </p:spTree>
    <p:extLst>
      <p:ext uri="{BB962C8B-B14F-4D97-AF65-F5344CB8AC3E}">
        <p14:creationId xmlns:p14="http://schemas.microsoft.com/office/powerpoint/2010/main" val="105606909"/>
      </p:ext>
    </p:extLst>
  </p:cSld>
  <p:clrMapOvr>
    <a:masterClrMapping/>
  </p:clrMapOvr>
  <p:transition spd="slow" advTm="0">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Thank You</a:t>
            </a:r>
          </a:p>
        </p:txBody>
      </p:sp>
    </p:spTree>
    <p:extLst>
      <p:ext uri="{BB962C8B-B14F-4D97-AF65-F5344CB8AC3E}">
        <p14:creationId xmlns:p14="http://schemas.microsoft.com/office/powerpoint/2010/main" val="12501960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7"/>
          </p:nvPr>
        </p:nvSpPr>
        <p:spPr/>
        <p:txBody>
          <a:bodyPr/>
          <a:lstStyle/>
          <a:p>
            <a:r>
              <a:rPr lang="en-US" dirty="0"/>
              <a:t>1</a:t>
            </a:r>
          </a:p>
        </p:txBody>
      </p:sp>
      <p:sp>
        <p:nvSpPr>
          <p:cNvPr id="4" name="Text Placeholder 3"/>
          <p:cNvSpPr>
            <a:spLocks noGrp="1"/>
          </p:cNvSpPr>
          <p:nvPr>
            <p:ph type="body" sz="quarter" idx="25"/>
          </p:nvPr>
        </p:nvSpPr>
        <p:spPr/>
        <p:txBody>
          <a:bodyPr/>
          <a:lstStyle/>
          <a:p>
            <a:r>
              <a:rPr lang="en-US" dirty="0"/>
              <a:t>2</a:t>
            </a:r>
          </a:p>
        </p:txBody>
      </p:sp>
      <p:sp>
        <p:nvSpPr>
          <p:cNvPr id="5" name="Text Placeholder 4"/>
          <p:cNvSpPr>
            <a:spLocks noGrp="1"/>
          </p:cNvSpPr>
          <p:nvPr>
            <p:ph type="body" sz="quarter" idx="27"/>
          </p:nvPr>
        </p:nvSpPr>
        <p:spPr/>
        <p:txBody>
          <a:bodyPr/>
          <a:lstStyle/>
          <a:p>
            <a:r>
              <a:rPr lang="en-US" dirty="0"/>
              <a:t>3</a:t>
            </a:r>
          </a:p>
        </p:txBody>
      </p:sp>
      <p:sp>
        <p:nvSpPr>
          <p:cNvPr id="6" name="Text Placeholder 5"/>
          <p:cNvSpPr>
            <a:spLocks noGrp="1"/>
          </p:cNvSpPr>
          <p:nvPr>
            <p:ph type="body" sz="quarter" idx="29"/>
          </p:nvPr>
        </p:nvSpPr>
        <p:spPr/>
        <p:txBody>
          <a:bodyPr>
            <a:normAutofit/>
          </a:bodyPr>
          <a:lstStyle/>
          <a:p>
            <a:pPr>
              <a:buNone/>
            </a:pPr>
            <a:r>
              <a:rPr lang="en-US" dirty="0"/>
              <a:t>Business Requirements</a:t>
            </a:r>
          </a:p>
        </p:txBody>
      </p:sp>
      <p:sp>
        <p:nvSpPr>
          <p:cNvPr id="7" name="Text Placeholder 6"/>
          <p:cNvSpPr>
            <a:spLocks noGrp="1"/>
          </p:cNvSpPr>
          <p:nvPr>
            <p:ph type="body" sz="quarter" idx="30"/>
          </p:nvPr>
        </p:nvSpPr>
        <p:spPr/>
        <p:txBody>
          <a:bodyPr>
            <a:normAutofit/>
          </a:bodyPr>
          <a:lstStyle/>
          <a:p>
            <a:r>
              <a:rPr lang="en-US" dirty="0"/>
              <a:t>Solution</a:t>
            </a:r>
          </a:p>
        </p:txBody>
      </p:sp>
      <p:sp>
        <p:nvSpPr>
          <p:cNvPr id="8" name="Text Placeholder 7"/>
          <p:cNvSpPr>
            <a:spLocks noGrp="1"/>
          </p:cNvSpPr>
          <p:nvPr>
            <p:ph type="body" sz="quarter" idx="31"/>
          </p:nvPr>
        </p:nvSpPr>
        <p:spPr/>
        <p:txBody>
          <a:bodyPr>
            <a:normAutofit/>
          </a:bodyPr>
          <a:lstStyle/>
          <a:p>
            <a:r>
              <a:rPr lang="en-US" dirty="0"/>
              <a:t>About VirtusaPolaris</a:t>
            </a:r>
          </a:p>
        </p:txBody>
      </p:sp>
      <p:sp>
        <p:nvSpPr>
          <p:cNvPr id="9" name="Text Placeholder 8"/>
          <p:cNvSpPr>
            <a:spLocks noGrp="1"/>
          </p:cNvSpPr>
          <p:nvPr>
            <p:ph type="body" sz="quarter" idx="32"/>
          </p:nvPr>
        </p:nvSpPr>
        <p:spPr/>
        <p:txBody>
          <a:bodyPr/>
          <a:lstStyle/>
          <a:p>
            <a:r>
              <a:rPr lang="en-US" dirty="0"/>
              <a:t>4</a:t>
            </a:r>
          </a:p>
        </p:txBody>
      </p:sp>
      <p:sp>
        <p:nvSpPr>
          <p:cNvPr id="12" name="Text Placeholder 11"/>
          <p:cNvSpPr>
            <a:spLocks noGrp="1"/>
          </p:cNvSpPr>
          <p:nvPr>
            <p:ph type="body" sz="quarter" idx="35"/>
          </p:nvPr>
        </p:nvSpPr>
        <p:spPr/>
        <p:txBody>
          <a:bodyPr>
            <a:normAutofit/>
          </a:bodyPr>
          <a:lstStyle/>
          <a:p>
            <a:r>
              <a:rPr lang="en-US" dirty="0"/>
              <a:t>Case Studies</a:t>
            </a:r>
          </a:p>
        </p:txBody>
      </p:sp>
    </p:spTree>
    <p:extLst>
      <p:ext uri="{BB962C8B-B14F-4D97-AF65-F5344CB8AC3E}">
        <p14:creationId xmlns:p14="http://schemas.microsoft.com/office/powerpoint/2010/main" val="79084018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514600"/>
            <a:ext cx="11277600" cy="553998"/>
          </a:xfrm>
          <a:prstGeom prst="rect">
            <a:avLst/>
          </a:prstGeom>
          <a:noFill/>
        </p:spPr>
        <p:txBody>
          <a:bodyPr wrap="square" lIns="0" tIns="0" rIns="0" bIns="0" rtlCol="0">
            <a:spAutoFit/>
          </a:bodyPr>
          <a:lstStyle/>
          <a:p>
            <a:r>
              <a:rPr lang="en-US" sz="3600" b="1" dirty="0">
                <a:solidFill>
                  <a:schemeClr val="accent4">
                    <a:lumMod val="25000"/>
                  </a:schemeClr>
                </a:solidFill>
                <a:latin typeface="Calibri bold" panose="020F0702030404030204" pitchFamily="34" charset="0"/>
              </a:rPr>
              <a:t>Business Requirements</a:t>
            </a:r>
          </a:p>
        </p:txBody>
      </p:sp>
      <p:cxnSp>
        <p:nvCxnSpPr>
          <p:cNvPr id="4" name="Straight Connector 3"/>
          <p:cNvCxnSpPr/>
          <p:nvPr/>
        </p:nvCxnSpPr>
        <p:spPr>
          <a:xfrm>
            <a:off x="457200" y="3178171"/>
            <a:ext cx="11353800"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3429000"/>
            <a:ext cx="12192000" cy="3429000"/>
          </a:xfrm>
          <a:prstGeom prst="rect">
            <a:avLst/>
          </a:prstGeom>
        </p:spPr>
      </p:pic>
    </p:spTree>
    <p:extLst>
      <p:ext uri="{BB962C8B-B14F-4D97-AF65-F5344CB8AC3E}">
        <p14:creationId xmlns:p14="http://schemas.microsoft.com/office/powerpoint/2010/main" val="585919469"/>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solidFill>
                  <a:schemeClr val="accent4">
                    <a:lumMod val="25000"/>
                  </a:schemeClr>
                </a:solidFill>
              </a:rPr>
              <a:t>Business Goals for AEM Assets</a:t>
            </a:r>
          </a:p>
        </p:txBody>
      </p:sp>
      <p:sp>
        <p:nvSpPr>
          <p:cNvPr id="17" name="Text Placeholder 16"/>
          <p:cNvSpPr>
            <a:spLocks noGrp="1"/>
          </p:cNvSpPr>
          <p:nvPr>
            <p:ph type="body" idx="17"/>
          </p:nvPr>
        </p:nvSpPr>
        <p:spPr/>
        <p:txBody>
          <a:bodyPr/>
          <a:lstStyle/>
          <a:p>
            <a:r>
              <a:rPr lang="en-US" dirty="0"/>
              <a:t>Business goals</a:t>
            </a:r>
          </a:p>
        </p:txBody>
      </p:sp>
      <p:pic>
        <p:nvPicPr>
          <p:cNvPr id="12" name="Content Placeholder 11" descr="Screen Shot 2016-06-23 at 10.03.45 AM.png"/>
          <p:cNvPicPr>
            <a:picLocks noGrp="1" noChangeAspect="1"/>
          </p:cNvPicPr>
          <p:nvPr>
            <p:ph idx="4294967295"/>
          </p:nvPr>
        </p:nvPicPr>
        <p:blipFill rotWithShape="1">
          <a:blip r:embed="rId3" cstate="email">
            <a:extLst>
              <a:ext uri="{28A0092B-C50C-407E-A947-70E740481C1C}">
                <a14:useLocalDpi xmlns:a14="http://schemas.microsoft.com/office/drawing/2010/main"/>
              </a:ext>
            </a:extLst>
          </a:blip>
          <a:srcRect/>
          <a:stretch/>
        </p:blipFill>
        <p:spPr>
          <a:xfrm>
            <a:off x="7586251" y="1466850"/>
            <a:ext cx="4618037" cy="4324350"/>
          </a:xfrm>
        </p:spPr>
      </p:pic>
      <p:sp>
        <p:nvSpPr>
          <p:cNvPr id="2" name="Rectangle 1"/>
          <p:cNvSpPr/>
          <p:nvPr/>
        </p:nvSpPr>
        <p:spPr>
          <a:xfrm>
            <a:off x="444825" y="1776948"/>
            <a:ext cx="6946574" cy="3785652"/>
          </a:xfrm>
          <a:prstGeom prst="rect">
            <a:avLst/>
          </a:prstGeom>
        </p:spPr>
        <p:txBody>
          <a:bodyPr wrap="square">
            <a:spAutoFit/>
          </a:bodyPr>
          <a:lstStyle/>
          <a:p>
            <a:pPr marL="285750" indent="-285750">
              <a:buClr>
                <a:schemeClr val="accent6"/>
              </a:buClr>
              <a:buFont typeface="Arial" panose="020B0604020202020204" pitchFamily="34" charset="0"/>
              <a:buChar char="•"/>
            </a:pPr>
            <a:r>
              <a:rPr lang="en-US" sz="1600" dirty="0"/>
              <a:t>Upload and share Assets (Photos, Videos, Pdfs, etc) in a variety of ﬁle formats.</a:t>
            </a:r>
          </a:p>
          <a:p>
            <a:pPr marL="285750" indent="-285750">
              <a:buClr>
                <a:schemeClr val="accent6"/>
              </a:buClr>
              <a:buFont typeface="Arial" panose="020B0604020202020204" pitchFamily="34" charset="0"/>
              <a:buChar char="•"/>
            </a:pPr>
            <a:endParaRPr lang="en-US" sz="1600" dirty="0"/>
          </a:p>
          <a:p>
            <a:pPr marL="285750" indent="-285750">
              <a:buClr>
                <a:schemeClr val="accent6"/>
              </a:buClr>
              <a:buFont typeface="Arial" panose="020B0604020202020204" pitchFamily="34" charset="0"/>
              <a:buChar char="•"/>
            </a:pPr>
            <a:r>
              <a:rPr lang="en-US" sz="1600" dirty="0"/>
              <a:t>Easy Management of assets by using tags, lightboxes, Stars and Annotations.</a:t>
            </a:r>
          </a:p>
          <a:p>
            <a:pPr marL="285750" indent="-285750">
              <a:buClr>
                <a:schemeClr val="accent6"/>
              </a:buClr>
              <a:buFont typeface="Arial" panose="020B0604020202020204" pitchFamily="34" charset="0"/>
              <a:buChar char="•"/>
            </a:pPr>
            <a:endParaRPr lang="en-US" sz="1600" dirty="0"/>
          </a:p>
          <a:p>
            <a:pPr marL="285750" indent="-285750">
              <a:buClr>
                <a:schemeClr val="accent6"/>
              </a:buClr>
              <a:buFont typeface="Arial" panose="020B0604020202020204" pitchFamily="34" charset="0"/>
              <a:buChar char="•"/>
            </a:pPr>
            <a:r>
              <a:rPr lang="en-US" sz="1600" dirty="0"/>
              <a:t>Search for assets by metadata names, text of documents, and by searching dates, document type, and tags.</a:t>
            </a:r>
          </a:p>
          <a:p>
            <a:pPr marL="285750" indent="-285750">
              <a:buClr>
                <a:schemeClr val="accent6"/>
              </a:buClr>
              <a:buFont typeface="Arial" panose="020B0604020202020204" pitchFamily="34" charset="0"/>
              <a:buChar char="•"/>
            </a:pPr>
            <a:endParaRPr lang="en-US" sz="1600" dirty="0"/>
          </a:p>
          <a:p>
            <a:pPr marL="285750" indent="-285750">
              <a:buClr>
                <a:schemeClr val="accent6"/>
              </a:buClr>
              <a:buFont typeface="Arial" panose="020B0604020202020204" pitchFamily="34" charset="0"/>
              <a:buChar char="•"/>
            </a:pPr>
            <a:r>
              <a:rPr lang="en-US" sz="1600" dirty="0"/>
              <a:t>Perform image editing functions such as scaling and adding image ﬁlters. </a:t>
            </a:r>
          </a:p>
          <a:p>
            <a:pPr marL="285750" indent="-285750">
              <a:buClr>
                <a:schemeClr val="accent6"/>
              </a:buClr>
              <a:buFont typeface="Arial" panose="020B0604020202020204" pitchFamily="34" charset="0"/>
              <a:buChar char="•"/>
            </a:pPr>
            <a:endParaRPr lang="en-US" sz="1600" dirty="0"/>
          </a:p>
          <a:p>
            <a:pPr marL="285750" indent="-285750">
              <a:buClr>
                <a:schemeClr val="accent6"/>
              </a:buClr>
              <a:buFont typeface="Arial" panose="020B0604020202020204" pitchFamily="34" charset="0"/>
              <a:buChar char="•"/>
            </a:pPr>
            <a:r>
              <a:rPr lang="en-US" sz="1600" dirty="0"/>
              <a:t>Use workﬂows and notiﬁcations to manage collaboration and approvals.</a:t>
            </a:r>
          </a:p>
          <a:p>
            <a:pPr marL="285750" indent="-285750">
              <a:buClr>
                <a:schemeClr val="accent6"/>
              </a:buClr>
              <a:buFont typeface="Arial" panose="020B0604020202020204" pitchFamily="34" charset="0"/>
              <a:buChar char="•"/>
            </a:pPr>
            <a:endParaRPr lang="en-US" sz="1600" dirty="0"/>
          </a:p>
          <a:p>
            <a:pPr marL="285750" indent="-285750">
              <a:buClr>
                <a:schemeClr val="accent6"/>
              </a:buClr>
              <a:buFont typeface="Arial" panose="020B0604020202020204" pitchFamily="34" charset="0"/>
              <a:buChar char="•"/>
            </a:pPr>
            <a:r>
              <a:rPr lang="en-US" sz="1600" dirty="0"/>
              <a:t>Import and export huge volumes of digital assets without degrading the performance of running system.</a:t>
            </a:r>
          </a:p>
          <a:p>
            <a:pPr marL="285750" indent="-285750">
              <a:buClr>
                <a:schemeClr val="accent6"/>
              </a:buClr>
              <a:buFont typeface="Arial" panose="020B0604020202020204" pitchFamily="34" charset="0"/>
              <a:buChar char="•"/>
            </a:pPr>
            <a:endParaRPr lang="en-US" sz="1600" dirty="0"/>
          </a:p>
          <a:p>
            <a:pPr marL="285750" indent="-285750">
              <a:buClr>
                <a:schemeClr val="accent6"/>
              </a:buClr>
              <a:buFont typeface="Arial" panose="020B0604020202020204" pitchFamily="34" charset="0"/>
              <a:buChar char="•"/>
            </a:pPr>
            <a:r>
              <a:rPr lang="en-US" sz="1600" dirty="0"/>
              <a:t>Control rendition of assets on a wide range of screen sizes and devices.</a:t>
            </a:r>
          </a:p>
        </p:txBody>
      </p:sp>
    </p:spTree>
    <p:extLst>
      <p:ext uri="{BB962C8B-B14F-4D97-AF65-F5344CB8AC3E}">
        <p14:creationId xmlns:p14="http://schemas.microsoft.com/office/powerpoint/2010/main" val="3348427151"/>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Challenges</a:t>
            </a:r>
          </a:p>
        </p:txBody>
      </p:sp>
      <p:sp>
        <p:nvSpPr>
          <p:cNvPr id="5" name="Text Placeholder 4"/>
          <p:cNvSpPr>
            <a:spLocks noGrp="1"/>
          </p:cNvSpPr>
          <p:nvPr>
            <p:ph type="body" idx="15"/>
          </p:nvPr>
        </p:nvSpPr>
        <p:spPr/>
        <p:txBody>
          <a:bodyPr/>
          <a:lstStyle/>
          <a:p>
            <a:r>
              <a:rPr lang="en-US" dirty="0"/>
              <a:t>The Challenge</a:t>
            </a:r>
          </a:p>
        </p:txBody>
      </p:sp>
      <p:sp>
        <p:nvSpPr>
          <p:cNvPr id="3" name="Content Placeholder 2"/>
          <p:cNvSpPr>
            <a:spLocks noGrp="1"/>
          </p:cNvSpPr>
          <p:nvPr>
            <p:ph idx="1"/>
          </p:nvPr>
        </p:nvSpPr>
        <p:spPr>
          <a:xfrm>
            <a:off x="5638800" y="1761673"/>
            <a:ext cx="6477000" cy="3572327"/>
          </a:xfrm>
        </p:spPr>
        <p:txBody>
          <a:bodyPr/>
          <a:lstStyle/>
          <a:p>
            <a:pPr marL="342900" indent="-342900">
              <a:buClr>
                <a:schemeClr val="accent6"/>
              </a:buClr>
              <a:buFont typeface="Arial" panose="020B0604020202020204" pitchFamily="34" charset="0"/>
              <a:buChar char="•"/>
            </a:pPr>
            <a:r>
              <a:rPr lang="en-US" b="0" dirty="0">
                <a:solidFill>
                  <a:schemeClr val="tx2">
                    <a:lumMod val="75000"/>
                  </a:schemeClr>
                </a:solidFill>
              </a:rPr>
              <a:t>~ 12 TB of assets to be stored and managed</a:t>
            </a:r>
          </a:p>
          <a:p>
            <a:pPr marL="342900" indent="-342900">
              <a:buClr>
                <a:schemeClr val="accent6"/>
              </a:buClr>
              <a:buFont typeface="Arial" panose="020B0604020202020204" pitchFamily="34" charset="0"/>
              <a:buChar char="•"/>
            </a:pPr>
            <a:endParaRPr lang="en-US" b="0" dirty="0">
              <a:solidFill>
                <a:schemeClr val="tx2">
                  <a:lumMod val="75000"/>
                </a:schemeClr>
              </a:solidFill>
            </a:endParaRPr>
          </a:p>
          <a:p>
            <a:pPr marL="342900" indent="-342900">
              <a:buClr>
                <a:schemeClr val="accent6"/>
              </a:buClr>
              <a:buFont typeface="Arial" panose="020B0604020202020204" pitchFamily="34" charset="0"/>
              <a:buChar char="•"/>
            </a:pPr>
            <a:r>
              <a:rPr lang="en-US" b="0" dirty="0">
                <a:solidFill>
                  <a:schemeClr val="tx2">
                    <a:lumMod val="75000"/>
                  </a:schemeClr>
                </a:solidFill>
              </a:rPr>
              <a:t>Existing AEM setup has been running above 75% capacity already</a:t>
            </a:r>
          </a:p>
          <a:p>
            <a:pPr marL="342900" indent="-342900">
              <a:buClr>
                <a:schemeClr val="accent6"/>
              </a:buClr>
              <a:buFont typeface="Arial" panose="020B0604020202020204" pitchFamily="34" charset="0"/>
              <a:buChar char="•"/>
            </a:pPr>
            <a:endParaRPr lang="en-US" b="0" dirty="0">
              <a:solidFill>
                <a:schemeClr val="tx2">
                  <a:lumMod val="75000"/>
                </a:schemeClr>
              </a:solidFill>
            </a:endParaRPr>
          </a:p>
          <a:p>
            <a:pPr marL="342900" indent="-342900">
              <a:buClr>
                <a:schemeClr val="accent6"/>
              </a:buClr>
              <a:buFont typeface="Arial" panose="020B0604020202020204" pitchFamily="34" charset="0"/>
              <a:buChar char="•"/>
            </a:pPr>
            <a:r>
              <a:rPr lang="en-US" b="0" dirty="0">
                <a:solidFill>
                  <a:schemeClr val="tx2">
                    <a:lumMod val="75000"/>
                  </a:schemeClr>
                </a:solidFill>
              </a:rPr>
              <a:t>Need to integrate AEM DAM with Hybris e-Commerce</a:t>
            </a:r>
          </a:p>
          <a:p>
            <a:pPr marL="342900" indent="-342900">
              <a:buClr>
                <a:schemeClr val="accent6"/>
              </a:buClr>
              <a:buFont typeface="Arial" panose="020B0604020202020204" pitchFamily="34" charset="0"/>
              <a:buChar char="•"/>
            </a:pPr>
            <a:endParaRPr lang="en-US" b="0" dirty="0">
              <a:solidFill>
                <a:schemeClr val="tx2">
                  <a:lumMod val="75000"/>
                </a:schemeClr>
              </a:solidFill>
            </a:endParaRPr>
          </a:p>
          <a:p>
            <a:pPr marL="342900" indent="-342900">
              <a:buClr>
                <a:schemeClr val="accent6"/>
              </a:buClr>
              <a:buFont typeface="Arial" panose="020B0604020202020204" pitchFamily="34" charset="0"/>
              <a:buChar char="•"/>
            </a:pPr>
            <a:r>
              <a:rPr lang="en-US" b="0" dirty="0">
                <a:solidFill>
                  <a:schemeClr val="tx2">
                    <a:lumMod val="75000"/>
                  </a:schemeClr>
                </a:solidFill>
              </a:rPr>
              <a:t>Expecting to cross the mark of 1 billion images very soon</a:t>
            </a:r>
          </a:p>
          <a:p>
            <a:pPr marL="342900" indent="-342900">
              <a:buClr>
                <a:schemeClr val="accent6"/>
              </a:buClr>
              <a:buFont typeface="Arial" panose="020B0604020202020204" pitchFamily="34" charset="0"/>
              <a:buChar char="•"/>
            </a:pPr>
            <a:endParaRPr lang="en-US" b="0" dirty="0">
              <a:solidFill>
                <a:schemeClr val="tx2">
                  <a:lumMod val="75000"/>
                </a:schemeClr>
              </a:solidFill>
            </a:endParaRPr>
          </a:p>
          <a:p>
            <a:pPr marL="342900" indent="-342900">
              <a:buClr>
                <a:schemeClr val="accent6"/>
              </a:buClr>
              <a:buFont typeface="Arial" panose="020B0604020202020204" pitchFamily="34" charset="0"/>
              <a:buChar char="•"/>
            </a:pPr>
            <a:r>
              <a:rPr lang="en-US" b="0" dirty="0">
                <a:solidFill>
                  <a:schemeClr val="tx2">
                    <a:lumMod val="75000"/>
                  </a:schemeClr>
                </a:solidFill>
              </a:rPr>
              <a:t>Performance must not degrade with addition of new images.</a:t>
            </a:r>
          </a:p>
          <a:p>
            <a:pPr marL="342900" indent="-342900">
              <a:buClr>
                <a:schemeClr val="accent6"/>
              </a:buClr>
              <a:buFont typeface="Arial" panose="020B0604020202020204" pitchFamily="34" charset="0"/>
              <a:buChar char="•"/>
            </a:pPr>
            <a:endParaRPr lang="en-US" b="0" dirty="0">
              <a:solidFill>
                <a:schemeClr val="tx2">
                  <a:lumMod val="75000"/>
                </a:schemeClr>
              </a:solidFill>
            </a:endParaRPr>
          </a:p>
          <a:p>
            <a:pPr marL="342900" indent="-342900">
              <a:buClr>
                <a:schemeClr val="accent6"/>
              </a:buClr>
              <a:buFont typeface="Arial" panose="020B0604020202020204" pitchFamily="34" charset="0"/>
              <a:buChar char="•"/>
            </a:pPr>
            <a:r>
              <a:rPr lang="en-US" b="0" dirty="0">
                <a:solidFill>
                  <a:schemeClr val="tx2">
                    <a:lumMod val="75000"/>
                  </a:schemeClr>
                </a:solidFill>
              </a:rPr>
              <a:t>Go-live by the end of Mar-2017</a:t>
            </a:r>
          </a:p>
        </p:txBody>
      </p:sp>
      <p:grpSp>
        <p:nvGrpSpPr>
          <p:cNvPr id="14" name="Group 13"/>
          <p:cNvGrpSpPr/>
          <p:nvPr/>
        </p:nvGrpSpPr>
        <p:grpSpPr>
          <a:xfrm>
            <a:off x="630906" y="1371599"/>
            <a:ext cx="3941094" cy="4513422"/>
            <a:chOff x="224504" y="1371599"/>
            <a:chExt cx="3941094" cy="4513422"/>
          </a:xfrm>
        </p:grpSpPr>
        <p:sp>
          <p:nvSpPr>
            <p:cNvPr id="15" name="Rectangle 14"/>
            <p:cNvSpPr/>
            <p:nvPr/>
          </p:nvSpPr>
          <p:spPr>
            <a:xfrm>
              <a:off x="228598" y="1371600"/>
              <a:ext cx="3937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ectangle 15"/>
            <p:cNvSpPr/>
            <p:nvPr/>
          </p:nvSpPr>
          <p:spPr>
            <a:xfrm>
              <a:off x="228598" y="1371599"/>
              <a:ext cx="3937000" cy="4495801"/>
            </a:xfrm>
            <a:prstGeom prst="rect">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TextBox 16"/>
            <p:cNvSpPr txBox="1"/>
            <p:nvPr/>
          </p:nvSpPr>
          <p:spPr>
            <a:xfrm>
              <a:off x="406400" y="1447801"/>
              <a:ext cx="3606807" cy="275509"/>
            </a:xfrm>
            <a:prstGeom prst="rect">
              <a:avLst/>
            </a:prstGeom>
            <a:noFill/>
          </p:spPr>
          <p:txBody>
            <a:bodyPr wrap="square" lIns="0" tIns="0" rIns="0" bIns="0" rtlCol="0">
              <a:spAutoFit/>
            </a:bodyPr>
            <a:lstStyle/>
            <a:p>
              <a:pPr algn="ctr"/>
              <a:r>
                <a:rPr lang="en-US" dirty="0">
                  <a:latin typeface="+mj-lt"/>
                </a:rPr>
                <a:t>Challenges</a:t>
              </a:r>
            </a:p>
          </p:txBody>
        </p:sp>
        <p:sp>
          <p:nvSpPr>
            <p:cNvPr id="18" name="TextBox 17"/>
            <p:cNvSpPr txBox="1"/>
            <p:nvPr/>
          </p:nvSpPr>
          <p:spPr>
            <a:xfrm>
              <a:off x="1092198" y="2162889"/>
              <a:ext cx="1016000" cy="246221"/>
            </a:xfrm>
            <a:prstGeom prst="rect">
              <a:avLst/>
            </a:prstGeom>
            <a:noFill/>
          </p:spPr>
          <p:txBody>
            <a:bodyPr wrap="square" lIns="0" tIns="0" rIns="0" bIns="0" rtlCol="0">
              <a:spAutoFit/>
            </a:bodyPr>
            <a:lstStyle/>
            <a:p>
              <a:pPr>
                <a:buClr>
                  <a:schemeClr val="accent6"/>
                </a:buClr>
              </a:pPr>
              <a:r>
                <a:rPr lang="en-US" sz="1600" b="1" dirty="0"/>
                <a:t>Images</a:t>
              </a:r>
            </a:p>
          </p:txBody>
        </p:sp>
        <p:sp>
          <p:nvSpPr>
            <p:cNvPr id="20" name="Oval 19"/>
            <p:cNvSpPr/>
            <p:nvPr/>
          </p:nvSpPr>
          <p:spPr>
            <a:xfrm>
              <a:off x="355598" y="1981200"/>
              <a:ext cx="609600" cy="609600"/>
            </a:xfrm>
            <a:prstGeom prst="ellipse">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21" name="Straight Connector 20"/>
            <p:cNvCxnSpPr>
              <a:stCxn id="15" idx="2"/>
            </p:cNvCxnSpPr>
            <p:nvPr/>
          </p:nvCxnSpPr>
          <p:spPr>
            <a:xfrm flipH="1">
              <a:off x="2159000" y="1828800"/>
              <a:ext cx="38098" cy="402006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11403" y="2057400"/>
              <a:ext cx="1651002" cy="492443"/>
            </a:xfrm>
            <a:prstGeom prst="rect">
              <a:avLst/>
            </a:prstGeom>
            <a:noFill/>
          </p:spPr>
          <p:txBody>
            <a:bodyPr wrap="square" lIns="0" tIns="0" rIns="0" bIns="0" rtlCol="0">
              <a:spAutoFit/>
            </a:bodyPr>
            <a:lstStyle/>
            <a:p>
              <a:pPr>
                <a:buClr>
                  <a:schemeClr val="accent6"/>
                </a:buClr>
              </a:pPr>
              <a:r>
                <a:rPr lang="en-US" sz="1600" dirty="0"/>
                <a:t>Aspect ratio / Page weight</a:t>
              </a:r>
            </a:p>
          </p:txBody>
        </p:sp>
        <p:cxnSp>
          <p:nvCxnSpPr>
            <p:cNvPr id="23" name="Straight Connector 22"/>
            <p:cNvCxnSpPr/>
            <p:nvPr/>
          </p:nvCxnSpPr>
          <p:spPr>
            <a:xfrm>
              <a:off x="228598" y="2743200"/>
              <a:ext cx="3937000"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92198" y="3077289"/>
              <a:ext cx="1016000" cy="246221"/>
            </a:xfrm>
            <a:prstGeom prst="rect">
              <a:avLst/>
            </a:prstGeom>
            <a:noFill/>
          </p:spPr>
          <p:txBody>
            <a:bodyPr wrap="square" lIns="0" tIns="0" rIns="0" bIns="0" rtlCol="0">
              <a:spAutoFit/>
            </a:bodyPr>
            <a:lstStyle/>
            <a:p>
              <a:pPr>
                <a:buClr>
                  <a:schemeClr val="accent6"/>
                </a:buClr>
              </a:pPr>
              <a:r>
                <a:rPr lang="en-US" sz="1600" b="1" dirty="0"/>
                <a:t>Video</a:t>
              </a:r>
            </a:p>
          </p:txBody>
        </p:sp>
        <p:sp>
          <p:nvSpPr>
            <p:cNvPr id="25" name="Oval 24"/>
            <p:cNvSpPr/>
            <p:nvPr/>
          </p:nvSpPr>
          <p:spPr>
            <a:xfrm>
              <a:off x="355598" y="2895600"/>
              <a:ext cx="609600" cy="609600"/>
            </a:xfrm>
            <a:prstGeom prst="ellipse">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TextBox 25"/>
            <p:cNvSpPr txBox="1"/>
            <p:nvPr/>
          </p:nvSpPr>
          <p:spPr>
            <a:xfrm>
              <a:off x="2311403" y="3077289"/>
              <a:ext cx="1295400" cy="246221"/>
            </a:xfrm>
            <a:prstGeom prst="rect">
              <a:avLst/>
            </a:prstGeom>
            <a:noFill/>
          </p:spPr>
          <p:txBody>
            <a:bodyPr wrap="square" lIns="0" tIns="0" rIns="0" bIns="0" rtlCol="0">
              <a:spAutoFit/>
            </a:bodyPr>
            <a:lstStyle/>
            <a:p>
              <a:pPr>
                <a:buClr>
                  <a:schemeClr val="accent6"/>
                </a:buClr>
              </a:pPr>
              <a:r>
                <a:rPr lang="en-US" sz="1600" dirty="0"/>
                <a:t>Mobile friendly</a:t>
              </a:r>
            </a:p>
          </p:txBody>
        </p:sp>
        <p:cxnSp>
          <p:nvCxnSpPr>
            <p:cNvPr id="27" name="Straight Connector 26"/>
            <p:cNvCxnSpPr/>
            <p:nvPr/>
          </p:nvCxnSpPr>
          <p:spPr>
            <a:xfrm>
              <a:off x="228598" y="3657600"/>
              <a:ext cx="3937000"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92198" y="3991689"/>
              <a:ext cx="1016000" cy="246221"/>
            </a:xfrm>
            <a:prstGeom prst="rect">
              <a:avLst/>
            </a:prstGeom>
            <a:noFill/>
          </p:spPr>
          <p:txBody>
            <a:bodyPr wrap="square" lIns="0" tIns="0" rIns="0" bIns="0" rtlCol="0">
              <a:spAutoFit/>
            </a:bodyPr>
            <a:lstStyle/>
            <a:p>
              <a:pPr>
                <a:buClr>
                  <a:schemeClr val="accent6"/>
                </a:buClr>
              </a:pPr>
              <a:r>
                <a:rPr lang="en-US" sz="1600" b="1" dirty="0"/>
                <a:t>Documents</a:t>
              </a:r>
            </a:p>
          </p:txBody>
        </p:sp>
        <p:sp>
          <p:nvSpPr>
            <p:cNvPr id="29" name="Oval 28"/>
            <p:cNvSpPr/>
            <p:nvPr/>
          </p:nvSpPr>
          <p:spPr>
            <a:xfrm>
              <a:off x="355598" y="3810000"/>
              <a:ext cx="609600" cy="609600"/>
            </a:xfrm>
            <a:prstGeom prst="ellipse">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2311403" y="3991689"/>
              <a:ext cx="1295400" cy="246221"/>
            </a:xfrm>
            <a:prstGeom prst="rect">
              <a:avLst/>
            </a:prstGeom>
            <a:noFill/>
          </p:spPr>
          <p:txBody>
            <a:bodyPr wrap="square" lIns="0" tIns="0" rIns="0" bIns="0" rtlCol="0">
              <a:spAutoFit/>
            </a:bodyPr>
            <a:lstStyle/>
            <a:p>
              <a:pPr>
                <a:buClr>
                  <a:schemeClr val="accent6"/>
                </a:buClr>
              </a:pPr>
              <a:r>
                <a:rPr lang="en-US" sz="1600" dirty="0"/>
                <a:t>Web friendly</a:t>
              </a:r>
            </a:p>
          </p:txBody>
        </p:sp>
        <p:cxnSp>
          <p:nvCxnSpPr>
            <p:cNvPr id="31" name="Straight Connector 30"/>
            <p:cNvCxnSpPr/>
            <p:nvPr/>
          </p:nvCxnSpPr>
          <p:spPr>
            <a:xfrm>
              <a:off x="224504" y="4572000"/>
              <a:ext cx="3937000"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92198" y="4906089"/>
              <a:ext cx="1016000" cy="246221"/>
            </a:xfrm>
            <a:prstGeom prst="rect">
              <a:avLst/>
            </a:prstGeom>
            <a:noFill/>
          </p:spPr>
          <p:txBody>
            <a:bodyPr wrap="square" lIns="0" tIns="0" rIns="0" bIns="0" rtlCol="0">
              <a:spAutoFit/>
            </a:bodyPr>
            <a:lstStyle/>
            <a:p>
              <a:pPr>
                <a:buClr>
                  <a:schemeClr val="accent6"/>
                </a:buClr>
              </a:pPr>
              <a:r>
                <a:rPr lang="en-US" sz="1600" b="1" dirty="0"/>
                <a:t>All</a:t>
              </a:r>
            </a:p>
          </p:txBody>
        </p:sp>
        <p:sp>
          <p:nvSpPr>
            <p:cNvPr id="33" name="Oval 32"/>
            <p:cNvSpPr/>
            <p:nvPr/>
          </p:nvSpPr>
          <p:spPr>
            <a:xfrm>
              <a:off x="355598" y="4724400"/>
              <a:ext cx="609600" cy="609600"/>
            </a:xfrm>
            <a:prstGeom prst="ellipse">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TextBox 33"/>
            <p:cNvSpPr txBox="1"/>
            <p:nvPr/>
          </p:nvSpPr>
          <p:spPr>
            <a:xfrm>
              <a:off x="2311403" y="4653915"/>
              <a:ext cx="1828797" cy="1231106"/>
            </a:xfrm>
            <a:prstGeom prst="rect">
              <a:avLst/>
            </a:prstGeom>
            <a:noFill/>
          </p:spPr>
          <p:txBody>
            <a:bodyPr wrap="square" lIns="0" tIns="0" rIns="0" bIns="0" rtlCol="0">
              <a:spAutoFit/>
            </a:bodyPr>
            <a:lstStyle/>
            <a:p>
              <a:pPr>
                <a:buClr>
                  <a:schemeClr val="accent6"/>
                </a:buClr>
              </a:pPr>
              <a:r>
                <a:rPr lang="en-US" sz="1600" dirty="0"/>
                <a:t>Huge repository</a:t>
              </a:r>
            </a:p>
            <a:p>
              <a:pPr>
                <a:buClr>
                  <a:schemeClr val="accent6"/>
                </a:buClr>
              </a:pPr>
              <a:r>
                <a:rPr lang="en-US" sz="1600" dirty="0"/>
                <a:t>Findability</a:t>
              </a:r>
            </a:p>
            <a:p>
              <a:pPr>
                <a:buClr>
                  <a:schemeClr val="accent6"/>
                </a:buClr>
              </a:pPr>
              <a:r>
                <a:rPr lang="en-US" sz="1600" dirty="0"/>
                <a:t>Workflows</a:t>
              </a:r>
            </a:p>
            <a:p>
              <a:pPr>
                <a:buClr>
                  <a:schemeClr val="accent6"/>
                </a:buClr>
              </a:pPr>
              <a:r>
                <a:rPr lang="en-US" sz="1600" dirty="0"/>
                <a:t>Performance</a:t>
              </a:r>
            </a:p>
            <a:p>
              <a:pPr>
                <a:buClr>
                  <a:schemeClr val="accent6"/>
                </a:buClr>
              </a:pPr>
              <a:r>
                <a:rPr lang="en-US" sz="1600" dirty="0"/>
                <a:t>Deploy &amp; Integrate</a:t>
              </a:r>
            </a:p>
          </p:txBody>
        </p:sp>
        <p:pic>
          <p:nvPicPr>
            <p:cNvPr id="35" name="Picture 34"/>
            <p:cNvPicPr>
              <a:picLocks noChangeAspect="1"/>
            </p:cNvPicPr>
            <p:nvPr/>
          </p:nvPicPr>
          <p:blipFill>
            <a:blip r:embed="rId2"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443068" y="2081555"/>
              <a:ext cx="428018" cy="428018"/>
            </a:xfrm>
            <a:prstGeom prst="rect">
              <a:avLst/>
            </a:prstGeom>
          </p:spPr>
        </p:pic>
        <p:pic>
          <p:nvPicPr>
            <p:cNvPr id="36" name="Picture 35"/>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477737" y="3023831"/>
              <a:ext cx="388475" cy="388475"/>
            </a:xfrm>
            <a:prstGeom prst="rect">
              <a:avLst/>
            </a:prstGeom>
          </p:spPr>
        </p:pic>
        <p:pic>
          <p:nvPicPr>
            <p:cNvPr id="37" name="Picture 36"/>
            <p:cNvPicPr>
              <a:picLocks noChangeAspect="1"/>
            </p:cNvPicPr>
            <p:nvPr/>
          </p:nvPicPr>
          <p:blipFill>
            <a:blip r:embed="rId4"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456187" y="3912734"/>
              <a:ext cx="427323" cy="427323"/>
            </a:xfrm>
            <a:prstGeom prst="rect">
              <a:avLst/>
            </a:prstGeom>
          </p:spPr>
        </p:pic>
        <p:pic>
          <p:nvPicPr>
            <p:cNvPr id="38" name="Picture 37"/>
            <p:cNvPicPr>
              <a:picLocks noChangeAspect="1"/>
            </p:cNvPicPr>
            <p:nvPr/>
          </p:nvPicPr>
          <p:blipFill>
            <a:blip r:embed="rId5"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455492" y="4842047"/>
              <a:ext cx="428018" cy="428018"/>
            </a:xfrm>
            <a:prstGeom prst="rect">
              <a:avLst/>
            </a:prstGeom>
          </p:spPr>
        </p:pic>
      </p:grpSp>
    </p:spTree>
    <p:extLst>
      <p:ext uri="{BB962C8B-B14F-4D97-AF65-F5344CB8AC3E}">
        <p14:creationId xmlns:p14="http://schemas.microsoft.com/office/powerpoint/2010/main" val="235524104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1630546"/>
            <a:ext cx="12192000" cy="3596908"/>
          </a:xfrm>
          <a:prstGeom prst="rect">
            <a:avLst/>
          </a:prstGeom>
        </p:spPr>
      </p:pic>
      <p:sp>
        <p:nvSpPr>
          <p:cNvPr id="5" name="Text Placeholder 4"/>
          <p:cNvSpPr>
            <a:spLocks noGrp="1"/>
          </p:cNvSpPr>
          <p:nvPr>
            <p:ph type="body" idx="15"/>
          </p:nvPr>
        </p:nvSpPr>
        <p:spPr/>
        <p:txBody>
          <a:bodyPr/>
          <a:lstStyle/>
          <a:p>
            <a:r>
              <a:rPr lang="en-US" dirty="0"/>
              <a:t>Recommended Solution</a:t>
            </a:r>
          </a:p>
        </p:txBody>
      </p:sp>
      <p:sp>
        <p:nvSpPr>
          <p:cNvPr id="3" name="Content Placeholder 2"/>
          <p:cNvSpPr>
            <a:spLocks noGrp="1"/>
          </p:cNvSpPr>
          <p:nvPr>
            <p:ph idx="1"/>
          </p:nvPr>
        </p:nvSpPr>
        <p:spPr>
          <a:xfrm>
            <a:off x="304800" y="1663350"/>
            <a:ext cx="5410200" cy="3564104"/>
          </a:xfrm>
        </p:spPr>
        <p:txBody>
          <a:bodyPr/>
          <a:lstStyle/>
          <a:p>
            <a:pPr marL="342900" indent="-342900">
              <a:buClr>
                <a:schemeClr val="accent6"/>
              </a:buClr>
              <a:buFont typeface="Arial" panose="020B0604020202020204" pitchFamily="34" charset="0"/>
              <a:buChar char="•"/>
            </a:pPr>
            <a:r>
              <a:rPr lang="en-US" b="0" dirty="0">
                <a:solidFill>
                  <a:schemeClr val="tx2">
                    <a:lumMod val="75000"/>
                  </a:schemeClr>
                </a:solidFill>
              </a:rPr>
              <a:t>All AEM servers will share the same Asset Data (S3)</a:t>
            </a:r>
          </a:p>
          <a:p>
            <a:pPr marL="342900" indent="-342900">
              <a:buClr>
                <a:schemeClr val="accent6"/>
              </a:buClr>
              <a:buFont typeface="Arial" panose="020B0604020202020204" pitchFamily="34" charset="0"/>
              <a:buChar char="•"/>
            </a:pPr>
            <a:endParaRPr lang="en-US" b="0" dirty="0">
              <a:solidFill>
                <a:schemeClr val="tx2">
                  <a:lumMod val="75000"/>
                </a:schemeClr>
              </a:solidFill>
            </a:endParaRPr>
          </a:p>
          <a:p>
            <a:pPr marL="342900" indent="-342900">
              <a:buClr>
                <a:schemeClr val="accent6"/>
              </a:buClr>
              <a:buFont typeface="Arial" panose="020B0604020202020204" pitchFamily="34" charset="0"/>
              <a:buChar char="•"/>
            </a:pPr>
            <a:r>
              <a:rPr lang="en-US" b="0" dirty="0">
                <a:solidFill>
                  <a:schemeClr val="tx2">
                    <a:lumMod val="75000"/>
                  </a:schemeClr>
                </a:solidFill>
              </a:rPr>
              <a:t>Common storage for Assets will be maintained on Amazon S3 cloud repository.</a:t>
            </a:r>
          </a:p>
          <a:p>
            <a:pPr marL="342900" indent="-342900">
              <a:buClr>
                <a:schemeClr val="accent6"/>
              </a:buClr>
              <a:buFont typeface="Arial" panose="020B0604020202020204" pitchFamily="34" charset="0"/>
              <a:buChar char="•"/>
            </a:pPr>
            <a:endParaRPr lang="en-US" b="0" dirty="0">
              <a:solidFill>
                <a:schemeClr val="tx2">
                  <a:lumMod val="75000"/>
                </a:schemeClr>
              </a:solidFill>
            </a:endParaRPr>
          </a:p>
          <a:p>
            <a:pPr marL="342900" indent="-342900">
              <a:buClr>
                <a:schemeClr val="accent6"/>
              </a:buClr>
              <a:buFont typeface="Arial" panose="020B0604020202020204" pitchFamily="34" charset="0"/>
              <a:buChar char="•"/>
            </a:pPr>
            <a:r>
              <a:rPr lang="en-US" b="0" dirty="0">
                <a:solidFill>
                  <a:schemeClr val="tx2">
                    <a:lumMod val="75000"/>
                  </a:schemeClr>
                </a:solidFill>
              </a:rPr>
              <a:t>Each AEM instance will have its own ‘node’ data locally.</a:t>
            </a:r>
          </a:p>
          <a:p>
            <a:pPr marL="342900" indent="-342900">
              <a:buClr>
                <a:schemeClr val="accent6"/>
              </a:buClr>
              <a:buFont typeface="Arial" panose="020B0604020202020204" pitchFamily="34" charset="0"/>
              <a:buChar char="•"/>
            </a:pPr>
            <a:endParaRPr lang="en-US" b="0" dirty="0">
              <a:solidFill>
                <a:schemeClr val="tx2">
                  <a:lumMod val="75000"/>
                </a:schemeClr>
              </a:solidFill>
            </a:endParaRPr>
          </a:p>
          <a:p>
            <a:pPr marL="342900" indent="-342900">
              <a:buClr>
                <a:schemeClr val="accent6"/>
              </a:buClr>
              <a:buFont typeface="Arial" panose="020B0604020202020204" pitchFamily="34" charset="0"/>
              <a:buChar char="•"/>
            </a:pPr>
            <a:r>
              <a:rPr lang="en-US" b="0" dirty="0">
                <a:solidFill>
                  <a:schemeClr val="tx2">
                    <a:lumMod val="75000"/>
                  </a:schemeClr>
                </a:solidFill>
              </a:rPr>
              <a:t>No need to replicate assets from AEM Author to Publish</a:t>
            </a:r>
          </a:p>
          <a:p>
            <a:pPr marL="342900" indent="-342900">
              <a:buClr>
                <a:schemeClr val="accent6"/>
              </a:buClr>
              <a:buFont typeface="Arial" panose="020B0604020202020204" pitchFamily="34" charset="0"/>
              <a:buChar char="•"/>
            </a:pPr>
            <a:endParaRPr lang="en-US" b="0" dirty="0">
              <a:solidFill>
                <a:schemeClr val="tx2">
                  <a:lumMod val="75000"/>
                </a:schemeClr>
              </a:solidFill>
            </a:endParaRPr>
          </a:p>
          <a:p>
            <a:pPr marL="342900" indent="-342900">
              <a:buClr>
                <a:schemeClr val="accent6"/>
              </a:buClr>
              <a:buFont typeface="Arial" panose="020B0604020202020204" pitchFamily="34" charset="0"/>
              <a:buChar char="•"/>
            </a:pPr>
            <a:r>
              <a:rPr lang="en-US" b="0" dirty="0">
                <a:solidFill>
                  <a:schemeClr val="tx2">
                    <a:lumMod val="75000"/>
                  </a:schemeClr>
                </a:solidFill>
              </a:rPr>
              <a:t>Maximum Performance. Maximum ROI</a:t>
            </a:r>
          </a:p>
        </p:txBody>
      </p:sp>
      <p:sp>
        <p:nvSpPr>
          <p:cNvPr id="12" name="TextBox 11"/>
          <p:cNvSpPr txBox="1"/>
          <p:nvPr/>
        </p:nvSpPr>
        <p:spPr>
          <a:xfrm>
            <a:off x="6781799" y="6172200"/>
            <a:ext cx="5410201" cy="430887"/>
          </a:xfrm>
          <a:prstGeom prst="rect">
            <a:avLst/>
          </a:prstGeom>
          <a:noFill/>
        </p:spPr>
        <p:txBody>
          <a:bodyPr wrap="square" lIns="0" tIns="0" rIns="0" bIns="0" rtlCol="0">
            <a:spAutoFit/>
          </a:bodyPr>
          <a:lstStyle/>
          <a:p>
            <a:r>
              <a:rPr lang="en-US" sz="1400" dirty="0"/>
              <a:t>Photo &amp; Caption:    AGCO Challenger Tractor</a:t>
            </a:r>
          </a:p>
          <a:p>
            <a:r>
              <a:rPr lang="en-US" sz="1400" dirty="0"/>
              <a:t>                                   </a:t>
            </a:r>
            <a:r>
              <a:rPr lang="en-US" sz="1400" dirty="0">
                <a:solidFill>
                  <a:srgbClr val="0070C0"/>
                </a:solidFill>
              </a:rPr>
              <a:t>http://www.agcocorp.com/brands/challenger.html</a:t>
            </a:r>
          </a:p>
        </p:txBody>
      </p:sp>
      <p:sp>
        <p:nvSpPr>
          <p:cNvPr id="4" name="Title 3"/>
          <p:cNvSpPr>
            <a:spLocks noGrp="1"/>
          </p:cNvSpPr>
          <p:nvPr>
            <p:ph type="title"/>
          </p:nvPr>
        </p:nvSpPr>
        <p:spPr/>
        <p:txBody>
          <a:bodyPr/>
          <a:lstStyle/>
          <a:p>
            <a:r>
              <a:rPr lang="en-US" dirty="0"/>
              <a:t>All set to take on the challenge</a:t>
            </a:r>
          </a:p>
        </p:txBody>
      </p:sp>
      <p:sp>
        <p:nvSpPr>
          <p:cNvPr id="6" name="Rectangle 5"/>
          <p:cNvSpPr/>
          <p:nvPr/>
        </p:nvSpPr>
        <p:spPr>
          <a:xfrm>
            <a:off x="6781799" y="5383776"/>
            <a:ext cx="4942379" cy="369332"/>
          </a:xfrm>
          <a:prstGeom prst="rect">
            <a:avLst/>
          </a:prstGeom>
        </p:spPr>
        <p:txBody>
          <a:bodyPr wrap="none">
            <a:spAutoFit/>
          </a:bodyPr>
          <a:lstStyle/>
          <a:p>
            <a:r>
              <a:rPr lang="en-US" b="1" cap="all" dirty="0">
                <a:solidFill>
                  <a:srgbClr val="000000"/>
                </a:solidFill>
                <a:latin typeface="Roboto Condensed"/>
              </a:rPr>
              <a:t>SERIOUS MACHINERY.</a:t>
            </a:r>
            <a:r>
              <a:rPr lang="en-US" b="1" cap="all" dirty="0">
                <a:solidFill>
                  <a:srgbClr val="C00031"/>
                </a:solidFill>
                <a:latin typeface="Roboto Condensed"/>
              </a:rPr>
              <a:t>SERIOUS RESULTS.</a:t>
            </a:r>
            <a:endParaRPr lang="en-US" dirty="0"/>
          </a:p>
        </p:txBody>
      </p:sp>
    </p:spTree>
    <p:extLst>
      <p:ext uri="{BB962C8B-B14F-4D97-AF65-F5344CB8AC3E}">
        <p14:creationId xmlns:p14="http://schemas.microsoft.com/office/powerpoint/2010/main" val="346238769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514600"/>
            <a:ext cx="11277600" cy="553998"/>
          </a:xfrm>
          <a:prstGeom prst="rect">
            <a:avLst/>
          </a:prstGeom>
          <a:noFill/>
        </p:spPr>
        <p:txBody>
          <a:bodyPr wrap="square" lIns="0" tIns="0" rIns="0" bIns="0" rtlCol="0">
            <a:spAutoFit/>
          </a:bodyPr>
          <a:lstStyle/>
          <a:p>
            <a:r>
              <a:rPr lang="en-US" sz="3600" b="1" dirty="0">
                <a:solidFill>
                  <a:schemeClr val="accent4">
                    <a:lumMod val="25000"/>
                  </a:schemeClr>
                </a:solidFill>
                <a:latin typeface="Calibri bold" panose="020F0702030404030204" pitchFamily="34" charset="0"/>
              </a:rPr>
              <a:t>Solution</a:t>
            </a:r>
          </a:p>
        </p:txBody>
      </p:sp>
      <p:cxnSp>
        <p:nvCxnSpPr>
          <p:cNvPr id="4" name="Straight Connector 3"/>
          <p:cNvCxnSpPr/>
          <p:nvPr/>
        </p:nvCxnSpPr>
        <p:spPr>
          <a:xfrm>
            <a:off x="457200" y="3178171"/>
            <a:ext cx="11353800"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3429000"/>
            <a:ext cx="12192000" cy="3429000"/>
          </a:xfrm>
          <a:prstGeom prst="rect">
            <a:avLst/>
          </a:prstGeom>
        </p:spPr>
      </p:pic>
    </p:spTree>
    <p:extLst>
      <p:ext uri="{BB962C8B-B14F-4D97-AF65-F5344CB8AC3E}">
        <p14:creationId xmlns:p14="http://schemas.microsoft.com/office/powerpoint/2010/main" val="192859819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en-US" dirty="0"/>
              <a:t>Digital delivery Playbook</a:t>
            </a:r>
          </a:p>
        </p:txBody>
      </p:sp>
      <p:sp>
        <p:nvSpPr>
          <p:cNvPr id="21" name="Title 1"/>
          <p:cNvSpPr>
            <a:spLocks noGrp="1"/>
          </p:cNvSpPr>
          <p:nvPr>
            <p:ph type="title"/>
          </p:nvPr>
        </p:nvSpPr>
        <p:spPr>
          <a:xfrm>
            <a:off x="381000" y="457200"/>
            <a:ext cx="11429999" cy="381000"/>
          </a:xfrm>
        </p:spPr>
        <p:txBody>
          <a:bodyPr/>
          <a:lstStyle/>
          <a:p>
            <a:pPr algn="l"/>
            <a:r>
              <a:rPr lang="en-US" b="1" dirty="0">
                <a:solidFill>
                  <a:schemeClr val="accent4">
                    <a:lumMod val="25000"/>
                  </a:schemeClr>
                </a:solidFill>
              </a:rPr>
              <a:t>Best Practices for finely-tuned DAM</a:t>
            </a:r>
          </a:p>
        </p:txBody>
      </p:sp>
      <p:cxnSp>
        <p:nvCxnSpPr>
          <p:cNvPr id="22" name="Straight Connector 21"/>
          <p:cNvCxnSpPr/>
          <p:nvPr/>
        </p:nvCxnSpPr>
        <p:spPr>
          <a:xfrm>
            <a:off x="457200" y="990600"/>
            <a:ext cx="113538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497023" y="1334869"/>
            <a:ext cx="0" cy="12589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582270" y="1340701"/>
            <a:ext cx="7162800" cy="319446"/>
          </a:xfrm>
          <a:prstGeom prst="rect">
            <a:avLst/>
          </a:prstGeom>
        </p:spPr>
        <p:txBody>
          <a:bodyPr wrap="square">
            <a:spAutoFit/>
          </a:bodyPr>
          <a:lstStyle/>
          <a:p>
            <a:pPr>
              <a:lnSpc>
                <a:spcPct val="80000"/>
              </a:lnSpc>
            </a:pPr>
            <a:r>
              <a:rPr lang="en-US" b="1" dirty="0">
                <a:solidFill>
                  <a:srgbClr val="2667A6"/>
                </a:solidFill>
              </a:rPr>
              <a:t>1. Discovery / Planning</a:t>
            </a:r>
          </a:p>
        </p:txBody>
      </p:sp>
      <p:sp>
        <p:nvSpPr>
          <p:cNvPr id="23" name="Rectangle 22"/>
          <p:cNvSpPr/>
          <p:nvPr/>
        </p:nvSpPr>
        <p:spPr>
          <a:xfrm>
            <a:off x="1582270" y="1639669"/>
            <a:ext cx="6037730" cy="1169551"/>
          </a:xfrm>
          <a:prstGeom prst="rect">
            <a:avLst/>
          </a:prstGeom>
        </p:spPr>
        <p:txBody>
          <a:bodyPr wrap="square">
            <a:spAutoFit/>
          </a:bodyPr>
          <a:lstStyle/>
          <a:p>
            <a:r>
              <a:rPr lang="en-US" sz="1400" b="1" dirty="0">
                <a:solidFill>
                  <a:srgbClr val="2D2D2A"/>
                </a:solidFill>
              </a:rPr>
              <a:t>Confirm asset requirements before development</a:t>
            </a:r>
            <a:endParaRPr lang="en-US" sz="1400" dirty="0">
              <a:solidFill>
                <a:srgbClr val="2D2D2A"/>
              </a:solidFill>
            </a:endParaRPr>
          </a:p>
          <a:p>
            <a:pPr marL="285750" indent="-285750">
              <a:buClr>
                <a:schemeClr val="accent6"/>
              </a:buClr>
              <a:buFont typeface="Arial"/>
              <a:buChar char="•"/>
            </a:pPr>
            <a:r>
              <a:rPr lang="en-US" sz="1400" dirty="0">
                <a:solidFill>
                  <a:srgbClr val="2D2D2A"/>
                </a:solidFill>
              </a:rPr>
              <a:t>Images, Video, Documents types and volumes</a:t>
            </a:r>
          </a:p>
          <a:p>
            <a:pPr marL="285750" indent="-285750">
              <a:buClr>
                <a:schemeClr val="accent6"/>
              </a:buClr>
              <a:buFont typeface="Arial"/>
              <a:buChar char="•"/>
            </a:pPr>
            <a:r>
              <a:rPr lang="en-US" sz="1400" dirty="0">
                <a:solidFill>
                  <a:srgbClr val="2D2D2A"/>
                </a:solidFill>
              </a:rPr>
              <a:t>Metadata</a:t>
            </a:r>
          </a:p>
          <a:p>
            <a:pPr marL="285750" indent="-285750">
              <a:buClr>
                <a:schemeClr val="accent6"/>
              </a:buClr>
              <a:buFont typeface="Arial"/>
              <a:buChar char="•"/>
            </a:pPr>
            <a:r>
              <a:rPr lang="en-US" sz="1400" dirty="0">
                <a:solidFill>
                  <a:srgbClr val="2D2D2A"/>
                </a:solidFill>
              </a:rPr>
              <a:t>Workflow</a:t>
            </a:r>
          </a:p>
          <a:p>
            <a:pPr marL="285750" indent="-285750">
              <a:buClr>
                <a:schemeClr val="accent6"/>
              </a:buClr>
              <a:buFont typeface="Arial"/>
              <a:buChar char="•"/>
            </a:pPr>
            <a:r>
              <a:rPr lang="en-US" sz="1400" dirty="0">
                <a:solidFill>
                  <a:srgbClr val="2D2D2A"/>
                </a:solidFill>
              </a:rPr>
              <a:t>Post-processing</a:t>
            </a:r>
          </a:p>
        </p:txBody>
      </p:sp>
      <p:pic>
        <p:nvPicPr>
          <p:cNvPr id="25" name="Picture 2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09600" y="1546698"/>
            <a:ext cx="721580" cy="625795"/>
          </a:xfrm>
          <a:prstGeom prst="rect">
            <a:avLst/>
          </a:prstGeom>
        </p:spPr>
      </p:pic>
      <p:cxnSp>
        <p:nvCxnSpPr>
          <p:cNvPr id="34" name="Straight Connector 33"/>
          <p:cNvCxnSpPr/>
          <p:nvPr/>
        </p:nvCxnSpPr>
        <p:spPr>
          <a:xfrm>
            <a:off x="1497023" y="3123962"/>
            <a:ext cx="0" cy="12589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582270" y="3129794"/>
            <a:ext cx="4980641" cy="319446"/>
          </a:xfrm>
          <a:prstGeom prst="rect">
            <a:avLst/>
          </a:prstGeom>
        </p:spPr>
        <p:txBody>
          <a:bodyPr wrap="square">
            <a:spAutoFit/>
          </a:bodyPr>
          <a:lstStyle/>
          <a:p>
            <a:pPr>
              <a:lnSpc>
                <a:spcPct val="80000"/>
              </a:lnSpc>
            </a:pPr>
            <a:r>
              <a:rPr lang="en-US" b="1" dirty="0">
                <a:solidFill>
                  <a:srgbClr val="2667A6"/>
                </a:solidFill>
              </a:rPr>
              <a:t>2. Experience Development</a:t>
            </a:r>
          </a:p>
        </p:txBody>
      </p:sp>
      <p:sp>
        <p:nvSpPr>
          <p:cNvPr id="36" name="Rectangle 35"/>
          <p:cNvSpPr/>
          <p:nvPr/>
        </p:nvSpPr>
        <p:spPr>
          <a:xfrm>
            <a:off x="1582270" y="3428762"/>
            <a:ext cx="6037730" cy="1600438"/>
          </a:xfrm>
          <a:prstGeom prst="rect">
            <a:avLst/>
          </a:prstGeom>
        </p:spPr>
        <p:txBody>
          <a:bodyPr wrap="square">
            <a:spAutoFit/>
          </a:bodyPr>
          <a:lstStyle/>
          <a:p>
            <a:r>
              <a:rPr lang="en-US" sz="1400" b="1" dirty="0">
                <a:solidFill>
                  <a:srgbClr val="2D2D2A"/>
                </a:solidFill>
              </a:rPr>
              <a:t>User Experience Designs</a:t>
            </a:r>
          </a:p>
          <a:p>
            <a:pPr marL="285750" indent="-285750">
              <a:buClr>
                <a:schemeClr val="accent6"/>
              </a:buClr>
              <a:buFont typeface="Arial"/>
              <a:buChar char="•"/>
            </a:pPr>
            <a:r>
              <a:rPr lang="en-US" sz="1400" dirty="0">
                <a:solidFill>
                  <a:srgbClr val="2D2D2A"/>
                </a:solidFill>
              </a:rPr>
              <a:t>Confirm rendition requirements by component</a:t>
            </a:r>
          </a:p>
          <a:p>
            <a:pPr marL="285750" indent="-285750">
              <a:buClr>
                <a:schemeClr val="accent6"/>
              </a:buClr>
              <a:buFont typeface="Arial"/>
              <a:buChar char="•"/>
            </a:pPr>
            <a:r>
              <a:rPr lang="en-US" sz="1400" dirty="0">
                <a:solidFill>
                  <a:srgbClr val="2D2D2A"/>
                </a:solidFill>
              </a:rPr>
              <a:t>Turn-off default Update Asset workflow</a:t>
            </a:r>
          </a:p>
          <a:p>
            <a:pPr marL="285750" indent="-285750">
              <a:buClr>
                <a:schemeClr val="accent6"/>
              </a:buClr>
              <a:buFont typeface="Arial"/>
              <a:buChar char="•"/>
            </a:pPr>
            <a:r>
              <a:rPr lang="en-US" sz="1400" dirty="0">
                <a:solidFill>
                  <a:srgbClr val="2D2D2A"/>
                </a:solidFill>
              </a:rPr>
              <a:t>Decompose DAM workflow by asset type</a:t>
            </a:r>
          </a:p>
          <a:p>
            <a:pPr marL="285750" indent="-285750">
              <a:buClr>
                <a:schemeClr val="accent6"/>
              </a:buClr>
              <a:buFont typeface="Arial"/>
              <a:buChar char="•"/>
            </a:pPr>
            <a:r>
              <a:rPr lang="en-US" sz="1400" dirty="0">
                <a:solidFill>
                  <a:srgbClr val="2D2D2A"/>
                </a:solidFill>
              </a:rPr>
              <a:t>Customize image components to be rendition aware</a:t>
            </a:r>
          </a:p>
          <a:p>
            <a:pPr marL="285750" indent="-285750">
              <a:buClr>
                <a:schemeClr val="accent6"/>
              </a:buClr>
              <a:buFont typeface="Arial"/>
              <a:buChar char="•"/>
            </a:pPr>
            <a:r>
              <a:rPr lang="en-US" sz="1400" dirty="0">
                <a:solidFill>
                  <a:srgbClr val="2D2D2A"/>
                </a:solidFill>
              </a:rPr>
              <a:t>Customize video components to handle mobile rendition</a:t>
            </a:r>
          </a:p>
          <a:p>
            <a:pPr marL="285750" indent="-285750">
              <a:buClr>
                <a:schemeClr val="accent6"/>
              </a:buClr>
              <a:buFont typeface="Arial"/>
              <a:buChar char="•"/>
            </a:pPr>
            <a:r>
              <a:rPr lang="en-US" sz="1400" dirty="0">
                <a:solidFill>
                  <a:srgbClr val="2D2D2A"/>
                </a:solidFill>
              </a:rPr>
              <a:t>Create Dispatcher transfer agent for video renditions</a:t>
            </a:r>
          </a:p>
        </p:txBody>
      </p:sp>
      <p:cxnSp>
        <p:nvCxnSpPr>
          <p:cNvPr id="37" name="Straight Connector 36"/>
          <p:cNvCxnSpPr/>
          <p:nvPr/>
        </p:nvCxnSpPr>
        <p:spPr>
          <a:xfrm>
            <a:off x="7592902" y="1434582"/>
            <a:ext cx="0" cy="118872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678149" y="1440415"/>
            <a:ext cx="4114799" cy="319446"/>
          </a:xfrm>
          <a:prstGeom prst="rect">
            <a:avLst/>
          </a:prstGeom>
        </p:spPr>
        <p:txBody>
          <a:bodyPr wrap="square">
            <a:spAutoFit/>
          </a:bodyPr>
          <a:lstStyle/>
          <a:p>
            <a:pPr>
              <a:lnSpc>
                <a:spcPct val="80000"/>
              </a:lnSpc>
            </a:pPr>
            <a:r>
              <a:rPr lang="en-US" b="1" dirty="0">
                <a:solidFill>
                  <a:srgbClr val="2667A6"/>
                </a:solidFill>
              </a:rPr>
              <a:t>3. QA / Transition</a:t>
            </a:r>
          </a:p>
        </p:txBody>
      </p:sp>
      <p:sp>
        <p:nvSpPr>
          <p:cNvPr id="39" name="Rectangle 38"/>
          <p:cNvSpPr/>
          <p:nvPr/>
        </p:nvSpPr>
        <p:spPr>
          <a:xfrm>
            <a:off x="7678149" y="1739383"/>
            <a:ext cx="4267200" cy="523220"/>
          </a:xfrm>
          <a:prstGeom prst="rect">
            <a:avLst/>
          </a:prstGeom>
        </p:spPr>
        <p:txBody>
          <a:bodyPr wrap="square">
            <a:spAutoFit/>
          </a:bodyPr>
          <a:lstStyle/>
          <a:p>
            <a:r>
              <a:rPr lang="en-US" sz="1400" b="1" dirty="0">
                <a:solidFill>
                  <a:srgbClr val="2D2D2A"/>
                </a:solidFill>
              </a:rPr>
              <a:t>Confirm renditions across viewports</a:t>
            </a:r>
          </a:p>
          <a:p>
            <a:r>
              <a:rPr lang="en-US" sz="1400" b="1" dirty="0">
                <a:solidFill>
                  <a:srgbClr val="2D2D2A"/>
                </a:solidFill>
              </a:rPr>
              <a:t>Confirm all assets served from /rendition sub-folder</a:t>
            </a:r>
            <a:endParaRPr lang="en-US" sz="1400" dirty="0">
              <a:solidFill>
                <a:srgbClr val="2D2D2A"/>
              </a:solidFill>
            </a:endParaRPr>
          </a:p>
        </p:txBody>
      </p:sp>
      <p:pic>
        <p:nvPicPr>
          <p:cNvPr id="40" name="Picture 3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11246" y="3231791"/>
            <a:ext cx="647312" cy="806749"/>
          </a:xfrm>
          <a:prstGeom prst="rect">
            <a:avLst/>
          </a:prstGeom>
        </p:spPr>
      </p:pic>
      <p:pic>
        <p:nvPicPr>
          <p:cNvPr id="41" name="Picture 4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781800" y="1487447"/>
            <a:ext cx="647491" cy="673135"/>
          </a:xfrm>
          <a:prstGeom prst="rect">
            <a:avLst/>
          </a:prstGeom>
        </p:spPr>
      </p:pic>
      <p:cxnSp>
        <p:nvCxnSpPr>
          <p:cNvPr id="42" name="Straight Connector 41"/>
          <p:cNvCxnSpPr/>
          <p:nvPr/>
        </p:nvCxnSpPr>
        <p:spPr>
          <a:xfrm>
            <a:off x="7610953" y="3135591"/>
            <a:ext cx="0" cy="176840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696200" y="3164759"/>
            <a:ext cx="4267200" cy="323165"/>
          </a:xfrm>
          <a:prstGeom prst="rect">
            <a:avLst/>
          </a:prstGeom>
        </p:spPr>
        <p:txBody>
          <a:bodyPr wrap="square">
            <a:spAutoFit/>
          </a:bodyPr>
          <a:lstStyle/>
          <a:p>
            <a:pPr>
              <a:lnSpc>
                <a:spcPct val="80000"/>
              </a:lnSpc>
            </a:pPr>
            <a:r>
              <a:rPr lang="en-US" b="1" dirty="0">
                <a:solidFill>
                  <a:srgbClr val="2667A6"/>
                </a:solidFill>
              </a:rPr>
              <a:t>4. Measure Performance</a:t>
            </a:r>
          </a:p>
        </p:txBody>
      </p:sp>
      <p:pic>
        <p:nvPicPr>
          <p:cNvPr id="45" name="Picture 44"/>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803223" y="3216220"/>
            <a:ext cx="600741" cy="600741"/>
          </a:xfrm>
          <a:prstGeom prst="rect">
            <a:avLst/>
          </a:prstGeom>
        </p:spPr>
      </p:pic>
      <p:sp>
        <p:nvSpPr>
          <p:cNvPr id="26" name="Rectangle 25"/>
          <p:cNvSpPr/>
          <p:nvPr/>
        </p:nvSpPr>
        <p:spPr>
          <a:xfrm>
            <a:off x="7696200" y="3468409"/>
            <a:ext cx="4343400" cy="738664"/>
          </a:xfrm>
          <a:prstGeom prst="rect">
            <a:avLst/>
          </a:prstGeom>
        </p:spPr>
        <p:txBody>
          <a:bodyPr wrap="square">
            <a:spAutoFit/>
          </a:bodyPr>
          <a:lstStyle/>
          <a:p>
            <a:r>
              <a:rPr lang="en-US" sz="1400" b="1" dirty="0">
                <a:solidFill>
                  <a:srgbClr val="2D2D2A"/>
                </a:solidFill>
              </a:rPr>
              <a:t>Measurement Strategy </a:t>
            </a:r>
          </a:p>
          <a:p>
            <a:pPr marL="285750" indent="-285750">
              <a:buClr>
                <a:schemeClr val="accent6"/>
              </a:buClr>
              <a:buFont typeface="Arial" charset="0"/>
              <a:buChar char="•"/>
            </a:pPr>
            <a:r>
              <a:rPr lang="en-US" sz="1400" dirty="0">
                <a:solidFill>
                  <a:srgbClr val="2D2D2A"/>
                </a:solidFill>
              </a:rPr>
              <a:t>Solution Architecture </a:t>
            </a:r>
          </a:p>
          <a:p>
            <a:pPr marL="285750" indent="-285750">
              <a:buClr>
                <a:schemeClr val="accent6"/>
              </a:buClr>
              <a:buFont typeface="Arial" charset="0"/>
              <a:buChar char="•"/>
            </a:pPr>
            <a:r>
              <a:rPr lang="en-US" sz="1400" dirty="0">
                <a:solidFill>
                  <a:srgbClr val="2D2D2A"/>
                </a:solidFill>
              </a:rPr>
              <a:t>Performance Reporting</a:t>
            </a:r>
          </a:p>
        </p:txBody>
      </p:sp>
    </p:spTree>
    <p:extLst>
      <p:ext uri="{BB962C8B-B14F-4D97-AF65-F5344CB8AC3E}">
        <p14:creationId xmlns:p14="http://schemas.microsoft.com/office/powerpoint/2010/main" val="93642765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4" descr="C:\Users\ecoffey\AppData\Local\Temp\Rar$DRa0.400\30009_Device_cloud_white_default_256.png"/>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10029833" y="1763533"/>
            <a:ext cx="1933567" cy="193356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idx="17"/>
          </p:nvPr>
        </p:nvSpPr>
        <p:spPr/>
        <p:txBody>
          <a:bodyPr/>
          <a:lstStyle/>
          <a:p>
            <a:r>
              <a:rPr lang="en-US" dirty="0"/>
              <a:t>Technical architecture</a:t>
            </a:r>
          </a:p>
        </p:txBody>
      </p:sp>
      <p:sp>
        <p:nvSpPr>
          <p:cNvPr id="21" name="Title 1"/>
          <p:cNvSpPr>
            <a:spLocks noGrp="1"/>
          </p:cNvSpPr>
          <p:nvPr>
            <p:ph type="title"/>
          </p:nvPr>
        </p:nvSpPr>
        <p:spPr>
          <a:xfrm>
            <a:off x="381000" y="457200"/>
            <a:ext cx="11429999" cy="381000"/>
          </a:xfrm>
        </p:spPr>
        <p:txBody>
          <a:bodyPr/>
          <a:lstStyle/>
          <a:p>
            <a:r>
              <a:rPr lang="en-US" b="1" dirty="0">
                <a:solidFill>
                  <a:schemeClr val="accent4">
                    <a:lumMod val="25000"/>
                  </a:schemeClr>
                </a:solidFill>
              </a:rPr>
              <a:t>High Level Technical Architecture</a:t>
            </a:r>
          </a:p>
        </p:txBody>
      </p:sp>
      <p:pic>
        <p:nvPicPr>
          <p:cNvPr id="2" name="Picture 1"/>
          <p:cNvPicPr>
            <a:picLocks noChangeAspect="1"/>
          </p:cNvPicPr>
          <p:nvPr/>
        </p:nvPicPr>
        <p:blipFill>
          <a:blip r:embed="rId4"/>
          <a:stretch>
            <a:fillRect/>
          </a:stretch>
        </p:blipFill>
        <p:spPr>
          <a:xfrm>
            <a:off x="10841515" y="2415829"/>
            <a:ext cx="449043" cy="543342"/>
          </a:xfrm>
          <a:prstGeom prst="rect">
            <a:avLst/>
          </a:prstGeom>
        </p:spPr>
      </p:pic>
      <p:cxnSp>
        <p:nvCxnSpPr>
          <p:cNvPr id="5" name="Straight Connector 4"/>
          <p:cNvCxnSpPr/>
          <p:nvPr/>
        </p:nvCxnSpPr>
        <p:spPr>
          <a:xfrm>
            <a:off x="8141720" y="1647116"/>
            <a:ext cx="0" cy="421806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04160" y="2972423"/>
            <a:ext cx="302567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descr="IAM.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6712625" y="2791076"/>
            <a:ext cx="394384" cy="394384"/>
          </a:xfrm>
          <a:prstGeom prst="rect">
            <a:avLst/>
          </a:prstGeom>
        </p:spPr>
      </p:pic>
      <p:pic>
        <p:nvPicPr>
          <p:cNvPr id="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33" y="1371600"/>
            <a:ext cx="1198385" cy="663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8887883" y="1627106"/>
            <a:ext cx="1295400" cy="215444"/>
          </a:xfrm>
          <a:prstGeom prst="rect">
            <a:avLst/>
          </a:prstGeom>
          <a:noFill/>
        </p:spPr>
        <p:txBody>
          <a:bodyPr wrap="square" lIns="0" tIns="0" rIns="0" bIns="0" rtlCol="0">
            <a:spAutoFit/>
          </a:bodyPr>
          <a:lstStyle/>
          <a:p>
            <a:r>
              <a:rPr lang="en-US" sz="1400" dirty="0"/>
              <a:t>Asset Users</a:t>
            </a:r>
          </a:p>
        </p:txBody>
      </p:sp>
      <p:pic>
        <p:nvPicPr>
          <p:cNvPr id="15" name="Picture 7" descr="C:\Users\ecoffey\AppData\Local\Temp\Rar$DRa0.295\30029_Device_firewall_critical_6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0493" y="2817946"/>
            <a:ext cx="382454" cy="38245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315624" y="2977634"/>
            <a:ext cx="1295400" cy="215444"/>
          </a:xfrm>
          <a:prstGeom prst="rect">
            <a:avLst/>
          </a:prstGeom>
          <a:noFill/>
        </p:spPr>
        <p:txBody>
          <a:bodyPr wrap="square" lIns="0" tIns="0" rIns="0" bIns="0" rtlCol="0">
            <a:spAutoFit/>
          </a:bodyPr>
          <a:lstStyle/>
          <a:p>
            <a:r>
              <a:rPr lang="en-US" sz="1400" dirty="0"/>
              <a:t>Firewall</a:t>
            </a:r>
          </a:p>
        </p:txBody>
      </p:sp>
      <p:sp>
        <p:nvSpPr>
          <p:cNvPr id="17" name="TextBox 16"/>
          <p:cNvSpPr txBox="1"/>
          <p:nvPr/>
        </p:nvSpPr>
        <p:spPr>
          <a:xfrm>
            <a:off x="6482816" y="3157916"/>
            <a:ext cx="1295400" cy="215444"/>
          </a:xfrm>
          <a:prstGeom prst="rect">
            <a:avLst/>
          </a:prstGeom>
          <a:noFill/>
        </p:spPr>
        <p:txBody>
          <a:bodyPr wrap="square" lIns="0" tIns="0" rIns="0" bIns="0" rtlCol="0">
            <a:spAutoFit/>
          </a:bodyPr>
          <a:lstStyle/>
          <a:p>
            <a:r>
              <a:rPr lang="en-US" sz="1400" dirty="0"/>
              <a:t>Single-Sign-On</a:t>
            </a:r>
          </a:p>
        </p:txBody>
      </p:sp>
      <p:sp>
        <p:nvSpPr>
          <p:cNvPr id="27" name="TextBox 26"/>
          <p:cNvSpPr txBox="1"/>
          <p:nvPr/>
        </p:nvSpPr>
        <p:spPr>
          <a:xfrm>
            <a:off x="10483182" y="3395178"/>
            <a:ext cx="1165708" cy="215444"/>
          </a:xfrm>
          <a:prstGeom prst="rect">
            <a:avLst/>
          </a:prstGeom>
          <a:noFill/>
        </p:spPr>
        <p:txBody>
          <a:bodyPr wrap="square" lIns="0" tIns="0" rIns="0" bIns="0" rtlCol="0">
            <a:spAutoFit/>
          </a:bodyPr>
          <a:lstStyle/>
          <a:p>
            <a:r>
              <a:rPr lang="en-US" sz="1400" b="1" dirty="0"/>
              <a:t>Amazon Cloud</a:t>
            </a:r>
          </a:p>
        </p:txBody>
      </p:sp>
      <p:pic>
        <p:nvPicPr>
          <p:cNvPr id="28" name="Picture 10" descr="C:\Users\ecoffey\AppData\Local\Temp\Rar$DRa0.376\30028_Device_file_server_default_25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3923" y="3668533"/>
            <a:ext cx="503627" cy="50362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8380198" y="3844509"/>
            <a:ext cx="860406" cy="215444"/>
          </a:xfrm>
          <a:prstGeom prst="rect">
            <a:avLst/>
          </a:prstGeom>
          <a:noFill/>
        </p:spPr>
        <p:txBody>
          <a:bodyPr wrap="square" lIns="0" tIns="0" rIns="0" bIns="0" rtlCol="0">
            <a:spAutoFit/>
          </a:bodyPr>
          <a:lstStyle/>
          <a:p>
            <a:r>
              <a:rPr lang="en-US" sz="1400" dirty="0"/>
              <a:t>Dispatcher</a:t>
            </a:r>
          </a:p>
        </p:txBody>
      </p:sp>
      <p:pic>
        <p:nvPicPr>
          <p:cNvPr id="30" name="Picture 29"/>
          <p:cNvPicPr>
            <a:picLocks noChangeAspect="1"/>
          </p:cNvPicPr>
          <p:nvPr/>
        </p:nvPicPr>
        <p:blipFill>
          <a:blip r:embed="rId9"/>
          <a:stretch>
            <a:fillRect/>
          </a:stretch>
        </p:blipFill>
        <p:spPr>
          <a:xfrm>
            <a:off x="7938509" y="4659680"/>
            <a:ext cx="442817" cy="442817"/>
          </a:xfrm>
          <a:prstGeom prst="rect">
            <a:avLst/>
          </a:prstGeom>
        </p:spPr>
      </p:pic>
      <p:sp>
        <p:nvSpPr>
          <p:cNvPr id="31" name="TextBox 30"/>
          <p:cNvSpPr txBox="1"/>
          <p:nvPr/>
        </p:nvSpPr>
        <p:spPr>
          <a:xfrm>
            <a:off x="8413591" y="4764829"/>
            <a:ext cx="1509617" cy="215444"/>
          </a:xfrm>
          <a:prstGeom prst="rect">
            <a:avLst/>
          </a:prstGeom>
          <a:noFill/>
        </p:spPr>
        <p:txBody>
          <a:bodyPr wrap="square" lIns="0" tIns="0" rIns="0" bIns="0" rtlCol="0">
            <a:spAutoFit/>
          </a:bodyPr>
          <a:lstStyle/>
          <a:p>
            <a:r>
              <a:rPr lang="en-US" sz="1400" dirty="0"/>
              <a:t>AEM Publish</a:t>
            </a:r>
          </a:p>
        </p:txBody>
      </p:sp>
      <p:pic>
        <p:nvPicPr>
          <p:cNvPr id="38" name="Picture 37"/>
          <p:cNvPicPr>
            <a:picLocks noChangeAspect="1"/>
          </p:cNvPicPr>
          <p:nvPr/>
        </p:nvPicPr>
        <p:blipFill>
          <a:blip r:embed="rId9"/>
          <a:stretch>
            <a:fillRect/>
          </a:stretch>
        </p:blipFill>
        <p:spPr>
          <a:xfrm>
            <a:off x="7922943" y="5587916"/>
            <a:ext cx="442817" cy="442817"/>
          </a:xfrm>
          <a:prstGeom prst="rect">
            <a:avLst/>
          </a:prstGeom>
        </p:spPr>
      </p:pic>
      <p:sp>
        <p:nvSpPr>
          <p:cNvPr id="43" name="TextBox 42"/>
          <p:cNvSpPr txBox="1"/>
          <p:nvPr/>
        </p:nvSpPr>
        <p:spPr>
          <a:xfrm>
            <a:off x="10643723" y="3001658"/>
            <a:ext cx="860406" cy="215444"/>
          </a:xfrm>
          <a:prstGeom prst="rect">
            <a:avLst/>
          </a:prstGeom>
          <a:noFill/>
        </p:spPr>
        <p:txBody>
          <a:bodyPr wrap="square" lIns="0" tIns="0" rIns="0" bIns="0" rtlCol="0">
            <a:spAutoFit/>
          </a:bodyPr>
          <a:lstStyle/>
          <a:p>
            <a:pPr algn="ctr"/>
            <a:r>
              <a:rPr lang="en-US" sz="1400" b="1" dirty="0"/>
              <a:t>S3</a:t>
            </a:r>
          </a:p>
        </p:txBody>
      </p:sp>
      <p:sp>
        <p:nvSpPr>
          <p:cNvPr id="44" name="TextBox 43"/>
          <p:cNvSpPr txBox="1"/>
          <p:nvPr/>
        </p:nvSpPr>
        <p:spPr>
          <a:xfrm>
            <a:off x="8411496" y="5649733"/>
            <a:ext cx="1509617" cy="215444"/>
          </a:xfrm>
          <a:prstGeom prst="rect">
            <a:avLst/>
          </a:prstGeom>
          <a:noFill/>
        </p:spPr>
        <p:txBody>
          <a:bodyPr wrap="square" lIns="0" tIns="0" rIns="0" bIns="0" rtlCol="0">
            <a:spAutoFit/>
          </a:bodyPr>
          <a:lstStyle/>
          <a:p>
            <a:r>
              <a:rPr lang="en-US" sz="1400" dirty="0"/>
              <a:t>AEM Author</a:t>
            </a:r>
          </a:p>
        </p:txBody>
      </p:sp>
      <p:sp>
        <p:nvSpPr>
          <p:cNvPr id="47" name="TextBox 46"/>
          <p:cNvSpPr txBox="1"/>
          <p:nvPr/>
        </p:nvSpPr>
        <p:spPr>
          <a:xfrm>
            <a:off x="631942" y="1631066"/>
            <a:ext cx="4866291" cy="4001095"/>
          </a:xfrm>
          <a:prstGeom prst="rect">
            <a:avLst/>
          </a:prstGeom>
          <a:noFill/>
        </p:spPr>
        <p:txBody>
          <a:bodyPr wrap="square" lIns="0" tIns="0" rIns="0" bIns="0" rtlCol="0">
            <a:spAutoFit/>
          </a:bodyPr>
          <a:lstStyle/>
          <a:p>
            <a:pPr marL="285750" indent="-285750">
              <a:buFont typeface="Wingdings" panose="05000000000000000000" pitchFamily="2" charset="2"/>
              <a:buChar char="ü"/>
            </a:pPr>
            <a:r>
              <a:rPr lang="en-US" sz="2000" dirty="0">
                <a:solidFill>
                  <a:schemeClr val="tx2"/>
                </a:solidFill>
              </a:rPr>
              <a:t>Assets stored on S3 Cloud storage</a:t>
            </a:r>
          </a:p>
          <a:p>
            <a:pPr marL="285750" indent="-285750">
              <a:buFont typeface="Wingdings" panose="05000000000000000000" pitchFamily="2" charset="2"/>
              <a:buChar char="ü"/>
            </a:pPr>
            <a:endParaRPr lang="en-US" sz="2000" dirty="0">
              <a:solidFill>
                <a:schemeClr val="tx2"/>
              </a:solidFill>
            </a:endParaRPr>
          </a:p>
          <a:p>
            <a:pPr marL="285750" indent="-285750">
              <a:buFont typeface="Wingdings" panose="05000000000000000000" pitchFamily="2" charset="2"/>
              <a:buChar char="ü"/>
            </a:pPr>
            <a:endParaRPr lang="en-US" sz="2000" dirty="0">
              <a:solidFill>
                <a:schemeClr val="tx2"/>
              </a:solidFill>
            </a:endParaRPr>
          </a:p>
          <a:p>
            <a:pPr marL="285750" indent="-285750">
              <a:buFont typeface="Wingdings" panose="05000000000000000000" pitchFamily="2" charset="2"/>
              <a:buChar char="ü"/>
            </a:pPr>
            <a:r>
              <a:rPr lang="en-US" sz="2000" dirty="0">
                <a:solidFill>
                  <a:schemeClr val="tx2"/>
                </a:solidFill>
              </a:rPr>
              <a:t>Backup and recovery of Assets is managed on Amazon cloud</a:t>
            </a:r>
          </a:p>
          <a:p>
            <a:pPr marL="285750" indent="-285750">
              <a:buFont typeface="Wingdings" panose="05000000000000000000" pitchFamily="2" charset="2"/>
              <a:buChar char="ü"/>
            </a:pPr>
            <a:endParaRPr lang="en-US" sz="2000" dirty="0">
              <a:solidFill>
                <a:schemeClr val="tx2"/>
              </a:solidFill>
            </a:endParaRPr>
          </a:p>
          <a:p>
            <a:pPr marL="285750" indent="-285750">
              <a:buFont typeface="Wingdings" panose="05000000000000000000" pitchFamily="2" charset="2"/>
              <a:buChar char="ü"/>
            </a:pPr>
            <a:endParaRPr lang="en-US" sz="2000" dirty="0">
              <a:solidFill>
                <a:schemeClr val="tx2"/>
              </a:solidFill>
            </a:endParaRPr>
          </a:p>
          <a:p>
            <a:pPr marL="285750" indent="-285750">
              <a:buFont typeface="Wingdings" panose="05000000000000000000" pitchFamily="2" charset="2"/>
              <a:buChar char="ü"/>
            </a:pPr>
            <a:r>
              <a:rPr lang="en-US" sz="2000" dirty="0">
                <a:solidFill>
                  <a:schemeClr val="tx2"/>
                </a:solidFill>
              </a:rPr>
              <a:t>All AEM servers (Author, Publish) will share the common asset repository</a:t>
            </a:r>
          </a:p>
          <a:p>
            <a:pPr marL="285750" indent="-285750">
              <a:buFont typeface="Wingdings" panose="05000000000000000000" pitchFamily="2" charset="2"/>
              <a:buChar char="ü"/>
            </a:pPr>
            <a:endParaRPr lang="en-US" sz="2000" dirty="0">
              <a:solidFill>
                <a:schemeClr val="tx2"/>
              </a:solidFill>
            </a:endParaRPr>
          </a:p>
          <a:p>
            <a:pPr marL="285750" indent="-285750">
              <a:buFont typeface="Wingdings" panose="05000000000000000000" pitchFamily="2" charset="2"/>
              <a:buChar char="ü"/>
            </a:pPr>
            <a:endParaRPr lang="en-US" sz="2000" dirty="0">
              <a:solidFill>
                <a:schemeClr val="tx2"/>
              </a:solidFill>
            </a:endParaRPr>
          </a:p>
          <a:p>
            <a:pPr marL="285750" indent="-285750">
              <a:buFont typeface="Wingdings" panose="05000000000000000000" pitchFamily="2" charset="2"/>
              <a:buChar char="ü"/>
            </a:pPr>
            <a:r>
              <a:rPr lang="en-US" sz="2000" dirty="0">
                <a:solidFill>
                  <a:schemeClr val="tx2"/>
                </a:solidFill>
              </a:rPr>
              <a:t>Authentication managed by SSO (ForgeRock)</a:t>
            </a:r>
          </a:p>
        </p:txBody>
      </p:sp>
    </p:spTree>
    <p:extLst>
      <p:ext uri="{BB962C8B-B14F-4D97-AF65-F5344CB8AC3E}">
        <p14:creationId xmlns:p14="http://schemas.microsoft.com/office/powerpoint/2010/main" val="1561809746"/>
      </p:ext>
    </p:extLst>
  </p:cSld>
  <p:clrMapOvr>
    <a:masterClrMapping/>
  </p:clrMapOvr>
  <p:transition spd="slow">
    <p:push/>
  </p:transition>
</p:sld>
</file>

<file path=ppt/tags/tag1.xml><?xml version="1.0" encoding="utf-8"?>
<p:tagLst xmlns:a="http://schemas.openxmlformats.org/drawingml/2006/main" xmlns:r="http://schemas.openxmlformats.org/officeDocument/2006/relationships" xmlns:p="http://schemas.openxmlformats.org/presentationml/2006/main">
  <p:tag name="JPGQUALITY" val="95"/>
  <p:tag name="BASENAME" val=""/>
  <p:tag name="SAVETOFOLDER" val="C:\Users\Dan\Desktop\poop\"/>
  <p:tag name="IMAGEWIDTH" val="960"/>
  <p:tag name="IMAGEHEIGHT" val="720"/>
  <p:tag name="EXPORTRANGE" val="EntirePresentation"/>
  <p:tag name="SIZEBY" val="DPI"/>
  <p:tag name="OUTPUTDPI" val="96"/>
  <p:tag name="EXPORTAS" val="JPG"/>
  <p:tag name="NUMBERFORMAT" val="0000"/>
</p:tagLst>
</file>

<file path=ppt/theme/theme1.xml><?xml version="1.0" encoding="utf-8"?>
<a:theme xmlns:a="http://schemas.openxmlformats.org/drawingml/2006/main" name="virtusa master">
  <a:themeElements>
    <a:clrScheme name="Virtusa 1">
      <a:dk1>
        <a:srgbClr val="2D2D2A"/>
      </a:dk1>
      <a:lt1>
        <a:sysClr val="window" lastClr="FFFFFF"/>
      </a:lt1>
      <a:dk2>
        <a:srgbClr val="696969"/>
      </a:dk2>
      <a:lt2>
        <a:srgbClr val="D1D1D1"/>
      </a:lt2>
      <a:accent1>
        <a:srgbClr val="E7B800"/>
      </a:accent1>
      <a:accent2>
        <a:srgbClr val="C3D7A4"/>
      </a:accent2>
      <a:accent3>
        <a:srgbClr val="1F3C92"/>
      </a:accent3>
      <a:accent4>
        <a:srgbClr val="ADCDEC"/>
      </a:accent4>
      <a:accent5>
        <a:srgbClr val="FF0000"/>
      </a:accent5>
      <a:accent6>
        <a:srgbClr val="F37021"/>
      </a:accent6>
      <a:hlink>
        <a:srgbClr val="64645D"/>
      </a:hlink>
      <a:folHlink>
        <a:srgbClr val="6464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dirty="0" err="1"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100" dirty="0" err="1" smtClean="0">
            <a:solidFill>
              <a:schemeClr val="tx2"/>
            </a:solidFill>
            <a:latin typeface="+mj-lt"/>
          </a:defRPr>
        </a:defPPr>
      </a:lstStyle>
    </a:txDef>
  </a:objectDefaults>
  <a:extraClrSchemeLst/>
  <a:extLst>
    <a:ext uri="{05A4C25C-085E-4340-85A3-A5531E510DB2}">
      <thm15:themeFamily xmlns:thm15="http://schemas.microsoft.com/office/thememl/2012/main" name="Presentation1" id="{D24AAA7E-1D75-4230-BBCE-C116E7AED0AB}" vid="{AAAF8231-9343-4039-B3F3-B6619938F10B}"/>
    </a:ext>
  </a:extLst>
</a:theme>
</file>

<file path=ppt/theme/theme2.xml><?xml version="1.0" encoding="utf-8"?>
<a:theme xmlns:a="http://schemas.openxmlformats.org/drawingml/2006/main" name="virtusa title master">
  <a:themeElements>
    <a:clrScheme name="Virtusa Color Theme">
      <a:dk1>
        <a:srgbClr val="2D2D2A"/>
      </a:dk1>
      <a:lt1>
        <a:sysClr val="window" lastClr="FFFFFF"/>
      </a:lt1>
      <a:dk2>
        <a:srgbClr val="696969"/>
      </a:dk2>
      <a:lt2>
        <a:srgbClr val="D1D1D1"/>
      </a:lt2>
      <a:accent1>
        <a:srgbClr val="8DC63F"/>
      </a:accent1>
      <a:accent2>
        <a:srgbClr val="C3D7A4"/>
      </a:accent2>
      <a:accent3>
        <a:srgbClr val="1F3C92"/>
      </a:accent3>
      <a:accent4>
        <a:srgbClr val="ADCDEC"/>
      </a:accent4>
      <a:accent5>
        <a:srgbClr val="F15A22"/>
      </a:accent5>
      <a:accent6>
        <a:srgbClr val="F37021"/>
      </a:accent6>
      <a:hlink>
        <a:srgbClr val="64645D"/>
      </a:hlink>
      <a:folHlink>
        <a:srgbClr val="64645D"/>
      </a:folHlink>
    </a:clrScheme>
    <a:fontScheme name="Duarte_SlideDocs">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dirty="0" err="1"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100" dirty="0" err="1" smtClean="0">
            <a:solidFill>
              <a:schemeClr val="tx2"/>
            </a:solidFill>
            <a:latin typeface="+mj-lt"/>
          </a:defRPr>
        </a:defPPr>
      </a:lstStyle>
    </a:txDef>
  </a:objectDefaults>
  <a:extraClrSchemeLst/>
  <a:extLst>
    <a:ext uri="{05A4C25C-085E-4340-85A3-A5531E510DB2}">
      <thm15:themeFamily xmlns:thm15="http://schemas.microsoft.com/office/thememl/2012/main" name="Presentation1" id="{D24AAA7E-1D75-4230-BBCE-C116E7AED0AB}" vid="{CED642A2-097E-45DC-8AB7-BD7C1D9EB6E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75CE9E57E52F458DB1C7BF0FCA4710" ma:contentTypeVersion="0" ma:contentTypeDescription="Create a new document." ma:contentTypeScope="" ma:versionID="02e2fddc9a1107cc1c6ca0ce42e1d12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C257F6-2EFD-452F-91E7-C765CE3AB9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6760972-92D8-4468-9999-F577263C1FFB}">
  <ds:schemaRefs>
    <ds:schemaRef ds:uri="http://purl.org/dc/elements/1.1/"/>
    <ds:schemaRef ds:uri="http://purl.org/dc/dcmitype/"/>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DE9C094C-937E-4F17-BCE1-15D9E55479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VirtusaPolaris CorporatePowerPointTemplate2016Widescreen</Template>
  <TotalTime>18479</TotalTime>
  <Words>1887</Words>
  <Application>Microsoft Office PowerPoint</Application>
  <PresentationFormat>Widescreen</PresentationFormat>
  <Paragraphs>270</Paragraphs>
  <Slides>18</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Calibri bold</vt:lpstr>
      <vt:lpstr>Consolas</vt:lpstr>
      <vt:lpstr>Courier New</vt:lpstr>
      <vt:lpstr>Georgia</vt:lpstr>
      <vt:lpstr>Roboto Condensed</vt:lpstr>
      <vt:lpstr>Wingdings</vt:lpstr>
      <vt:lpstr>virtusa master</vt:lpstr>
      <vt:lpstr>virtusa title master</vt:lpstr>
      <vt:lpstr>PowerPoint Presentation</vt:lpstr>
      <vt:lpstr>Agenda</vt:lpstr>
      <vt:lpstr>PowerPoint Presentation</vt:lpstr>
      <vt:lpstr>Business Goals for AEM Assets</vt:lpstr>
      <vt:lpstr>The Challenges</vt:lpstr>
      <vt:lpstr>All set to take on the challenge</vt:lpstr>
      <vt:lpstr>PowerPoint Presentation</vt:lpstr>
      <vt:lpstr>Best Practices for finely-tuned DAM</vt:lpstr>
      <vt:lpstr>High Level Technical Architecture</vt:lpstr>
      <vt:lpstr>Conceptual Architecture</vt:lpstr>
      <vt:lpstr>Steps to Configure</vt:lpstr>
      <vt:lpstr>PowerPoint Presentation</vt:lpstr>
      <vt:lpstr>VirtusaPolaris is a rapidly growing organization offering digital consulting,  innovation and transformation services</vt:lpstr>
      <vt:lpstr>Leading media &amp; entertainment organizations rely on VirtusaPolaris and we build long standing relationships with our clients</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VirtusaPolaris template</dc:title>
  <dc:subject/>
  <dc:creator>Julian Navaratnam</dc:creator>
  <cp:keywords/>
  <dc:description/>
  <cp:lastModifiedBy>Srinivas Gopinath Parimi</cp:lastModifiedBy>
  <cp:revision>453</cp:revision>
  <cp:lastPrinted>2016-06-24T13:39:08Z</cp:lastPrinted>
  <dcterms:created xsi:type="dcterms:W3CDTF">2016-05-18T08:14:28Z</dcterms:created>
  <dcterms:modified xsi:type="dcterms:W3CDTF">2017-01-24T15:13:39Z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0x0101003575CE9E57E52F458DB1C7BF0FCA4710</vt:lpwstr>
  </property>
</Properties>
</file>