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4" r:id="rId5"/>
    <p:sldMasterId id="2147483778" r:id="rId6"/>
    <p:sldMasterId id="2147483823" r:id="rId7"/>
    <p:sldMasterId id="2147483834" r:id="rId8"/>
    <p:sldMasterId id="2147483844" r:id="rId9"/>
    <p:sldMasterId id="2147483883" r:id="rId10"/>
  </p:sldMasterIdLst>
  <p:notesMasterIdLst>
    <p:notesMasterId r:id="rId29"/>
  </p:notesMasterIdLst>
  <p:handoutMasterIdLst>
    <p:handoutMasterId r:id="rId30"/>
  </p:handoutMasterIdLst>
  <p:sldIdLst>
    <p:sldId id="944" r:id="rId11"/>
    <p:sldId id="1062" r:id="rId12"/>
    <p:sldId id="1201" r:id="rId13"/>
    <p:sldId id="1198" r:id="rId14"/>
    <p:sldId id="1199" r:id="rId15"/>
    <p:sldId id="1202" r:id="rId16"/>
    <p:sldId id="1217" r:id="rId17"/>
    <p:sldId id="1203" r:id="rId18"/>
    <p:sldId id="1208" r:id="rId19"/>
    <p:sldId id="1200" r:id="rId20"/>
    <p:sldId id="1205" r:id="rId21"/>
    <p:sldId id="1210" r:id="rId22"/>
    <p:sldId id="1214" r:id="rId23"/>
    <p:sldId id="1206" r:id="rId24"/>
    <p:sldId id="1212" r:id="rId25"/>
    <p:sldId id="1215" r:id="rId26"/>
    <p:sldId id="1216" r:id="rId27"/>
    <p:sldId id="1116" r:id="rId28"/>
  </p:sldIdLst>
  <p:sldSz cx="12192000" cy="6858000"/>
  <p:notesSz cx="7010400" cy="92964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9" name="Patricia Vollmer" initials="PV [29]" lastIdx="1" clrIdx="28">
    <p:extLst/>
  </p:cmAuthor>
  <p:cmAuthor id="1" name="Patricia Vollmer" initials="PV" lastIdx="22" clrIdx="0">
    <p:extLst/>
  </p:cmAuthor>
  <p:cmAuthor id="30" name="Patricia Vollmer" initials="PV [30]" lastIdx="1" clrIdx="29">
    <p:extLst/>
  </p:cmAuthor>
  <p:cmAuthor id="2" name="Patricia Vollmer" initials="PV [2]" lastIdx="1" clrIdx="1">
    <p:extLst/>
  </p:cmAuthor>
  <p:cmAuthor id="31" name="Patricia Vollmer" initials="PV [31]" lastIdx="1" clrIdx="30">
    <p:extLst/>
  </p:cmAuthor>
  <p:cmAuthor id="3" name="Patricia Vollmer" initials="PV [3]" lastIdx="1" clrIdx="2">
    <p:extLst/>
  </p:cmAuthor>
  <p:cmAuthor id="4" name="Patricia Vollmer" initials="PV [4]" lastIdx="1" clrIdx="3">
    <p:extLst/>
  </p:cmAuthor>
  <p:cmAuthor id="5" name="Patricia Vollmer" initials="PV [5]" lastIdx="1" clrIdx="4">
    <p:extLst/>
  </p:cmAuthor>
  <p:cmAuthor id="6" name="Patricia Vollmer" initials="PV [6]" lastIdx="1" clrIdx="5">
    <p:extLst/>
  </p:cmAuthor>
  <p:cmAuthor id="7" name="Patricia Vollmer" initials="PV [7]" lastIdx="1" clrIdx="6">
    <p:extLst/>
  </p:cmAuthor>
  <p:cmAuthor id="8" name="Patricia Vollmer" initials="PV [8]" lastIdx="1" clrIdx="7">
    <p:extLst/>
  </p:cmAuthor>
  <p:cmAuthor id="9" name="Patricia Vollmer" initials="PV [9]" lastIdx="1" clrIdx="8">
    <p:extLst/>
  </p:cmAuthor>
  <p:cmAuthor id="10" name="Patricia Vollmer" initials="PV [10]" lastIdx="1" clrIdx="9">
    <p:extLst/>
  </p:cmAuthor>
  <p:cmAuthor id="11" name="Patricia Vollmer" initials="PV [11]" lastIdx="1" clrIdx="10">
    <p:extLst/>
  </p:cmAuthor>
  <p:cmAuthor id="12" name="Patricia Vollmer" initials="PV [12]" lastIdx="1" clrIdx="11">
    <p:extLst/>
  </p:cmAuthor>
  <p:cmAuthor id="13" name="Patricia Vollmer" initials="PV [13]" lastIdx="1" clrIdx="12">
    <p:extLst/>
  </p:cmAuthor>
  <p:cmAuthor id="14" name="Patricia Vollmer" initials="PV [14]" lastIdx="1" clrIdx="13">
    <p:extLst/>
  </p:cmAuthor>
  <p:cmAuthor id="15" name="Patricia Vollmer" initials="PV [15]" lastIdx="1" clrIdx="14">
    <p:extLst/>
  </p:cmAuthor>
  <p:cmAuthor id="16" name="Patricia Vollmer" initials="PV [16]" lastIdx="1" clrIdx="15">
    <p:extLst/>
  </p:cmAuthor>
  <p:cmAuthor id="17" name="Patricia Vollmer" initials="PV [17]" lastIdx="1" clrIdx="16">
    <p:extLst/>
  </p:cmAuthor>
  <p:cmAuthor id="18" name="Patricia Vollmer" initials="PV [18]" lastIdx="1" clrIdx="17">
    <p:extLst/>
  </p:cmAuthor>
  <p:cmAuthor id="19" name="Patricia Vollmer" initials="PV [19]" lastIdx="1" clrIdx="18">
    <p:extLst/>
  </p:cmAuthor>
  <p:cmAuthor id="20" name="Patricia Vollmer" initials="PV [20]" lastIdx="1" clrIdx="19">
    <p:extLst/>
  </p:cmAuthor>
  <p:cmAuthor id="21" name="Patricia Vollmer" initials="PV [21]" lastIdx="1" clrIdx="20">
    <p:extLst/>
  </p:cmAuthor>
  <p:cmAuthor id="22" name="Patricia Vollmer" initials="PV [22]" lastIdx="1" clrIdx="21">
    <p:extLst/>
  </p:cmAuthor>
  <p:cmAuthor id="23" name="Patricia Vollmer" initials="PV [23]" lastIdx="1" clrIdx="22">
    <p:extLst/>
  </p:cmAuthor>
  <p:cmAuthor id="24" name="Patricia Vollmer" initials="PV [24]" lastIdx="1" clrIdx="23">
    <p:extLst/>
  </p:cmAuthor>
  <p:cmAuthor id="25" name="Patricia Vollmer" initials="PV [25]" lastIdx="1" clrIdx="24">
    <p:extLst/>
  </p:cmAuthor>
  <p:cmAuthor id="26" name="Patricia Vollmer" initials="PV [26]" lastIdx="1" clrIdx="25">
    <p:extLst/>
  </p:cmAuthor>
  <p:cmAuthor id="27" name="Patricia Vollmer" initials="PV [27]" lastIdx="1" clrIdx="26">
    <p:extLst/>
  </p:cmAuthor>
  <p:cmAuthor id="28" name="Patricia Vollmer" initials="PV [28]" lastIdx="1" clrIdx="27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6B"/>
    <a:srgbClr val="F4F6F8"/>
    <a:srgbClr val="F5F5F5"/>
    <a:srgbClr val="53B4BD"/>
    <a:srgbClr val="2667A6"/>
    <a:srgbClr val="F3F3F3"/>
    <a:srgbClr val="E74C3D"/>
    <a:srgbClr val="292927"/>
    <a:srgbClr val="D9E2F3"/>
    <a:srgbClr val="B4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1201" autoAdjust="0"/>
  </p:normalViewPr>
  <p:slideViewPr>
    <p:cSldViewPr>
      <p:cViewPr varScale="1">
        <p:scale>
          <a:sx n="92" d="100"/>
          <a:sy n="92" d="100"/>
        </p:scale>
        <p:origin x="174" y="78"/>
      </p:cViewPr>
      <p:guideLst>
        <p:guide orient="horz" pos="1392"/>
        <p:guide pos="2341"/>
      </p:guideLst>
    </p:cSldViewPr>
  </p:slideViewPr>
  <p:outlineViewPr>
    <p:cViewPr>
      <p:scale>
        <a:sx n="50" d="100"/>
        <a:sy n="50" d="100"/>
      </p:scale>
      <p:origin x="0" y="146616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200" d="100"/>
        <a:sy n="200" d="100"/>
      </p:scale>
      <p:origin x="0" y="-7356"/>
    </p:cViewPr>
  </p:sorterViewPr>
  <p:notesViewPr>
    <p:cSldViewPr snapToGrid="0">
      <p:cViewPr varScale="1">
        <p:scale>
          <a:sx n="85" d="100"/>
          <a:sy n="85" d="100"/>
        </p:scale>
        <p:origin x="376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3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Need something punchy, high level about the overall challenge &amp;</a:t>
            </a:r>
            <a:r>
              <a:rPr lang="en-GB" baseline="0" dirty="0" smtClean="0"/>
              <a:t> opportunity</a:t>
            </a:r>
            <a:r>
              <a:rPr lang="en-GB" dirty="0" smtClean="0"/>
              <a:t> in this</a:t>
            </a:r>
            <a:r>
              <a:rPr lang="en-GB" baseline="0" dirty="0" smtClean="0"/>
              <a:t>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6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0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5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9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38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800"/>
            <a:ext cx="3556000" cy="533400"/>
          </a:xfrm>
        </p:spPr>
        <p:txBody>
          <a:bodyPr lIns="0" rIns="0" anchor="t" anchorCtr="0"/>
          <a:lstStyle>
            <a:lvl1pPr algn="l">
              <a:defRPr sz="1800" b="0" i="1" baseline="0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68800" y="457200"/>
            <a:ext cx="72136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9600" y="457200"/>
            <a:ext cx="3556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8800" y="685801"/>
            <a:ext cx="7210427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08000" y="1752601"/>
            <a:ext cx="36576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2159000" y="-1549398"/>
            <a:ext cx="457200" cy="35560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3389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109" y="465602"/>
            <a:ext cx="11378465" cy="524998"/>
          </a:xfrm>
        </p:spPr>
        <p:txBody>
          <a:bodyPr lIns="91440" rIns="91440" anchor="t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6400" y="1066801"/>
            <a:ext cx="113792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201766" y="-141165"/>
            <a:ext cx="12586564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06400" y="76200"/>
            <a:ext cx="11376027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8373" y="1676401"/>
            <a:ext cx="7007227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06400" y="1676401"/>
            <a:ext cx="4064000" cy="4724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5" name="Rectangle 154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109" y="389402"/>
            <a:ext cx="11378465" cy="524998"/>
          </a:xfrm>
        </p:spPr>
        <p:txBody>
          <a:bodyPr lIns="91440" rIns="91440" anchor="t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6400" y="990601"/>
            <a:ext cx="11382373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201766" y="-141165"/>
            <a:ext cx="12586564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06400" y="76200"/>
            <a:ext cx="113792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06400" y="1676401"/>
            <a:ext cx="73152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28000" y="1676400"/>
            <a:ext cx="36576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6" name="Rectangle 155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109" y="381000"/>
            <a:ext cx="11378465" cy="524998"/>
          </a:xfrm>
        </p:spPr>
        <p:txBody>
          <a:bodyPr lIns="91440" rIns="91440" anchor="t" anchorCtr="0"/>
          <a:lstStyle>
            <a:lvl1pPr algn="ctr"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6400" y="987482"/>
            <a:ext cx="113792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610308" y="6873248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11579225" y="6873248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10648211" y="6873248"/>
            <a:ext cx="2032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9717201" y="6873248"/>
            <a:ext cx="2032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8786192" y="6873248"/>
            <a:ext cx="2032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7855183" y="6873248"/>
            <a:ext cx="2032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6924173" y="6873248"/>
            <a:ext cx="2032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5993164" y="6873248"/>
            <a:ext cx="2032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5062155" y="6873248"/>
            <a:ext cx="2032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4131145" y="6873248"/>
            <a:ext cx="2032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3200136" y="6873248"/>
            <a:ext cx="2032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2269127" y="6873248"/>
            <a:ext cx="2032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338117" y="6873248"/>
            <a:ext cx="2032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120356" y="372597"/>
            <a:ext cx="0" cy="16282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96556" y="5920357"/>
            <a:ext cx="152400" cy="162820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96556" y="5446715"/>
            <a:ext cx="152400" cy="162820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96556" y="4973073"/>
            <a:ext cx="152400" cy="162820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96556" y="4499431"/>
            <a:ext cx="152400" cy="162820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96556" y="4025789"/>
            <a:ext cx="152400" cy="162820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96556" y="3552147"/>
            <a:ext cx="152400" cy="162820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96556" y="3078505"/>
            <a:ext cx="152400" cy="162820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96556" y="2604863"/>
            <a:ext cx="152400" cy="162820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96556" y="2131221"/>
            <a:ext cx="152400" cy="162820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96556" y="1657579"/>
            <a:ext cx="152400" cy="162820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96556" y="976988"/>
            <a:ext cx="152400" cy="162820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120356" y="6317802"/>
            <a:ext cx="0" cy="16282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12303388" y="372597"/>
            <a:ext cx="0" cy="16282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12227188" y="5920357"/>
            <a:ext cx="152400" cy="162820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12227188" y="5446715"/>
            <a:ext cx="152400" cy="162820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12227188" y="4973073"/>
            <a:ext cx="152400" cy="162820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12227188" y="4499431"/>
            <a:ext cx="152400" cy="162820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12227188" y="4025789"/>
            <a:ext cx="152400" cy="162820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12227188" y="3552147"/>
            <a:ext cx="152400" cy="162820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12227188" y="3078505"/>
            <a:ext cx="152400" cy="162820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12227188" y="2604863"/>
            <a:ext cx="152400" cy="162820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12227188" y="2131221"/>
            <a:ext cx="152400" cy="162820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12227188" y="1657579"/>
            <a:ext cx="152400" cy="162820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12227188" y="976988"/>
            <a:ext cx="152400" cy="162820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12303388" y="6317802"/>
            <a:ext cx="0" cy="16282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610308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11579225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10648211" y="-141165"/>
            <a:ext cx="2032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9717201" y="-141165"/>
            <a:ext cx="2032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8786192" y="-141165"/>
            <a:ext cx="2032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7855183" y="-141165"/>
            <a:ext cx="2032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6924173" y="-141165"/>
            <a:ext cx="2032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5993164" y="-141165"/>
            <a:ext cx="2032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5062155" y="-141165"/>
            <a:ext cx="2032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4131145" y="-141165"/>
            <a:ext cx="2032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3200136" y="-141165"/>
            <a:ext cx="2032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2269127" y="-141165"/>
            <a:ext cx="2032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338117" y="-141165"/>
            <a:ext cx="2032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06400" y="76200"/>
            <a:ext cx="11376027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 baseline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48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31200" y="1676401"/>
            <a:ext cx="34544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4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06400" y="1676401"/>
            <a:ext cx="35560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470400" y="1676401"/>
            <a:ext cx="3352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3" name="Rectangle 152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109" y="465602"/>
            <a:ext cx="11378465" cy="524998"/>
          </a:xfrm>
        </p:spPr>
        <p:txBody>
          <a:bodyPr lIns="91440" rIns="91440" anchor="t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6400" y="1066801"/>
            <a:ext cx="113792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201766" y="-141165"/>
            <a:ext cx="12586564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06400" y="76200"/>
            <a:ext cx="11376027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03973" y="1676401"/>
            <a:ext cx="5381627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06400" y="1676401"/>
            <a:ext cx="53848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403973" y="3810000"/>
            <a:ext cx="5381627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06400" y="3810000"/>
            <a:ext cx="53848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9" name="Rectangle 158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8458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1000"/>
            <a:ext cx="304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371600"/>
            <a:ext cx="7009692" cy="707886"/>
          </a:xfrm>
          <a:solidFill>
            <a:srgbClr val="F37021"/>
          </a:solidFill>
          <a:ln>
            <a:noFill/>
          </a:ln>
        </p:spPr>
        <p:txBody>
          <a:bodyPr lIns="182880" tIns="182880" rIns="182880" bIns="182880">
            <a:spAutoFit/>
          </a:bodyPr>
          <a:lstStyle>
            <a:lvl1pPr algn="l">
              <a:defRPr sz="24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5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517336"/>
            <a:ext cx="11379200" cy="3740465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Courier New" panose="02070309020205020404" pitchFamily="49" charset="0"/>
              <a:buChar char="o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Courier New" panose="02070309020205020404" pitchFamily="49" charset="0"/>
              <a:buChar char="o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bullet point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7109" y="389402"/>
            <a:ext cx="11378465" cy="524998"/>
          </a:xfrm>
        </p:spPr>
        <p:txBody>
          <a:bodyPr lIns="91440" rIns="91440" anchor="t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6400" y="987482"/>
            <a:ext cx="113792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06400" y="76200"/>
            <a:ext cx="11376027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7621520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2401" y="3548628"/>
            <a:ext cx="9652001" cy="369332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2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2400" y="3990202"/>
            <a:ext cx="9652000" cy="276999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422400" y="4572000"/>
            <a:ext cx="9652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428198" y="6108562"/>
            <a:ext cx="3386959" cy="733369"/>
            <a:chOff x="1071148" y="6108561"/>
            <a:chExt cx="2540219" cy="733369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148" y="6108561"/>
              <a:ext cx="2540219" cy="733369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 userDrawn="1"/>
          </p:nvCxnSpPr>
          <p:spPr>
            <a:xfrm>
              <a:off x="1143000" y="6836352"/>
              <a:ext cx="2362200" cy="0"/>
            </a:xfrm>
            <a:prstGeom prst="line">
              <a:avLst/>
            </a:prstGeom>
            <a:ln w="57150" cmpd="sng">
              <a:solidFill>
                <a:srgbClr val="F37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242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61178"/>
            <a:ext cx="10261600" cy="524998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03200" y="12192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3860091" y="12192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7517691" y="12192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0" y="13716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5181600" y="13716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8839200" y="1371600"/>
            <a:ext cx="2235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203200" y="24384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0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3860091" y="24384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1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517691" y="24384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1524000" y="25908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81600" y="25908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8839200" y="2590800"/>
            <a:ext cx="2235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203200" y="3657600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3860091" y="3657600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0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7517691" y="3657600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1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38100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2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5181600" y="38100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3" name="Text Placeholder 18"/>
          <p:cNvSpPr>
            <a:spLocks noGrp="1"/>
          </p:cNvSpPr>
          <p:nvPr>
            <p:ph type="body" sz="quarter" idx="43" hasCustomPrompt="1"/>
          </p:nvPr>
        </p:nvSpPr>
        <p:spPr>
          <a:xfrm>
            <a:off x="8839200" y="3810000"/>
            <a:ext cx="2235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203200" y="49530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3860091" y="49530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7517691" y="4953001"/>
            <a:ext cx="12192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524000" y="51054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5181600" y="5105400"/>
            <a:ext cx="21336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49" hasCustomPrompt="1"/>
          </p:nvPr>
        </p:nvSpPr>
        <p:spPr>
          <a:xfrm>
            <a:off x="8839200" y="5105400"/>
            <a:ext cx="2235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918912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2400" y="3939243"/>
            <a:ext cx="5080000" cy="369332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2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Agenda item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2400" y="4377076"/>
            <a:ext cx="5080000" cy="207749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8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7112000" y="457200"/>
            <a:ext cx="4673600" cy="3810000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1200"/>
              </a:spcBef>
              <a:defRPr sz="1800" i="0" baseline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Add a description or a list of all agenda items in the deck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908800" y="0"/>
            <a:ext cx="0" cy="426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7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17600" y="990600"/>
            <a:ext cx="10058400" cy="50292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defRPr sz="44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defRPr sz="44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defRPr sz="44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defRPr sz="4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27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2400" y="3593071"/>
            <a:ext cx="9652000" cy="369332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2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22400" y="4038601"/>
            <a:ext cx="9652000" cy="207749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8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4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1270000" y="2959101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104869" y="914400"/>
            <a:ext cx="4883932" cy="2746756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contact info, etc.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2548582"/>
            <a:ext cx="52832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931376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6908800" y="6119336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rgbClr val="7F7F7F"/>
                </a:solidFill>
                <a:latin typeface="Calibri"/>
                <a:ea typeface="+mn-ea"/>
                <a:cs typeface="Calibri"/>
              </a:rPr>
              <a:t>© 2016 Virtusa Corporation. </a:t>
            </a:r>
            <a:r>
              <a:rPr lang="en-US" sz="700" b="0" i="0" dirty="0" smtClean="0">
                <a:solidFill>
                  <a:srgbClr val="7F7F7F"/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428198" y="6108562"/>
            <a:ext cx="3386959" cy="733369"/>
            <a:chOff x="1071148" y="6108561"/>
            <a:chExt cx="2540219" cy="7333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148" y="6108561"/>
              <a:ext cx="2540219" cy="733369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 userDrawn="1"/>
          </p:nvCxnSpPr>
          <p:spPr>
            <a:xfrm>
              <a:off x="1143000" y="6836352"/>
              <a:ext cx="2362200" cy="0"/>
            </a:xfrm>
            <a:prstGeom prst="line">
              <a:avLst/>
            </a:prstGeom>
            <a:ln w="57150" cmpd="sng">
              <a:solidFill>
                <a:srgbClr val="F37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4044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1270000" y="2959101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422400" y="2548582"/>
            <a:ext cx="52832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908800" y="6119336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© 2016 Virtusa Corporation. </a:t>
            </a:r>
            <a:r>
              <a:rPr lang="en-US" sz="700" b="0" i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428198" y="6108562"/>
            <a:ext cx="3386959" cy="733369"/>
            <a:chOff x="1071148" y="6108561"/>
            <a:chExt cx="2540219" cy="73336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148" y="6108561"/>
              <a:ext cx="2540219" cy="733369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 userDrawn="1"/>
          </p:nvCxnSpPr>
          <p:spPr>
            <a:xfrm>
              <a:off x="1143000" y="6836352"/>
              <a:ext cx="2362200" cy="0"/>
            </a:xfrm>
            <a:prstGeom prst="line">
              <a:avLst/>
            </a:prstGeom>
            <a:ln w="57150" cmpd="sng">
              <a:solidFill>
                <a:srgbClr val="F37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849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8" y="465600"/>
            <a:ext cx="7239371" cy="667512"/>
          </a:xfrm>
        </p:spPr>
        <p:txBody>
          <a:bodyPr lIns="0" rIns="91440" anchor="t" anchorCtr="0"/>
          <a:lstStyle>
            <a:lvl1pPr algn="l">
              <a:defRPr sz="2400" b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15577" y="101329"/>
            <a:ext cx="2581835" cy="3374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8748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gn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7" y="597948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15577" y="111342"/>
            <a:ext cx="2581836" cy="33528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1200" b="1" cap="all" dirty="0" smtClean="0">
                <a:solidFill>
                  <a:srgbClr val="F3702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section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8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3pPr>
              <a:buClr>
                <a:schemeClr val="accent4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ec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5" y="465600"/>
            <a:ext cx="10781767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15577" y="111342"/>
            <a:ext cx="2581836" cy="33528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1200" b="1" cap="all" dirty="0" smtClean="0">
                <a:solidFill>
                  <a:srgbClr val="F3702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section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8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3pPr>
              <a:buClr>
                <a:schemeClr val="accent4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6" y="211600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6" y="211600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7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2pPr>
              <a:defRPr>
                <a:solidFill>
                  <a:srgbClr val="2D2D2A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rgbClr val="2D2D2A"/>
                </a:solidFill>
              </a:defRPr>
            </a:lvl3pPr>
            <a:lvl4pPr>
              <a:defRPr>
                <a:solidFill>
                  <a:srgbClr val="2D2D2A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8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ith Title">
    <p:bg>
      <p:bgPr>
        <a:solidFill>
          <a:srgbClr val="D3E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87" y="210311"/>
            <a:ext cx="2591492" cy="6675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96447" y="731838"/>
            <a:ext cx="5438569" cy="56340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1830824" y="-1218234"/>
            <a:ext cx="152401" cy="25888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5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No Title">
    <p:bg>
      <p:bgPr>
        <a:solidFill>
          <a:srgbClr val="D3E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71444" y="731838"/>
            <a:ext cx="6466442" cy="56340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17600" y="990600"/>
            <a:ext cx="10058400" cy="50292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4400">
                <a:solidFill>
                  <a:schemeClr val="accent4">
                    <a:lumMod val="50000"/>
                  </a:schemeClr>
                </a:solidFill>
              </a:defRPr>
            </a:lvl2pPr>
            <a:lvl3pPr>
              <a:lnSpc>
                <a:spcPct val="90000"/>
              </a:lnSpc>
              <a:defRPr sz="4400">
                <a:solidFill>
                  <a:schemeClr val="accent4">
                    <a:lumMod val="50000"/>
                  </a:schemeClr>
                </a:solidFill>
              </a:defRPr>
            </a:lvl3pPr>
            <a:lvl4pPr>
              <a:lnSpc>
                <a:spcPct val="90000"/>
              </a:lnSpc>
              <a:defRPr sz="4400">
                <a:solidFill>
                  <a:schemeClr val="accent4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44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98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Gray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451" y="3121314"/>
            <a:ext cx="10363200" cy="615372"/>
          </a:xfrm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8451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DIVIDER/SECTION SUBTITLE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6021825" y="-1218234"/>
            <a:ext cx="152401" cy="2588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87734" y="1172400"/>
            <a:ext cx="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49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Blue">
    <p:bg>
      <p:bgPr>
        <a:solidFill>
          <a:srgbClr val="D3E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DIVIDER/SECTION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36436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  <a:ln>
            <a:noFill/>
          </a:ln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DIVIDER/SECTION SUBTITLE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021824" y="-1218234"/>
            <a:ext cx="152401" cy="2588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8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  <a:ln>
            <a:noFill/>
          </a:ln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DIVIDER/SECTION SUBTITLE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6021824" y="-1218234"/>
            <a:ext cx="152401" cy="2588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30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  <a:ln>
            <a:noFill/>
          </a:ln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baseline="0">
                <a:solidFill>
                  <a:srgbClr val="2D2D2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DIVIDER/SECTION SUBTITLE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6021824" y="-1218234"/>
            <a:ext cx="152401" cy="2588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0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 userDrawn="1"/>
        </p:nvSpPr>
        <p:spPr>
          <a:xfrm>
            <a:off x="3204517" y="0"/>
            <a:ext cx="8987482" cy="6858000"/>
          </a:xfrm>
          <a:prstGeom prst="rect">
            <a:avLst/>
          </a:prstGeom>
          <a:solidFill>
            <a:schemeClr val="accent3">
              <a:alpha val="19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 smtClean="0">
              <a:solidFill>
                <a:srgbClr val="1F3C9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8728" y="1691640"/>
            <a:ext cx="8048435" cy="903080"/>
          </a:xfrm>
        </p:spPr>
        <p:txBody>
          <a:bodyPr anchor="b"/>
          <a:lstStyle>
            <a:lvl1pPr>
              <a:defRPr sz="3600">
                <a:solidFill>
                  <a:srgbClr val="1F3C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8728" y="2685432"/>
            <a:ext cx="8054867" cy="578866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6969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538728" y="4525963"/>
            <a:ext cx="8054867" cy="536575"/>
          </a:xfrm>
        </p:spPr>
        <p:txBody>
          <a:bodyPr lIns="0" tIns="0" rIns="0" bIns="0">
            <a:normAutofit/>
          </a:bodyPr>
          <a:lstStyle>
            <a:lvl1pPr>
              <a:defRPr sz="2000" b="0" i="1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 smtClean="0"/>
              <a:t>Click to edit date/speaker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36809" y="5388977"/>
            <a:ext cx="4572000" cy="624840"/>
            <a:chOff x="-1550721" y="3466965"/>
            <a:chExt cx="4572000" cy="624840"/>
          </a:xfrm>
        </p:grpSpPr>
        <p:sp>
          <p:nvSpPr>
            <p:cNvPr id="21" name="Rounded Rectangle 20"/>
            <p:cNvSpPr/>
            <p:nvPr userDrawn="1"/>
          </p:nvSpPr>
          <p:spPr>
            <a:xfrm>
              <a:off x="817575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28143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sp>
          <p:nvSpPr>
            <p:cNvPr id="17" name="Rounded Rectangle 16"/>
            <p:cNvSpPr/>
            <p:nvPr userDrawn="1"/>
          </p:nvSpPr>
          <p:spPr>
            <a:xfrm>
              <a:off x="1607007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2396439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-761289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sp>
          <p:nvSpPr>
            <p:cNvPr id="25" name="Rounded Rectangle 24"/>
            <p:cNvSpPr/>
            <p:nvPr userDrawn="1"/>
          </p:nvSpPr>
          <p:spPr>
            <a:xfrm>
              <a:off x="-1550721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6901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7469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395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63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827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259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5" y="400463"/>
            <a:ext cx="2750164" cy="3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3786591" y="4570021"/>
            <a:ext cx="4572000" cy="624840"/>
            <a:chOff x="3786591" y="3114402"/>
            <a:chExt cx="4572000" cy="624840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3786591" y="3114402"/>
              <a:ext cx="624840" cy="624840"/>
              <a:chOff x="3786591" y="3100917"/>
              <a:chExt cx="624840" cy="624840"/>
            </a:xfrm>
          </p:grpSpPr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0411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" name="Rounded Rectangle 13"/>
              <p:cNvSpPr/>
              <p:nvPr userDrawn="1"/>
            </p:nvSpPr>
            <p:spPr>
              <a:xfrm>
                <a:off x="3786591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 smtClean="0">
                  <a:solidFill>
                    <a:srgbClr val="1F3C92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4576023" y="3114402"/>
              <a:ext cx="624840" cy="624840"/>
              <a:chOff x="4639482" y="3100917"/>
              <a:chExt cx="624840" cy="624840"/>
            </a:xfrm>
          </p:grpSpPr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302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Rounded Rectangle 14"/>
              <p:cNvSpPr/>
              <p:nvPr userDrawn="1"/>
            </p:nvSpPr>
            <p:spPr>
              <a:xfrm>
                <a:off x="4639482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 smtClean="0">
                  <a:solidFill>
                    <a:srgbClr val="1F3C92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6154887" y="3114402"/>
              <a:ext cx="624840" cy="624840"/>
              <a:chOff x="6091641" y="3100917"/>
              <a:chExt cx="624840" cy="624840"/>
            </a:xfrm>
          </p:grpSpPr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461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" name="Rounded Rectangle 19"/>
              <p:cNvSpPr/>
              <p:nvPr userDrawn="1"/>
            </p:nvSpPr>
            <p:spPr>
              <a:xfrm>
                <a:off x="6091641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 smtClean="0">
                  <a:solidFill>
                    <a:srgbClr val="1F3C92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5365455" y="3114402"/>
              <a:ext cx="624840" cy="624840"/>
              <a:chOff x="5382981" y="3100917"/>
              <a:chExt cx="624840" cy="624840"/>
            </a:xfrm>
          </p:grpSpPr>
          <p:sp>
            <p:nvSpPr>
              <p:cNvPr id="17" name="Rounded Rectangle 16"/>
              <p:cNvSpPr/>
              <p:nvPr userDrawn="1"/>
            </p:nvSpPr>
            <p:spPr>
              <a:xfrm>
                <a:off x="5382981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 smtClean="0">
                  <a:solidFill>
                    <a:srgbClr val="1F3C92"/>
                  </a:solidFill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6801" y="3184737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 userDrawn="1"/>
          </p:nvGrpSpPr>
          <p:grpSpPr>
            <a:xfrm>
              <a:off x="6944319" y="3114402"/>
              <a:ext cx="624840" cy="624840"/>
              <a:chOff x="6731722" y="3100917"/>
              <a:chExt cx="624840" cy="624840"/>
            </a:xfrm>
          </p:grpSpPr>
          <p:pic>
            <p:nvPicPr>
              <p:cNvPr id="18" name="Picture 17"/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5542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3" name="Rounded Rectangle 22"/>
              <p:cNvSpPr/>
              <p:nvPr userDrawn="1"/>
            </p:nvSpPr>
            <p:spPr>
              <a:xfrm>
                <a:off x="6731722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 smtClean="0">
                  <a:solidFill>
                    <a:srgbClr val="1F3C92"/>
                  </a:solidFill>
                </a:endParaRPr>
              </a:p>
            </p:txBody>
          </p:sp>
        </p:grpSp>
        <p:sp>
          <p:nvSpPr>
            <p:cNvPr id="24" name="Rounded Rectangle 23"/>
            <p:cNvSpPr/>
            <p:nvPr userDrawn="1"/>
          </p:nvSpPr>
          <p:spPr>
            <a:xfrm>
              <a:off x="7733751" y="3114402"/>
              <a:ext cx="624840" cy="624840"/>
            </a:xfrm>
            <a:prstGeom prst="roundRect">
              <a:avLst/>
            </a:prstGeom>
            <a:noFill/>
            <a:ln w="6350" cmpd="sng">
              <a:solidFill>
                <a:srgbClr val="D3EB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571" y="3198222"/>
              <a:ext cx="457200" cy="457200"/>
            </a:xfrm>
            <a:prstGeom prst="rect">
              <a:avLst/>
            </a:prstGeom>
          </p:spPr>
        </p:pic>
      </p:grpSp>
      <p:sp>
        <p:nvSpPr>
          <p:cNvPr id="159" name="Rectangle 158"/>
          <p:cNvSpPr/>
          <p:nvPr userDrawn="1"/>
        </p:nvSpPr>
        <p:spPr>
          <a:xfrm>
            <a:off x="-1" y="5350780"/>
            <a:ext cx="12191999" cy="1519669"/>
          </a:xfrm>
          <a:prstGeom prst="rect">
            <a:avLst/>
          </a:prstGeom>
          <a:solidFill>
            <a:schemeClr val="accent3">
              <a:alpha val="1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 smtClean="0">
              <a:solidFill>
                <a:srgbClr val="1F3C9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181" y="1307592"/>
            <a:ext cx="9144000" cy="903080"/>
          </a:xfrm>
        </p:spPr>
        <p:txBody>
          <a:bodyPr anchor="b"/>
          <a:lstStyle>
            <a:lvl1pPr algn="ctr">
              <a:defRPr sz="3600">
                <a:solidFill>
                  <a:srgbClr val="1F3C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181" y="2286000"/>
            <a:ext cx="9144000" cy="578866"/>
          </a:xfrm>
        </p:spPr>
        <p:txBody>
          <a:bodyPr anchor="t">
            <a:normAutofit/>
          </a:bodyPr>
          <a:lstStyle>
            <a:lvl1pPr marL="0" indent="0" algn="ctr">
              <a:lnSpc>
                <a:spcPct val="90000"/>
              </a:lnSpc>
              <a:buNone/>
              <a:defRPr sz="2800" b="0">
                <a:solidFill>
                  <a:srgbClr val="6969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532181" y="3939878"/>
            <a:ext cx="9144000" cy="536575"/>
          </a:xfrm>
          <a:noFill/>
        </p:spPr>
        <p:txBody>
          <a:bodyPr>
            <a:normAutofit/>
          </a:bodyPr>
          <a:lstStyle>
            <a:lvl1pPr algn="ctr">
              <a:defRPr sz="2000" b="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date/speaker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18" y="5952683"/>
            <a:ext cx="2750164" cy="3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3"/>
          <p:cNvSpPr/>
          <p:nvPr userDrawn="1"/>
        </p:nvSpPr>
        <p:spPr>
          <a:xfrm>
            <a:off x="4267200" y="6671097"/>
            <a:ext cx="2926080" cy="1538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876800"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sz="1000" dirty="0" smtClean="0">
                <a:latin typeface="+mj-lt"/>
              </a:rPr>
              <a:t>© 2016 Virtusa Corporation. All Rights Reserved.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15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389402"/>
            <a:ext cx="11582400" cy="524999"/>
          </a:xfrm>
          <a:prstGeom prst="rect">
            <a:avLst/>
          </a:prstGeom>
        </p:spPr>
        <p:txBody>
          <a:bodyPr lIns="9144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04800" y="990600"/>
            <a:ext cx="11582400" cy="381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04800" y="76200"/>
            <a:ext cx="115824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TOPIC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524001"/>
            <a:ext cx="1158240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019802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3350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96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17600" y="990600"/>
            <a:ext cx="10058400" cy="50292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defRPr sz="44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defRPr sz="44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defRPr sz="44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defRPr sz="4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" y="6629400"/>
            <a:ext cx="1727200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684252"/>
            <a:ext cx="1125273" cy="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65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960A68-8691-914E-81CA-5382F30DCC11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7A133EA-3202-B44F-B7B3-678E60E9A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79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ec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6" y="465600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15577" y="111342"/>
            <a:ext cx="2581836" cy="33528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1200" b="1" cap="all" dirty="0" smtClean="0">
                <a:solidFill>
                  <a:srgbClr val="F3702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section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8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3pPr>
              <a:buClr>
                <a:schemeClr val="accent4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1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389402"/>
            <a:ext cx="11582400" cy="524998"/>
          </a:xfrm>
        </p:spPr>
        <p:txBody>
          <a:bodyPr lIns="91440" rIns="91440" anchor="t" anchorCtr="0"/>
          <a:lstStyle>
            <a:lvl1pPr>
              <a:defRPr sz="24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304801" y="995852"/>
            <a:ext cx="115824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04800" y="76200"/>
            <a:ext cx="115824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64616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:Dig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513331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NoDig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" y="3"/>
            <a:ext cx="12192001" cy="68643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/>
          </a:p>
        </p:txBody>
      </p:sp>
      <p:pic>
        <p:nvPicPr>
          <p:cNvPr id="25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b="33939"/>
          <a:stretch>
            <a:fillRect/>
          </a:stretch>
        </p:blipFill>
        <p:spPr>
          <a:xfrm>
            <a:off x="254000" y="171874"/>
            <a:ext cx="4334392" cy="62656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349567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564178" y="282575"/>
            <a:ext cx="11119823" cy="1016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solidFill>
                  <a:srgbClr val="0070C0"/>
                </a:solidFill>
              </a:defRPr>
            </a:lvl1pPr>
            <a:lvl2pPr>
              <a:buFontTx/>
              <a:defRPr>
                <a:solidFill>
                  <a:srgbClr val="0070C0"/>
                </a:solidFill>
              </a:defRPr>
            </a:lvl2pPr>
            <a:lvl3pPr>
              <a:buFontTx/>
              <a:defRPr>
                <a:solidFill>
                  <a:srgbClr val="0070C0"/>
                </a:solidFill>
              </a:defRPr>
            </a:lvl3pPr>
            <a:lvl4pPr>
              <a:buFontTx/>
              <a:defRPr>
                <a:solidFill>
                  <a:srgbClr val="0070C0"/>
                </a:solidFill>
              </a:defRPr>
            </a:lvl4pPr>
            <a:lvl5pPr>
              <a:buFontTx/>
              <a:defRPr>
                <a:solidFill>
                  <a:srgbClr val="0070C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/>
        </p:nvSpPr>
        <p:spPr>
          <a:xfrm>
            <a:off x="5646407" y="6587277"/>
            <a:ext cx="6168376" cy="1538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876800">
              <a:defRPr sz="2000">
                <a:solidFill>
                  <a:srgbClr val="808080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808080"/>
                </a:solidFill>
              </a:rPr>
              <a:t>© 2016 VIRTUSA|POLARIS CORPORATION. ALL RIGHTS RESERVED.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475689" y="6505794"/>
            <a:ext cx="1680864" cy="315367"/>
            <a:chOff x="0" y="0"/>
            <a:chExt cx="3361726" cy="630731"/>
          </a:xfrm>
        </p:grpSpPr>
        <p:pic>
          <p:nvPicPr>
            <p:cNvPr id="35" name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0812" y="0"/>
              <a:ext cx="3059953" cy="350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72043"/>
            <a:stretch>
              <a:fillRect/>
            </a:stretch>
          </p:blipFill>
          <p:spPr>
            <a:xfrm>
              <a:off x="0" y="425076"/>
              <a:ext cx="3361727" cy="205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8239711" y="6110131"/>
            <a:ext cx="497890" cy="492440"/>
          </a:xfrm>
          <a:prstGeom prst="rect">
            <a:avLst/>
          </a:prstGeom>
        </p:spPr>
        <p:txBody>
          <a:bodyPr anchor="ctr"/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351854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iteContent - No T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564178" y="282575"/>
            <a:ext cx="11119823" cy="1016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  <a:defRPr>
                <a:solidFill>
                  <a:srgbClr val="0070C0"/>
                </a:solidFill>
              </a:defRPr>
            </a:lvl1pPr>
            <a:lvl2pPr>
              <a:buFontTx/>
              <a:defRPr>
                <a:solidFill>
                  <a:srgbClr val="0070C0"/>
                </a:solidFill>
              </a:defRPr>
            </a:lvl2pPr>
            <a:lvl3pPr>
              <a:buFontTx/>
              <a:defRPr>
                <a:solidFill>
                  <a:srgbClr val="0070C0"/>
                </a:solidFill>
              </a:defRPr>
            </a:lvl3pPr>
            <a:lvl4pPr>
              <a:buFontTx/>
              <a:defRPr>
                <a:solidFill>
                  <a:srgbClr val="0070C0"/>
                </a:solidFill>
              </a:defRPr>
            </a:lvl4pPr>
            <a:lvl5pPr>
              <a:buFontTx/>
              <a:defRPr>
                <a:solidFill>
                  <a:srgbClr val="0070C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475689" y="6505794"/>
            <a:ext cx="1680864" cy="315367"/>
            <a:chOff x="0" y="0"/>
            <a:chExt cx="3361726" cy="630731"/>
          </a:xfrm>
        </p:grpSpPr>
        <p:pic>
          <p:nvPicPr>
            <p:cNvPr id="46" name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0812" y="0"/>
              <a:ext cx="3059953" cy="350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72043"/>
            <a:stretch>
              <a:fillRect/>
            </a:stretch>
          </p:blipFill>
          <p:spPr>
            <a:xfrm>
              <a:off x="0" y="425076"/>
              <a:ext cx="3361727" cy="205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8239711" y="6110131"/>
            <a:ext cx="497890" cy="492440"/>
          </a:xfrm>
          <a:prstGeom prst="rect">
            <a:avLst/>
          </a:prstGeom>
        </p:spPr>
        <p:txBody>
          <a:bodyPr anchor="ctr"/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0250623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rstitial">
    <p:bg>
      <p:bgPr>
        <a:gradFill flip="none" rotWithShape="1">
          <a:gsLst>
            <a:gs pos="0">
              <a:srgbClr val="21A1EE"/>
            </a:gs>
            <a:gs pos="100000">
              <a:srgbClr val="0A63B8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305296" y="3130550"/>
            <a:ext cx="11581408" cy="1194892"/>
          </a:xfrm>
          <a:prstGeom prst="rect">
            <a:avLst/>
          </a:prstGeom>
          <a:ln w="3175">
            <a:round/>
          </a:ln>
          <a:effectLst>
            <a:outerShdw blurRad="330200" rotWithShape="0">
              <a:srgbClr val="000000">
                <a:alpha val="75000"/>
              </a:srgbClr>
            </a:outerShdw>
          </a:effectLst>
        </p:spPr>
        <p:txBody>
          <a:bodyPr lIns="76200" tIns="76200" rIns="76200" bIns="76200" anchor="b"/>
          <a:lstStyle>
            <a:lvl1pPr defTabSz="304800">
              <a:buClr>
                <a:srgbClr val="000000"/>
              </a:buClr>
              <a:buFont typeface="Helvetica"/>
              <a:defRPr sz="7200" spc="-72">
                <a:solidFill>
                  <a:srgbClr val="DCDEE0"/>
                </a:solidFill>
                <a:uFill>
                  <a:solidFill>
                    <a:srgbClr val="2F2A2B"/>
                  </a:solidFill>
                </a:u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11898137" y="6521669"/>
            <a:ext cx="213541" cy="348813"/>
          </a:xfrm>
          <a:prstGeom prst="rect">
            <a:avLst/>
          </a:prstGeom>
        </p:spPr>
        <p:txBody>
          <a:bodyPr wrap="square" lIns="50800" tIns="50800" rIns="50800" bIns="50800" anchor="ctr"/>
          <a:lstStyle>
            <a:lvl1pPr algn="r" defTabSz="304800">
              <a:buClr>
                <a:srgbClr val="000000"/>
              </a:buClr>
              <a:buFont typeface="Helvetica"/>
              <a:defRPr sz="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055050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 copy"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5646407" y="6587277"/>
            <a:ext cx="6168376" cy="1538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876800"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000"/>
              <a:t>© 2016 VIRTUSA|POLARIS CORPORATION. ALL RIGHTS RESERVED.</a:t>
            </a:r>
          </a:p>
        </p:txBody>
      </p:sp>
      <p:pic>
        <p:nvPicPr>
          <p:cNvPr id="65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599970" y="6464388"/>
            <a:ext cx="1529937" cy="33478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8239711" y="6110131"/>
            <a:ext cx="497890" cy="492440"/>
          </a:xfrm>
          <a:prstGeom prst="rect">
            <a:avLst/>
          </a:prstGeom>
        </p:spPr>
        <p:txBody>
          <a:bodyPr anchor="ctr"/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32075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se Study">
    <p:bg>
      <p:bgPr>
        <a:solidFill>
          <a:srgbClr val="797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5646407" y="6587277"/>
            <a:ext cx="6168376" cy="1538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876800"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000"/>
              <a:t>© 2016 VIRTUSA|POLARIS CORPORATION. ALL RIGHTS RESERVED.</a:t>
            </a:r>
          </a:p>
        </p:txBody>
      </p:sp>
      <p:sp>
        <p:nvSpPr>
          <p:cNvPr id="74" name="Shape 74"/>
          <p:cNvSpPr/>
          <p:nvPr/>
        </p:nvSpPr>
        <p:spPr>
          <a:xfrm>
            <a:off x="-4394" y="-8715"/>
            <a:ext cx="3303545" cy="68754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endParaRPr sz="900"/>
          </a:p>
        </p:txBody>
      </p:sp>
      <p:sp>
        <p:nvSpPr>
          <p:cNvPr id="75" name="Shape 75"/>
          <p:cNvSpPr/>
          <p:nvPr/>
        </p:nvSpPr>
        <p:spPr>
          <a:xfrm>
            <a:off x="242299" y="1133147"/>
            <a:ext cx="2810160" cy="1"/>
          </a:xfrm>
          <a:prstGeom prst="line">
            <a:avLst/>
          </a:prstGeom>
          <a:ln w="12700">
            <a:solidFill>
              <a:srgbClr val="696969"/>
            </a:solidFill>
          </a:ln>
        </p:spPr>
        <p:txBody>
          <a:bodyPr tIns="45720" bIns="45720"/>
          <a:lstStyle/>
          <a:p>
            <a:pPr defTabSz="1219170">
              <a:defRPr>
                <a:solidFill>
                  <a:srgbClr val="2D2D2A"/>
                </a:solidFill>
              </a:defRPr>
            </a:pPr>
            <a:endParaRPr sz="900"/>
          </a:p>
        </p:txBody>
      </p:sp>
      <p:grpSp>
        <p:nvGrpSpPr>
          <p:cNvPr id="78" name="Group 78"/>
          <p:cNvGrpSpPr/>
          <p:nvPr/>
        </p:nvGrpSpPr>
        <p:grpSpPr>
          <a:xfrm>
            <a:off x="806947" y="6503952"/>
            <a:ext cx="1680864" cy="315367"/>
            <a:chOff x="0" y="0"/>
            <a:chExt cx="3361726" cy="630731"/>
          </a:xfrm>
        </p:grpSpPr>
        <p:pic>
          <p:nvPicPr>
            <p:cNvPr id="76" name="image1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150812" y="0"/>
              <a:ext cx="3059953" cy="350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72043"/>
            <a:stretch>
              <a:fillRect/>
            </a:stretch>
          </p:blipFill>
          <p:spPr>
            <a:xfrm>
              <a:off x="0" y="425076"/>
              <a:ext cx="3361727" cy="205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8239711" y="6110131"/>
            <a:ext cx="497890" cy="492440"/>
          </a:xfrm>
          <a:prstGeom prst="rect">
            <a:avLst/>
          </a:prstGeom>
        </p:spPr>
        <p:txBody>
          <a:bodyPr anchor="ctr"/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5196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17600" y="990600"/>
            <a:ext cx="10058400" cy="50292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defRPr sz="44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defRPr sz="44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defRPr sz="44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defRPr sz="4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609600" y="6553200"/>
            <a:ext cx="12192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6684252"/>
            <a:ext cx="1125273" cy="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240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" y="3"/>
            <a:ext cx="12192001" cy="68643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9476736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53585F"/>
          </a:solidFill>
          <a:ln w="127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defRPr sz="5300" spc="-158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50"/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803523" y="361752"/>
            <a:ext cx="9092952" cy="800101"/>
          </a:xfrm>
          <a:prstGeom prst="rect">
            <a:avLst/>
          </a:prstGeom>
          <a:ln w="12700">
            <a:round/>
          </a:ln>
        </p:spPr>
        <p:txBody>
          <a:bodyPr lIns="0" tIns="0" rIns="0" bIns="0"/>
          <a:lstStyle>
            <a:lvl1pPr algn="l" defTabSz="304800">
              <a:buClr>
                <a:srgbClr val="000000"/>
              </a:buClr>
              <a:buFont typeface="Helvetica"/>
              <a:defRPr sz="4450" spc="-45">
                <a:solidFill>
                  <a:srgbClr val="E3E4E7"/>
                </a:solidFill>
                <a:uFill>
                  <a:solidFill>
                    <a:srgbClr val="2F2A2B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799739" y="1284536"/>
            <a:ext cx="10053344" cy="4738298"/>
          </a:xfrm>
          <a:prstGeom prst="rect">
            <a:avLst/>
          </a:prstGeom>
          <a:ln w="12700">
            <a:round/>
          </a:ln>
        </p:spPr>
        <p:txBody>
          <a:bodyPr lIns="0" tIns="0" rIns="0" bIns="0">
            <a:normAutofit/>
          </a:bodyPr>
          <a:lstStyle>
            <a:lvl1pPr marL="0" indent="0" defTabSz="3048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2700" spc="-27">
                <a:solidFill>
                  <a:srgbClr val="DCDEE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497600" indent="-338850" defTabSz="304800">
              <a:lnSpc>
                <a:spcPct val="90000"/>
              </a:lnSpc>
              <a:spcBef>
                <a:spcPts val="300"/>
              </a:spcBef>
              <a:buClr>
                <a:srgbClr val="51A7F9"/>
              </a:buClr>
              <a:buSzPct val="80000"/>
              <a:buFontTx/>
              <a:buChar char="๏"/>
              <a:defRPr sz="2200" spc="-22">
                <a:solidFill>
                  <a:srgbClr val="DCDEE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668161" indent="-183444" defTabSz="304800">
              <a:lnSpc>
                <a:spcPct val="90000"/>
              </a:lnSpc>
              <a:spcBef>
                <a:spcPts val="300"/>
              </a:spcBef>
              <a:buClr>
                <a:srgbClr val="A6AAA9"/>
              </a:buClr>
              <a:buSzPct val="110000"/>
              <a:buFontTx/>
              <a:buChar char="‣"/>
              <a:defRPr sz="1950" spc="-20">
                <a:solidFill>
                  <a:srgbClr val="DCDEE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902494" indent="-216694" defTabSz="304800">
              <a:lnSpc>
                <a:spcPct val="90000"/>
              </a:lnSpc>
              <a:spcBef>
                <a:spcPts val="300"/>
              </a:spcBef>
              <a:buClr>
                <a:srgbClr val="70BF41"/>
              </a:buClr>
              <a:buFontTx/>
              <a:buChar char="✓"/>
              <a:defRPr sz="1950" spc="-20">
                <a:solidFill>
                  <a:srgbClr val="DCDEE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1035050" indent="-114300" defTabSz="304800">
              <a:spcBef>
                <a:spcPts val="300"/>
              </a:spcBef>
              <a:buFontTx/>
              <a:buChar char="•"/>
              <a:defRPr sz="1600" spc="-16">
                <a:solidFill>
                  <a:srgbClr val="A6AAA9"/>
                </a:solidFill>
                <a:uFill>
                  <a:solidFill>
                    <a:srgbClr val="6C6C6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41" name="Group 241"/>
          <p:cNvGrpSpPr/>
          <p:nvPr/>
        </p:nvGrpSpPr>
        <p:grpSpPr>
          <a:xfrm>
            <a:off x="279095" y="-554778"/>
            <a:ext cx="10534142" cy="7963753"/>
            <a:chOff x="-4" y="-6"/>
            <a:chExt cx="21068283" cy="15927505"/>
          </a:xfrm>
        </p:grpSpPr>
        <p:grpSp>
          <p:nvGrpSpPr>
            <p:cNvPr id="132" name="Group 132"/>
            <p:cNvGrpSpPr/>
            <p:nvPr/>
          </p:nvGrpSpPr>
          <p:grpSpPr>
            <a:xfrm>
              <a:off x="1357884" y="15654948"/>
              <a:ext cx="18360550" cy="272552"/>
              <a:chOff x="-2" y="-4"/>
              <a:chExt cx="18360548" cy="272550"/>
            </a:xfrm>
          </p:grpSpPr>
          <p:sp>
            <p:nvSpPr>
              <p:cNvPr id="97" name="Shape 97"/>
              <p:cNvSpPr/>
              <p:nvPr/>
            </p:nvSpPr>
            <p:spPr>
              <a:xfrm flipH="1">
                <a:off x="-3" y="-3"/>
                <a:ext cx="3" cy="272547"/>
              </a:xfrm>
              <a:prstGeom prst="line">
                <a:avLst/>
              </a:prstGeom>
              <a:noFill/>
              <a:ln w="3175" cap="flat">
                <a:solidFill>
                  <a:srgbClr val="2D2D2A"/>
                </a:solidFill>
                <a:prstDash val="sysDot"/>
                <a:bevel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defTabSz="228600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18360544" y="-3"/>
                <a:ext cx="3" cy="272547"/>
              </a:xfrm>
              <a:prstGeom prst="line">
                <a:avLst/>
              </a:prstGeom>
              <a:noFill/>
              <a:ln w="3175" cap="flat">
                <a:solidFill>
                  <a:srgbClr val="2D2D2A"/>
                </a:solidFill>
                <a:prstDash val="sysDot"/>
                <a:bevel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defTabSz="228600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  <p:grpSp>
            <p:nvGrpSpPr>
              <p:cNvPr id="101" name="Group 101"/>
              <p:cNvGrpSpPr/>
              <p:nvPr/>
            </p:nvGrpSpPr>
            <p:grpSpPr>
              <a:xfrm>
                <a:off x="16802142" y="-5"/>
                <a:ext cx="340138" cy="272552"/>
                <a:chOff x="-2" y="-2"/>
                <a:chExt cx="340137" cy="272550"/>
              </a:xfrm>
            </p:grpSpPr>
            <p:sp>
              <p:nvSpPr>
                <p:cNvPr id="99" name="Shape 99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04" name="Group 104"/>
              <p:cNvGrpSpPr/>
              <p:nvPr/>
            </p:nvGrpSpPr>
            <p:grpSpPr>
              <a:xfrm>
                <a:off x="15243754" y="-5"/>
                <a:ext cx="340138" cy="272552"/>
                <a:chOff x="-2" y="-2"/>
                <a:chExt cx="340137" cy="272550"/>
              </a:xfrm>
            </p:grpSpPr>
            <p:sp>
              <p:nvSpPr>
                <p:cNvPr id="102" name="Shape 102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03" name="Shape 103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07" name="Group 107"/>
              <p:cNvGrpSpPr/>
              <p:nvPr/>
            </p:nvGrpSpPr>
            <p:grpSpPr>
              <a:xfrm>
                <a:off x="13685365" y="-5"/>
                <a:ext cx="340138" cy="272552"/>
                <a:chOff x="-2" y="-2"/>
                <a:chExt cx="340137" cy="272550"/>
              </a:xfrm>
            </p:grpSpPr>
            <p:sp>
              <p:nvSpPr>
                <p:cNvPr id="105" name="Shape 105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06" name="Shape 106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10" name="Group 110"/>
              <p:cNvGrpSpPr/>
              <p:nvPr/>
            </p:nvGrpSpPr>
            <p:grpSpPr>
              <a:xfrm>
                <a:off x="12126975" y="-5"/>
                <a:ext cx="340138" cy="272552"/>
                <a:chOff x="-2" y="-2"/>
                <a:chExt cx="340137" cy="272550"/>
              </a:xfrm>
            </p:grpSpPr>
            <p:sp>
              <p:nvSpPr>
                <p:cNvPr id="108" name="Shape 108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09" name="Shape 109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13" name="Group 113"/>
              <p:cNvGrpSpPr/>
              <p:nvPr/>
            </p:nvGrpSpPr>
            <p:grpSpPr>
              <a:xfrm>
                <a:off x="10568587" y="-5"/>
                <a:ext cx="340138" cy="272552"/>
                <a:chOff x="-2" y="-2"/>
                <a:chExt cx="340137" cy="272550"/>
              </a:xfrm>
            </p:grpSpPr>
            <p:sp>
              <p:nvSpPr>
                <p:cNvPr id="111" name="Shape 111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12" name="Shape 112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16" name="Group 116"/>
              <p:cNvGrpSpPr/>
              <p:nvPr/>
            </p:nvGrpSpPr>
            <p:grpSpPr>
              <a:xfrm>
                <a:off x="9010198" y="-5"/>
                <a:ext cx="340138" cy="272552"/>
                <a:chOff x="-2" y="-2"/>
                <a:chExt cx="340137" cy="272550"/>
              </a:xfrm>
            </p:grpSpPr>
            <p:sp>
              <p:nvSpPr>
                <p:cNvPr id="114" name="Shape 114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15" name="Shape 115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19" name="Group 119"/>
              <p:cNvGrpSpPr/>
              <p:nvPr/>
            </p:nvGrpSpPr>
            <p:grpSpPr>
              <a:xfrm>
                <a:off x="7451809" y="-5"/>
                <a:ext cx="340138" cy="272552"/>
                <a:chOff x="-2" y="-2"/>
                <a:chExt cx="340137" cy="272550"/>
              </a:xfrm>
            </p:grpSpPr>
            <p:sp>
              <p:nvSpPr>
                <p:cNvPr id="117" name="Shape 117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22" name="Group 122"/>
              <p:cNvGrpSpPr/>
              <p:nvPr/>
            </p:nvGrpSpPr>
            <p:grpSpPr>
              <a:xfrm>
                <a:off x="5893420" y="-5"/>
                <a:ext cx="340138" cy="272552"/>
                <a:chOff x="-2" y="-2"/>
                <a:chExt cx="340137" cy="272550"/>
              </a:xfrm>
            </p:grpSpPr>
            <p:sp>
              <p:nvSpPr>
                <p:cNvPr id="120" name="Shape 120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25" name="Group 125"/>
              <p:cNvGrpSpPr/>
              <p:nvPr/>
            </p:nvGrpSpPr>
            <p:grpSpPr>
              <a:xfrm>
                <a:off x="4335031" y="-5"/>
                <a:ext cx="340138" cy="272552"/>
                <a:chOff x="-2" y="-2"/>
                <a:chExt cx="340137" cy="272550"/>
              </a:xfrm>
            </p:grpSpPr>
            <p:sp>
              <p:nvSpPr>
                <p:cNvPr id="123" name="Shape 123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24" name="Shape 124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28" name="Group 128"/>
              <p:cNvGrpSpPr/>
              <p:nvPr/>
            </p:nvGrpSpPr>
            <p:grpSpPr>
              <a:xfrm>
                <a:off x="2776642" y="-5"/>
                <a:ext cx="340138" cy="272552"/>
                <a:chOff x="-2" y="-2"/>
                <a:chExt cx="340137" cy="272550"/>
              </a:xfrm>
            </p:grpSpPr>
            <p:sp>
              <p:nvSpPr>
                <p:cNvPr id="126" name="Shape 126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31" name="Group 131"/>
              <p:cNvGrpSpPr/>
              <p:nvPr/>
            </p:nvGrpSpPr>
            <p:grpSpPr>
              <a:xfrm>
                <a:off x="1218253" y="-5"/>
                <a:ext cx="340138" cy="272552"/>
                <a:chOff x="-2" y="-2"/>
                <a:chExt cx="340137" cy="272550"/>
              </a:xfrm>
            </p:grpSpPr>
            <p:sp>
              <p:nvSpPr>
                <p:cNvPr id="129" name="Shape 129"/>
                <p:cNvSpPr/>
                <p:nvPr/>
              </p:nvSpPr>
              <p:spPr>
                <a:xfrm flipH="1">
                  <a:off x="340132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 flipH="1">
                  <a:off x="-3" y="-3"/>
                  <a:ext cx="3" cy="272552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</p:grpSp>
        <p:grpSp>
          <p:nvGrpSpPr>
            <p:cNvPr id="168" name="Group 168"/>
            <p:cNvGrpSpPr/>
            <p:nvPr/>
          </p:nvGrpSpPr>
          <p:grpSpPr>
            <a:xfrm>
              <a:off x="-5" y="1326899"/>
              <a:ext cx="272551" cy="13268675"/>
              <a:chOff x="-2" y="-2"/>
              <a:chExt cx="272550" cy="13268674"/>
            </a:xfrm>
          </p:grpSpPr>
          <p:sp>
            <p:nvSpPr>
              <p:cNvPr id="133" name="Shape 133"/>
              <p:cNvSpPr/>
              <p:nvPr/>
            </p:nvSpPr>
            <p:spPr>
              <a:xfrm flipH="1" flipV="1">
                <a:off x="0" y="-3"/>
                <a:ext cx="272547" cy="3"/>
              </a:xfrm>
              <a:prstGeom prst="line">
                <a:avLst/>
              </a:prstGeom>
              <a:noFill/>
              <a:ln w="3175" cap="flat">
                <a:solidFill>
                  <a:srgbClr val="2D2D2A"/>
                </a:solidFill>
                <a:prstDash val="sysDot"/>
                <a:bevel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defTabSz="228600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  <p:grpSp>
            <p:nvGrpSpPr>
              <p:cNvPr id="136" name="Group 136"/>
              <p:cNvGrpSpPr/>
              <p:nvPr/>
            </p:nvGrpSpPr>
            <p:grpSpPr>
              <a:xfrm>
                <a:off x="-3" y="12211573"/>
                <a:ext cx="272552" cy="340138"/>
                <a:chOff x="0" y="-2"/>
                <a:chExt cx="272550" cy="340137"/>
              </a:xfrm>
            </p:grpSpPr>
            <p:sp>
              <p:nvSpPr>
                <p:cNvPr id="134" name="Shape 134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39" name="Group 139"/>
              <p:cNvGrpSpPr/>
              <p:nvPr/>
            </p:nvGrpSpPr>
            <p:grpSpPr>
              <a:xfrm>
                <a:off x="-3" y="11154486"/>
                <a:ext cx="272552" cy="340138"/>
                <a:chOff x="0" y="-2"/>
                <a:chExt cx="272550" cy="340137"/>
              </a:xfrm>
            </p:grpSpPr>
            <p:sp>
              <p:nvSpPr>
                <p:cNvPr id="137" name="Shape 137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42" name="Group 142"/>
              <p:cNvGrpSpPr/>
              <p:nvPr/>
            </p:nvGrpSpPr>
            <p:grpSpPr>
              <a:xfrm>
                <a:off x="-3" y="10097400"/>
                <a:ext cx="272552" cy="340138"/>
                <a:chOff x="0" y="-2"/>
                <a:chExt cx="272550" cy="340137"/>
              </a:xfrm>
            </p:grpSpPr>
            <p:sp>
              <p:nvSpPr>
                <p:cNvPr id="140" name="Shape 140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45" name="Group 145"/>
              <p:cNvGrpSpPr/>
              <p:nvPr/>
            </p:nvGrpSpPr>
            <p:grpSpPr>
              <a:xfrm>
                <a:off x="-3" y="9040311"/>
                <a:ext cx="272552" cy="340138"/>
                <a:chOff x="0" y="-2"/>
                <a:chExt cx="272550" cy="340137"/>
              </a:xfrm>
            </p:grpSpPr>
            <p:sp>
              <p:nvSpPr>
                <p:cNvPr id="143" name="Shape 143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48" name="Group 148"/>
              <p:cNvGrpSpPr/>
              <p:nvPr/>
            </p:nvGrpSpPr>
            <p:grpSpPr>
              <a:xfrm>
                <a:off x="-3" y="7983225"/>
                <a:ext cx="272552" cy="340138"/>
                <a:chOff x="0" y="-2"/>
                <a:chExt cx="272550" cy="340137"/>
              </a:xfrm>
            </p:grpSpPr>
            <p:sp>
              <p:nvSpPr>
                <p:cNvPr id="146" name="Shape 146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51" name="Group 151"/>
              <p:cNvGrpSpPr/>
              <p:nvPr/>
            </p:nvGrpSpPr>
            <p:grpSpPr>
              <a:xfrm>
                <a:off x="-3" y="6926137"/>
                <a:ext cx="272552" cy="340138"/>
                <a:chOff x="0" y="-2"/>
                <a:chExt cx="272550" cy="340137"/>
              </a:xfrm>
            </p:grpSpPr>
            <p:sp>
              <p:nvSpPr>
                <p:cNvPr id="149" name="Shape 149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54" name="Group 154"/>
              <p:cNvGrpSpPr/>
              <p:nvPr/>
            </p:nvGrpSpPr>
            <p:grpSpPr>
              <a:xfrm>
                <a:off x="-3" y="5869051"/>
                <a:ext cx="272552" cy="340138"/>
                <a:chOff x="0" y="-2"/>
                <a:chExt cx="272550" cy="340137"/>
              </a:xfrm>
            </p:grpSpPr>
            <p:sp>
              <p:nvSpPr>
                <p:cNvPr id="152" name="Shape 152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57" name="Group 157"/>
              <p:cNvGrpSpPr/>
              <p:nvPr/>
            </p:nvGrpSpPr>
            <p:grpSpPr>
              <a:xfrm>
                <a:off x="-3" y="4811964"/>
                <a:ext cx="272552" cy="340138"/>
                <a:chOff x="0" y="-2"/>
                <a:chExt cx="272550" cy="340137"/>
              </a:xfrm>
            </p:grpSpPr>
            <p:sp>
              <p:nvSpPr>
                <p:cNvPr id="155" name="Shape 155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56" name="Shape 156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60" name="Group 160"/>
              <p:cNvGrpSpPr/>
              <p:nvPr/>
            </p:nvGrpSpPr>
            <p:grpSpPr>
              <a:xfrm>
                <a:off x="-3" y="3754877"/>
                <a:ext cx="272552" cy="340138"/>
                <a:chOff x="0" y="-2"/>
                <a:chExt cx="272550" cy="340137"/>
              </a:xfrm>
            </p:grpSpPr>
            <p:sp>
              <p:nvSpPr>
                <p:cNvPr id="158" name="Shape 158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59" name="Shape 159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63" name="Group 163"/>
              <p:cNvGrpSpPr/>
              <p:nvPr/>
            </p:nvGrpSpPr>
            <p:grpSpPr>
              <a:xfrm>
                <a:off x="-3" y="2697789"/>
                <a:ext cx="272552" cy="340139"/>
                <a:chOff x="0" y="-2"/>
                <a:chExt cx="272550" cy="340137"/>
              </a:xfrm>
            </p:grpSpPr>
            <p:sp>
              <p:nvSpPr>
                <p:cNvPr id="161" name="Shape 161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62" name="Shape 162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66" name="Group 166"/>
              <p:cNvGrpSpPr/>
              <p:nvPr/>
            </p:nvGrpSpPr>
            <p:grpSpPr>
              <a:xfrm>
                <a:off x="-3" y="1178828"/>
                <a:ext cx="272552" cy="340138"/>
                <a:chOff x="0" y="-2"/>
                <a:chExt cx="272550" cy="340137"/>
              </a:xfrm>
            </p:grpSpPr>
            <p:sp>
              <p:nvSpPr>
                <p:cNvPr id="164" name="Shape 164"/>
                <p:cNvSpPr/>
                <p:nvPr/>
              </p:nvSpPr>
              <p:spPr>
                <a:xfrm flipH="1" flipV="1">
                  <a:off x="0" y="340132"/>
                  <a:ext cx="272551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 flipH="1" flipV="1">
                  <a:off x="0" y="-3"/>
                  <a:ext cx="272551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sp>
            <p:nvSpPr>
              <p:cNvPr id="167" name="Shape 167"/>
              <p:cNvSpPr/>
              <p:nvPr/>
            </p:nvSpPr>
            <p:spPr>
              <a:xfrm flipH="1">
                <a:off x="0" y="13268669"/>
                <a:ext cx="272547" cy="3"/>
              </a:xfrm>
              <a:prstGeom prst="line">
                <a:avLst/>
              </a:prstGeom>
              <a:noFill/>
              <a:ln w="3175" cap="flat">
                <a:solidFill>
                  <a:srgbClr val="2D2D2A"/>
                </a:solidFill>
                <a:prstDash val="sysDot"/>
                <a:bevel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defTabSz="228600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</p:grpSp>
        <p:grpSp>
          <p:nvGrpSpPr>
            <p:cNvPr id="204" name="Group 204"/>
            <p:cNvGrpSpPr/>
            <p:nvPr/>
          </p:nvGrpSpPr>
          <p:grpSpPr>
            <a:xfrm>
              <a:off x="20795729" y="1326899"/>
              <a:ext cx="272550" cy="13268675"/>
              <a:chOff x="-2" y="-2"/>
              <a:chExt cx="272548" cy="13268674"/>
            </a:xfrm>
          </p:grpSpPr>
          <p:sp>
            <p:nvSpPr>
              <p:cNvPr id="169" name="Shape 169"/>
              <p:cNvSpPr/>
              <p:nvPr/>
            </p:nvSpPr>
            <p:spPr>
              <a:xfrm flipH="1" flipV="1">
                <a:off x="-1" y="-3"/>
                <a:ext cx="272545" cy="3"/>
              </a:xfrm>
              <a:prstGeom prst="line">
                <a:avLst/>
              </a:prstGeom>
              <a:noFill/>
              <a:ln w="3175" cap="flat">
                <a:solidFill>
                  <a:srgbClr val="2D2D2A"/>
                </a:solidFill>
                <a:prstDash val="sysDot"/>
                <a:bevel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defTabSz="228600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  <p:grpSp>
            <p:nvGrpSpPr>
              <p:cNvPr id="172" name="Group 172"/>
              <p:cNvGrpSpPr/>
              <p:nvPr/>
            </p:nvGrpSpPr>
            <p:grpSpPr>
              <a:xfrm>
                <a:off x="-3" y="12211573"/>
                <a:ext cx="272550" cy="340138"/>
                <a:chOff x="0" y="-2"/>
                <a:chExt cx="272548" cy="340137"/>
              </a:xfrm>
            </p:grpSpPr>
            <p:sp>
              <p:nvSpPr>
                <p:cNvPr id="170" name="Shape 170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75" name="Group 175"/>
              <p:cNvGrpSpPr/>
              <p:nvPr/>
            </p:nvGrpSpPr>
            <p:grpSpPr>
              <a:xfrm>
                <a:off x="-3" y="11154486"/>
                <a:ext cx="272550" cy="340138"/>
                <a:chOff x="0" y="-2"/>
                <a:chExt cx="272548" cy="340137"/>
              </a:xfrm>
            </p:grpSpPr>
            <p:sp>
              <p:nvSpPr>
                <p:cNvPr id="173" name="Shape 173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74" name="Shape 174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78" name="Group 178"/>
              <p:cNvGrpSpPr/>
              <p:nvPr/>
            </p:nvGrpSpPr>
            <p:grpSpPr>
              <a:xfrm>
                <a:off x="-3" y="10097400"/>
                <a:ext cx="272550" cy="340138"/>
                <a:chOff x="0" y="-2"/>
                <a:chExt cx="272548" cy="340137"/>
              </a:xfrm>
            </p:grpSpPr>
            <p:sp>
              <p:nvSpPr>
                <p:cNvPr id="176" name="Shape 176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81" name="Group 181"/>
              <p:cNvGrpSpPr/>
              <p:nvPr/>
            </p:nvGrpSpPr>
            <p:grpSpPr>
              <a:xfrm>
                <a:off x="-3" y="9040311"/>
                <a:ext cx="272550" cy="340138"/>
                <a:chOff x="0" y="-2"/>
                <a:chExt cx="272548" cy="340137"/>
              </a:xfrm>
            </p:grpSpPr>
            <p:sp>
              <p:nvSpPr>
                <p:cNvPr id="179" name="Shape 179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84" name="Group 184"/>
              <p:cNvGrpSpPr/>
              <p:nvPr/>
            </p:nvGrpSpPr>
            <p:grpSpPr>
              <a:xfrm>
                <a:off x="-3" y="7983225"/>
                <a:ext cx="272550" cy="340138"/>
                <a:chOff x="0" y="-2"/>
                <a:chExt cx="272548" cy="340137"/>
              </a:xfrm>
            </p:grpSpPr>
            <p:sp>
              <p:nvSpPr>
                <p:cNvPr id="182" name="Shape 182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87" name="Group 187"/>
              <p:cNvGrpSpPr/>
              <p:nvPr/>
            </p:nvGrpSpPr>
            <p:grpSpPr>
              <a:xfrm>
                <a:off x="-3" y="6926137"/>
                <a:ext cx="272550" cy="340138"/>
                <a:chOff x="0" y="-2"/>
                <a:chExt cx="272548" cy="340137"/>
              </a:xfrm>
            </p:grpSpPr>
            <p:sp>
              <p:nvSpPr>
                <p:cNvPr id="185" name="Shape 185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90" name="Group 190"/>
              <p:cNvGrpSpPr/>
              <p:nvPr/>
            </p:nvGrpSpPr>
            <p:grpSpPr>
              <a:xfrm>
                <a:off x="-3" y="5869051"/>
                <a:ext cx="272550" cy="340138"/>
                <a:chOff x="0" y="-2"/>
                <a:chExt cx="272548" cy="340137"/>
              </a:xfrm>
            </p:grpSpPr>
            <p:sp>
              <p:nvSpPr>
                <p:cNvPr id="188" name="Shape 188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93" name="Group 193"/>
              <p:cNvGrpSpPr/>
              <p:nvPr/>
            </p:nvGrpSpPr>
            <p:grpSpPr>
              <a:xfrm>
                <a:off x="-3" y="4811964"/>
                <a:ext cx="272550" cy="340138"/>
                <a:chOff x="0" y="-2"/>
                <a:chExt cx="272548" cy="340137"/>
              </a:xfrm>
            </p:grpSpPr>
            <p:sp>
              <p:nvSpPr>
                <p:cNvPr id="191" name="Shape 191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96" name="Group 196"/>
              <p:cNvGrpSpPr/>
              <p:nvPr/>
            </p:nvGrpSpPr>
            <p:grpSpPr>
              <a:xfrm>
                <a:off x="-3" y="3754877"/>
                <a:ext cx="272550" cy="340138"/>
                <a:chOff x="0" y="-2"/>
                <a:chExt cx="272548" cy="340137"/>
              </a:xfrm>
            </p:grpSpPr>
            <p:sp>
              <p:nvSpPr>
                <p:cNvPr id="194" name="Shape 194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199" name="Group 199"/>
              <p:cNvGrpSpPr/>
              <p:nvPr/>
            </p:nvGrpSpPr>
            <p:grpSpPr>
              <a:xfrm>
                <a:off x="-3" y="2697789"/>
                <a:ext cx="272550" cy="340139"/>
                <a:chOff x="0" y="-2"/>
                <a:chExt cx="272548" cy="340137"/>
              </a:xfrm>
            </p:grpSpPr>
            <p:sp>
              <p:nvSpPr>
                <p:cNvPr id="197" name="Shape 197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02" name="Group 202"/>
              <p:cNvGrpSpPr/>
              <p:nvPr/>
            </p:nvGrpSpPr>
            <p:grpSpPr>
              <a:xfrm>
                <a:off x="-3" y="1178828"/>
                <a:ext cx="272550" cy="340138"/>
                <a:chOff x="0" y="-2"/>
                <a:chExt cx="272548" cy="340137"/>
              </a:xfrm>
            </p:grpSpPr>
            <p:sp>
              <p:nvSpPr>
                <p:cNvPr id="200" name="Shape 200"/>
                <p:cNvSpPr/>
                <p:nvPr/>
              </p:nvSpPr>
              <p:spPr>
                <a:xfrm flipH="1" flipV="1">
                  <a:off x="0" y="340132"/>
                  <a:ext cx="272549" cy="3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 flipH="1" flipV="1">
                  <a:off x="0" y="-3"/>
                  <a:ext cx="272549" cy="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sp>
            <p:nvSpPr>
              <p:cNvPr id="203" name="Shape 203"/>
              <p:cNvSpPr/>
              <p:nvPr/>
            </p:nvSpPr>
            <p:spPr>
              <a:xfrm flipH="1">
                <a:off x="-1" y="13268669"/>
                <a:ext cx="272545" cy="3"/>
              </a:xfrm>
              <a:prstGeom prst="line">
                <a:avLst/>
              </a:prstGeom>
              <a:noFill/>
              <a:ln w="3175" cap="flat">
                <a:solidFill>
                  <a:srgbClr val="2D2D2A"/>
                </a:solidFill>
                <a:prstDash val="sysDot"/>
                <a:bevel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defTabSz="228600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</p:grpSp>
        <p:grpSp>
          <p:nvGrpSpPr>
            <p:cNvPr id="240" name="Group 240"/>
            <p:cNvGrpSpPr/>
            <p:nvPr/>
          </p:nvGrpSpPr>
          <p:grpSpPr>
            <a:xfrm>
              <a:off x="1357884" y="-7"/>
              <a:ext cx="18360548" cy="272554"/>
              <a:chOff x="-2" y="-4"/>
              <a:chExt cx="18360546" cy="272552"/>
            </a:xfrm>
          </p:grpSpPr>
          <p:sp>
            <p:nvSpPr>
              <p:cNvPr id="205" name="Shape 205"/>
              <p:cNvSpPr/>
              <p:nvPr/>
            </p:nvSpPr>
            <p:spPr>
              <a:xfrm flipH="1">
                <a:off x="-3" y="-3"/>
                <a:ext cx="3" cy="272550"/>
              </a:xfrm>
              <a:prstGeom prst="line">
                <a:avLst/>
              </a:prstGeom>
              <a:noFill/>
              <a:ln w="3175" cap="flat">
                <a:solidFill>
                  <a:srgbClr val="2D2D2A"/>
                </a:solidFill>
                <a:prstDash val="sysDot"/>
                <a:bevel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defTabSz="228600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8360542" y="-3"/>
                <a:ext cx="3" cy="272550"/>
              </a:xfrm>
              <a:prstGeom prst="line">
                <a:avLst/>
              </a:prstGeom>
              <a:noFill/>
              <a:ln w="3175" cap="flat">
                <a:solidFill>
                  <a:srgbClr val="2D2D2A"/>
                </a:solidFill>
                <a:prstDash val="sysDot"/>
                <a:bevel/>
              </a:ln>
              <a:effectLst/>
            </p:spPr>
            <p:txBody>
              <a:bodyPr wrap="square" lIns="91437" tIns="91437" rIns="91437" bIns="91437" numCol="1" anchor="t">
                <a:noAutofit/>
              </a:bodyPr>
              <a:lstStyle/>
              <a:p>
                <a:pPr defTabSz="228600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100"/>
              </a:p>
            </p:txBody>
          </p:sp>
          <p:grpSp>
            <p:nvGrpSpPr>
              <p:cNvPr id="209" name="Group 209"/>
              <p:cNvGrpSpPr/>
              <p:nvPr/>
            </p:nvGrpSpPr>
            <p:grpSpPr>
              <a:xfrm>
                <a:off x="16802142" y="-5"/>
                <a:ext cx="340138" cy="272554"/>
                <a:chOff x="-2" y="-2"/>
                <a:chExt cx="340137" cy="272552"/>
              </a:xfrm>
            </p:grpSpPr>
            <p:sp>
              <p:nvSpPr>
                <p:cNvPr id="207" name="Shape 207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12" name="Group 212"/>
              <p:cNvGrpSpPr/>
              <p:nvPr/>
            </p:nvGrpSpPr>
            <p:grpSpPr>
              <a:xfrm>
                <a:off x="15243754" y="-5"/>
                <a:ext cx="340138" cy="272554"/>
                <a:chOff x="-2" y="-2"/>
                <a:chExt cx="340137" cy="272552"/>
              </a:xfrm>
            </p:grpSpPr>
            <p:sp>
              <p:nvSpPr>
                <p:cNvPr id="210" name="Shape 210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15" name="Group 215"/>
              <p:cNvGrpSpPr/>
              <p:nvPr/>
            </p:nvGrpSpPr>
            <p:grpSpPr>
              <a:xfrm>
                <a:off x="13685365" y="-5"/>
                <a:ext cx="340138" cy="272554"/>
                <a:chOff x="-2" y="-2"/>
                <a:chExt cx="340137" cy="272552"/>
              </a:xfrm>
            </p:grpSpPr>
            <p:sp>
              <p:nvSpPr>
                <p:cNvPr id="213" name="Shape 213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18" name="Group 218"/>
              <p:cNvGrpSpPr/>
              <p:nvPr/>
            </p:nvGrpSpPr>
            <p:grpSpPr>
              <a:xfrm>
                <a:off x="12126975" y="-5"/>
                <a:ext cx="340138" cy="272554"/>
                <a:chOff x="-2" y="-2"/>
                <a:chExt cx="340137" cy="272552"/>
              </a:xfrm>
            </p:grpSpPr>
            <p:sp>
              <p:nvSpPr>
                <p:cNvPr id="216" name="Shape 216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21" name="Group 221"/>
              <p:cNvGrpSpPr/>
              <p:nvPr/>
            </p:nvGrpSpPr>
            <p:grpSpPr>
              <a:xfrm>
                <a:off x="10568587" y="-5"/>
                <a:ext cx="340138" cy="272554"/>
                <a:chOff x="-2" y="-2"/>
                <a:chExt cx="340137" cy="272552"/>
              </a:xfrm>
            </p:grpSpPr>
            <p:sp>
              <p:nvSpPr>
                <p:cNvPr id="219" name="Shape 219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24" name="Group 224"/>
              <p:cNvGrpSpPr/>
              <p:nvPr/>
            </p:nvGrpSpPr>
            <p:grpSpPr>
              <a:xfrm>
                <a:off x="9010198" y="-5"/>
                <a:ext cx="340138" cy="272554"/>
                <a:chOff x="-2" y="-2"/>
                <a:chExt cx="340137" cy="272552"/>
              </a:xfrm>
            </p:grpSpPr>
            <p:sp>
              <p:nvSpPr>
                <p:cNvPr id="222" name="Shape 222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27" name="Group 227"/>
              <p:cNvGrpSpPr/>
              <p:nvPr/>
            </p:nvGrpSpPr>
            <p:grpSpPr>
              <a:xfrm>
                <a:off x="7451809" y="-5"/>
                <a:ext cx="340138" cy="272554"/>
                <a:chOff x="-2" y="-2"/>
                <a:chExt cx="340137" cy="272552"/>
              </a:xfrm>
            </p:grpSpPr>
            <p:sp>
              <p:nvSpPr>
                <p:cNvPr id="225" name="Shape 225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30" name="Group 230"/>
              <p:cNvGrpSpPr/>
              <p:nvPr/>
            </p:nvGrpSpPr>
            <p:grpSpPr>
              <a:xfrm>
                <a:off x="5893420" y="-5"/>
                <a:ext cx="340138" cy="272554"/>
                <a:chOff x="-2" y="-2"/>
                <a:chExt cx="340137" cy="272552"/>
              </a:xfrm>
            </p:grpSpPr>
            <p:sp>
              <p:nvSpPr>
                <p:cNvPr id="228" name="Shape 228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29" name="Shape 229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33" name="Group 233"/>
              <p:cNvGrpSpPr/>
              <p:nvPr/>
            </p:nvGrpSpPr>
            <p:grpSpPr>
              <a:xfrm>
                <a:off x="4335031" y="-5"/>
                <a:ext cx="340138" cy="272554"/>
                <a:chOff x="-2" y="-2"/>
                <a:chExt cx="340137" cy="272552"/>
              </a:xfrm>
            </p:grpSpPr>
            <p:sp>
              <p:nvSpPr>
                <p:cNvPr id="231" name="Shape 231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36" name="Group 236"/>
              <p:cNvGrpSpPr/>
              <p:nvPr/>
            </p:nvGrpSpPr>
            <p:grpSpPr>
              <a:xfrm>
                <a:off x="2776642" y="-5"/>
                <a:ext cx="340138" cy="272554"/>
                <a:chOff x="-2" y="-2"/>
                <a:chExt cx="340137" cy="272552"/>
              </a:xfrm>
            </p:grpSpPr>
            <p:sp>
              <p:nvSpPr>
                <p:cNvPr id="234" name="Shape 234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  <p:grpSp>
            <p:nvGrpSpPr>
              <p:cNvPr id="239" name="Group 239"/>
              <p:cNvGrpSpPr/>
              <p:nvPr/>
            </p:nvGrpSpPr>
            <p:grpSpPr>
              <a:xfrm>
                <a:off x="1218253" y="-5"/>
                <a:ext cx="340138" cy="272554"/>
                <a:chOff x="-2" y="-2"/>
                <a:chExt cx="340137" cy="272552"/>
              </a:xfrm>
            </p:grpSpPr>
            <p:sp>
              <p:nvSpPr>
                <p:cNvPr id="237" name="Shape 237"/>
                <p:cNvSpPr/>
                <p:nvPr/>
              </p:nvSpPr>
              <p:spPr>
                <a:xfrm flipH="1">
                  <a:off x="340132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 flipH="1">
                  <a:off x="-3" y="-3"/>
                  <a:ext cx="3" cy="272554"/>
                </a:xfrm>
                <a:prstGeom prst="line">
                  <a:avLst/>
                </a:prstGeom>
                <a:noFill/>
                <a:ln w="3175" cap="flat">
                  <a:solidFill>
                    <a:srgbClr val="2D2D2A"/>
                  </a:solidFill>
                  <a:prstDash val="sysDot"/>
                  <a:bevel/>
                </a:ln>
                <a:effectLst/>
              </p:spPr>
              <p:txBody>
                <a:bodyPr wrap="square" lIns="91437" tIns="91437" rIns="91437" bIns="91437" numCol="1" anchor="t">
                  <a:noAutofit/>
                </a:bodyPr>
                <a:lstStyle/>
                <a:p>
                  <a:pPr defTabSz="228600"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100"/>
                </a:p>
              </p:txBody>
            </p:sp>
          </p:grpSp>
        </p:grpSp>
      </p:grpSp>
      <p:sp>
        <p:nvSpPr>
          <p:cNvPr id="242" name="Shape 242"/>
          <p:cNvSpPr/>
          <p:nvPr/>
        </p:nvSpPr>
        <p:spPr>
          <a:xfrm>
            <a:off x="5646407" y="6587277"/>
            <a:ext cx="6168376" cy="1538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876800"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000"/>
              <a:t>© 2016 VIRTUSA|POLARIS CORPORATION. ALL RIGHTS RESERVED.</a:t>
            </a:r>
          </a:p>
        </p:txBody>
      </p:sp>
      <p:pic>
        <p:nvPicPr>
          <p:cNvPr id="243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b="35266"/>
          <a:stretch>
            <a:fillRect/>
          </a:stretch>
        </p:blipFill>
        <p:spPr>
          <a:xfrm>
            <a:off x="599970" y="6553288"/>
            <a:ext cx="1529937" cy="21672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xfrm>
            <a:off x="11898137" y="6430618"/>
            <a:ext cx="213541" cy="530915"/>
          </a:xfrm>
          <a:prstGeom prst="rect">
            <a:avLst/>
          </a:prstGeom>
          <a:ln w="12700">
            <a:round/>
          </a:ln>
        </p:spPr>
        <p:txBody>
          <a:bodyPr wrap="square" lIns="57150" tIns="57150" rIns="57150" bIns="57150" anchor="ctr"/>
          <a:lstStyle>
            <a:lvl1pPr algn="r" defTabSz="304800">
              <a:buClr>
                <a:srgbClr val="000000"/>
              </a:buClr>
              <a:buFont typeface="Helvetica"/>
              <a:defRPr sz="9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806881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84862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4152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83284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0310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6038853" y="-5429250"/>
            <a:ext cx="114296" cy="10972803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22577" y="279400"/>
            <a:ext cx="282221" cy="6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prstClr val="white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43768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52" y="1600201"/>
            <a:ext cx="5384800" cy="4525963"/>
          </a:xfrm>
        </p:spPr>
        <p:txBody>
          <a:bodyPr/>
          <a:lstStyle>
            <a:lvl1pPr>
              <a:defRPr sz="3467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467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84862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4152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21711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54" y="1600201"/>
            <a:ext cx="3476977" cy="4525963"/>
          </a:xfrm>
        </p:spPr>
        <p:txBody>
          <a:bodyPr/>
          <a:lstStyle>
            <a:lvl1pPr>
              <a:defRPr sz="2667"/>
            </a:lvl1pPr>
            <a:lvl2pPr marL="609585">
              <a:defRPr sz="2400"/>
            </a:lvl2pPr>
            <a:lvl3pPr marL="975336">
              <a:defRPr sz="2400"/>
            </a:lvl3pPr>
            <a:lvl4pPr marL="1219170">
              <a:defRPr sz="2400"/>
            </a:lvl4pPr>
            <a:lvl5pPr marL="1463003"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294789" y="1600201"/>
            <a:ext cx="3476977" cy="4525963"/>
          </a:xfrm>
        </p:spPr>
        <p:txBody>
          <a:bodyPr/>
          <a:lstStyle>
            <a:lvl1pPr>
              <a:defRPr sz="2667"/>
            </a:lvl1pPr>
            <a:lvl2pPr marL="609585">
              <a:defRPr sz="2400"/>
            </a:lvl2pPr>
            <a:lvl3pPr marL="975336">
              <a:defRPr sz="2400"/>
            </a:lvl3pPr>
            <a:lvl4pPr marL="1219170">
              <a:defRPr sz="2400"/>
            </a:lvl4pPr>
            <a:lvl5pPr marL="1463003"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8105424" y="1600201"/>
            <a:ext cx="3476977" cy="4525963"/>
          </a:xfrm>
        </p:spPr>
        <p:txBody>
          <a:bodyPr/>
          <a:lstStyle>
            <a:lvl1pPr>
              <a:defRPr sz="2667"/>
            </a:lvl1pPr>
            <a:lvl2pPr marL="609585">
              <a:defRPr sz="2400"/>
            </a:lvl2pPr>
            <a:lvl3pPr marL="975336">
              <a:defRPr sz="2400"/>
            </a:lvl3pPr>
            <a:lvl4pPr marL="1219170">
              <a:defRPr sz="2400"/>
            </a:lvl4pPr>
            <a:lvl5pPr marL="1463003"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4152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9633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2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304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152" y="685800"/>
            <a:ext cx="3556000" cy="533400"/>
          </a:xfrm>
        </p:spPr>
        <p:txBody>
          <a:bodyPr lIns="0" rIns="0" anchor="t" anchorCtr="0"/>
          <a:lstStyle>
            <a:lvl1pPr algn="l">
              <a:defRPr sz="3200" baseline="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68800" y="457200"/>
            <a:ext cx="72136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9600" y="457200"/>
            <a:ext cx="3556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8800" y="685801"/>
            <a:ext cx="7210427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2133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2133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2133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6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600" b="1" baseline="0"/>
            </a:lvl5pPr>
            <a:lvl6pPr marL="0" indent="0">
              <a:spcBef>
                <a:spcPts val="800"/>
              </a:spcBef>
              <a:buFont typeface="Arial"/>
              <a:buNone/>
              <a:defRPr sz="1600">
                <a:solidFill>
                  <a:schemeClr val="tx2"/>
                </a:solidFill>
              </a:defRPr>
            </a:lvl6pPr>
          </a:lstStyle>
          <a:p>
            <a:r>
              <a:rPr lang="en-US" sz="2400" dirty="0" smtClean="0"/>
              <a:t>Click to edit text</a:t>
            </a:r>
          </a:p>
          <a:p>
            <a:pPr lvl="1"/>
            <a:r>
              <a:rPr lang="en-US" sz="2400" dirty="0" smtClean="0"/>
              <a:t>Click tab for second level</a:t>
            </a:r>
          </a:p>
          <a:p>
            <a:pPr lvl="2"/>
            <a:r>
              <a:rPr lang="en-US" sz="2400" dirty="0" smtClean="0"/>
              <a:t>Click tab for third level (great for body text)</a:t>
            </a:r>
          </a:p>
          <a:p>
            <a:pPr lvl="3">
              <a:spcBef>
                <a:spcPts val="1600"/>
              </a:spcBef>
            </a:pPr>
            <a:r>
              <a:rPr lang="en-US" sz="1867" dirty="0" smtClean="0"/>
              <a:t>Click tab for fourth level (great for sub-heads)</a:t>
            </a:r>
          </a:p>
          <a:p>
            <a:pPr lvl="4"/>
            <a:r>
              <a:rPr lang="en-US" sz="2133" dirty="0" smtClean="0"/>
              <a:t>Click tab for fifth level</a:t>
            </a:r>
          </a:p>
          <a:p>
            <a:pPr lvl="5"/>
            <a:r>
              <a:rPr lang="en-US" sz="2133" dirty="0" smtClean="0"/>
              <a:t>Click tab for sixth level (great for body text)</a:t>
            </a:r>
            <a:endParaRPr lang="en-US" sz="2133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08000" y="1752601"/>
            <a:ext cx="36576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2133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2133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133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6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600" b="1" baseline="0"/>
            </a:lvl5pPr>
            <a:lvl6pPr marL="0" indent="0">
              <a:spcBef>
                <a:spcPts val="800"/>
              </a:spcBef>
              <a:buNone/>
              <a:defRPr sz="1600">
                <a:solidFill>
                  <a:schemeClr val="tx2"/>
                </a:solidFill>
              </a:defRPr>
            </a:lvl6pPr>
          </a:lstStyle>
          <a:p>
            <a:r>
              <a:rPr lang="en-US" sz="2400" dirty="0" smtClean="0"/>
              <a:t>Click to edit text</a:t>
            </a:r>
          </a:p>
          <a:p>
            <a:pPr lvl="1"/>
            <a:r>
              <a:rPr lang="en-US" sz="2400" dirty="0" smtClean="0"/>
              <a:t>Click tab for second level</a:t>
            </a:r>
          </a:p>
          <a:p>
            <a:pPr lvl="2"/>
            <a:r>
              <a:rPr lang="en-US" sz="2400" dirty="0" smtClean="0"/>
              <a:t>Click tab for third level</a:t>
            </a:r>
          </a:p>
          <a:p>
            <a:pPr lvl="3">
              <a:spcBef>
                <a:spcPts val="1600"/>
              </a:spcBef>
            </a:pPr>
            <a:r>
              <a:rPr lang="en-US" sz="1867" dirty="0" smtClean="0"/>
              <a:t>Click tab for fourth level</a:t>
            </a:r>
          </a:p>
          <a:p>
            <a:pPr lvl="4"/>
            <a:r>
              <a:rPr lang="en-US" sz="2133" dirty="0" smtClean="0"/>
              <a:t>Click tab for fifth level</a:t>
            </a:r>
          </a:p>
          <a:p>
            <a:pPr lvl="5"/>
            <a:r>
              <a:rPr lang="en-US" sz="2133" dirty="0" smtClean="0"/>
              <a:t>Click tab for sixth level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23395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800"/>
            <a:ext cx="304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304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33" y="342900"/>
            <a:ext cx="11006667" cy="533400"/>
          </a:xfrm>
        </p:spPr>
        <p:txBody>
          <a:bodyPr anchor="ctr" anchorCtr="0"/>
          <a:lstStyle>
            <a:lvl1pPr algn="ctr">
              <a:defRPr sz="3467" baseline="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6038853" y="-5429250"/>
            <a:ext cx="114296" cy="10972803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15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389402"/>
            <a:ext cx="11582400" cy="524998"/>
          </a:xfrm>
        </p:spPr>
        <p:txBody>
          <a:bodyPr lIns="91440" rIns="91440" anchor="t" anchorCtr="0"/>
          <a:lstStyle>
            <a:lvl1pPr>
              <a:defRPr sz="24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304801" y="995852"/>
            <a:ext cx="115824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04800" y="76200"/>
            <a:ext cx="115824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54066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524001"/>
            <a:ext cx="10969627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2133" b="0" i="1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2133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2133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6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600" b="1" baseline="0"/>
            </a:lvl5pPr>
            <a:lvl6pPr marL="0" indent="0">
              <a:spcBef>
                <a:spcPts val="800"/>
              </a:spcBef>
              <a:buFont typeface="Arial"/>
              <a:buNone/>
              <a:defRPr sz="1600">
                <a:solidFill>
                  <a:schemeClr val="tx2"/>
                </a:solidFill>
              </a:defRPr>
            </a:lvl6pPr>
          </a:lstStyle>
          <a:p>
            <a:r>
              <a:rPr lang="en-US" sz="2400" dirty="0" smtClean="0"/>
              <a:t>Click to edit text</a:t>
            </a:r>
          </a:p>
          <a:p>
            <a:pPr lvl="1"/>
            <a:r>
              <a:rPr lang="en-US" sz="2400" dirty="0" smtClean="0"/>
              <a:t>Click tab for second level</a:t>
            </a:r>
          </a:p>
          <a:p>
            <a:pPr lvl="2"/>
            <a:r>
              <a:rPr lang="en-US" sz="2400" dirty="0" smtClean="0"/>
              <a:t>Click tab for third level (great for body text)</a:t>
            </a:r>
          </a:p>
          <a:p>
            <a:pPr lvl="3">
              <a:spcBef>
                <a:spcPts val="1600"/>
              </a:spcBef>
            </a:pPr>
            <a:r>
              <a:rPr lang="en-US" sz="1867" dirty="0" smtClean="0"/>
              <a:t>Click tab for fourth level (great for sub-heads)</a:t>
            </a:r>
          </a:p>
          <a:p>
            <a:pPr lvl="4"/>
            <a:r>
              <a:rPr lang="en-US" sz="2133" dirty="0" smtClean="0"/>
              <a:t>Click tab for fifth level</a:t>
            </a:r>
          </a:p>
          <a:p>
            <a:pPr lvl="5"/>
            <a:r>
              <a:rPr lang="en-US" sz="2133" dirty="0" smtClean="0"/>
              <a:t>Click tab for sixth level (great for body text)</a:t>
            </a:r>
            <a:endParaRPr lang="en-US" sz="2133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10310" y="347102"/>
            <a:ext cx="10972092" cy="524999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4043307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8" y="465600"/>
            <a:ext cx="7239371" cy="667512"/>
          </a:xfrm>
        </p:spPr>
        <p:txBody>
          <a:bodyPr lIns="0" rIns="91440" anchor="t" anchorCtr="0"/>
          <a:lstStyle>
            <a:lvl1pPr algn="l">
              <a:defRPr sz="2400" b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15577" y="101329"/>
            <a:ext cx="2581835" cy="3374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1276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gn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7" y="597948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15577" y="111342"/>
            <a:ext cx="2581836" cy="33528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1200" b="1" cap="all" dirty="0" smtClean="0">
                <a:solidFill>
                  <a:srgbClr val="F3702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section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8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3pPr>
              <a:buClr>
                <a:schemeClr val="accent4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ec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5" y="465600"/>
            <a:ext cx="10781767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15577" y="111342"/>
            <a:ext cx="2581836" cy="33528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1200" b="1" cap="all" dirty="0" smtClean="0">
                <a:solidFill>
                  <a:srgbClr val="F3702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section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8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3pPr>
              <a:buClr>
                <a:schemeClr val="accent4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6" y="211600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6" y="211600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7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2pPr>
              <a:defRPr>
                <a:solidFill>
                  <a:srgbClr val="2D2D2A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rgbClr val="2D2D2A"/>
                </a:solidFill>
              </a:defRPr>
            </a:lvl3pPr>
            <a:lvl4pPr>
              <a:defRPr>
                <a:solidFill>
                  <a:srgbClr val="2D2D2A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ith Title">
    <p:bg>
      <p:bgPr>
        <a:solidFill>
          <a:srgbClr val="D3E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87" y="210311"/>
            <a:ext cx="2591492" cy="6675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96447" y="731838"/>
            <a:ext cx="5438569" cy="56340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1830824" y="-1218234"/>
            <a:ext cx="152401" cy="25888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74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No Title">
    <p:bg>
      <p:bgPr>
        <a:solidFill>
          <a:srgbClr val="D3E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71444" y="731838"/>
            <a:ext cx="6466442" cy="56340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92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Gray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451" y="3121314"/>
            <a:ext cx="10363200" cy="615372"/>
          </a:xfrm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8451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DIVIDER/SECTION SUBTITLE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6021825" y="-1218234"/>
            <a:ext cx="152401" cy="2588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87734" y="1172400"/>
            <a:ext cx="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100" dirty="0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65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Blue">
    <p:bg>
      <p:bgPr>
        <a:solidFill>
          <a:srgbClr val="D3E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DIVIDER/SECTION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5790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389402"/>
            <a:ext cx="11582400" cy="524998"/>
          </a:xfrm>
        </p:spPr>
        <p:txBody>
          <a:bodyPr lIns="9144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04800" y="990600"/>
            <a:ext cx="11582400" cy="381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04800" y="76200"/>
            <a:ext cx="115824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TOPIC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524001"/>
            <a:ext cx="1158240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  <a:ln>
            <a:noFill/>
          </a:ln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DIVIDER/SECTION SUBTITLE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021824" y="-1218234"/>
            <a:ext cx="152401" cy="2588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8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  <a:ln>
            <a:noFill/>
          </a:ln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DIVIDER/SECTION SUBTITLE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6021824" y="-1218234"/>
            <a:ext cx="152401" cy="2588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8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Divider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3925" y="3121314"/>
            <a:ext cx="10363200" cy="615372"/>
          </a:xfrm>
          <a:ln>
            <a:noFill/>
          </a:ln>
        </p:spPr>
        <p:txBody>
          <a:bodyPr lIns="91440" anchor="ctr">
            <a:noAutofit/>
          </a:bodyPr>
          <a:lstStyle>
            <a:lvl1pPr algn="ctr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3925" y="3736686"/>
            <a:ext cx="10363200" cy="44680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 baseline="0">
                <a:solidFill>
                  <a:srgbClr val="2D2D2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DIVIDER/SECTION SUBTITLE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6021824" y="-1218234"/>
            <a:ext cx="152401" cy="25888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79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 userDrawn="1"/>
        </p:nvSpPr>
        <p:spPr>
          <a:xfrm>
            <a:off x="3204517" y="0"/>
            <a:ext cx="8987482" cy="6858000"/>
          </a:xfrm>
          <a:prstGeom prst="rect">
            <a:avLst/>
          </a:prstGeom>
          <a:solidFill>
            <a:schemeClr val="accent3">
              <a:alpha val="19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 smtClean="0">
              <a:solidFill>
                <a:srgbClr val="1F3C9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8728" y="1691640"/>
            <a:ext cx="8048435" cy="903080"/>
          </a:xfrm>
        </p:spPr>
        <p:txBody>
          <a:bodyPr anchor="b"/>
          <a:lstStyle>
            <a:lvl1pPr>
              <a:defRPr sz="3600">
                <a:solidFill>
                  <a:srgbClr val="1F3C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8728" y="2685432"/>
            <a:ext cx="8054867" cy="578866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6969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538728" y="4525963"/>
            <a:ext cx="8054867" cy="536575"/>
          </a:xfrm>
        </p:spPr>
        <p:txBody>
          <a:bodyPr lIns="0" tIns="0" rIns="0" bIns="0">
            <a:normAutofit/>
          </a:bodyPr>
          <a:lstStyle>
            <a:lvl1pPr>
              <a:defRPr sz="2000" b="0" i="1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 smtClean="0"/>
              <a:t>Click to edit date/speaker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36809" y="5388977"/>
            <a:ext cx="4572000" cy="624840"/>
            <a:chOff x="-1550721" y="3466965"/>
            <a:chExt cx="4572000" cy="624840"/>
          </a:xfrm>
        </p:grpSpPr>
        <p:sp>
          <p:nvSpPr>
            <p:cNvPr id="21" name="Rounded Rectangle 20"/>
            <p:cNvSpPr/>
            <p:nvPr userDrawn="1"/>
          </p:nvSpPr>
          <p:spPr>
            <a:xfrm>
              <a:off x="817575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28143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sp>
          <p:nvSpPr>
            <p:cNvPr id="17" name="Rounded Rectangle 16"/>
            <p:cNvSpPr/>
            <p:nvPr userDrawn="1"/>
          </p:nvSpPr>
          <p:spPr>
            <a:xfrm>
              <a:off x="1607007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2396439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-761289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sp>
          <p:nvSpPr>
            <p:cNvPr id="25" name="Rounded Rectangle 24"/>
            <p:cNvSpPr/>
            <p:nvPr userDrawn="1"/>
          </p:nvSpPr>
          <p:spPr>
            <a:xfrm>
              <a:off x="-1550721" y="3466965"/>
              <a:ext cx="624840" cy="624840"/>
            </a:xfrm>
            <a:prstGeom prst="roundRect">
              <a:avLst/>
            </a:prstGeom>
            <a:solidFill>
              <a:schemeClr val="bg1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6901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7469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395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63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827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259" y="355078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5" y="400463"/>
            <a:ext cx="2750164" cy="3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3786591" y="4570021"/>
            <a:ext cx="4572000" cy="624840"/>
            <a:chOff x="3786591" y="3114402"/>
            <a:chExt cx="4572000" cy="624840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3786591" y="3114402"/>
              <a:ext cx="624840" cy="624840"/>
              <a:chOff x="3786591" y="3100917"/>
              <a:chExt cx="624840" cy="624840"/>
            </a:xfrm>
          </p:grpSpPr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0411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" name="Rounded Rectangle 13"/>
              <p:cNvSpPr/>
              <p:nvPr userDrawn="1"/>
            </p:nvSpPr>
            <p:spPr>
              <a:xfrm>
                <a:off x="3786591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 smtClean="0">
                  <a:solidFill>
                    <a:srgbClr val="1F3C92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4576023" y="3114402"/>
              <a:ext cx="624840" cy="624840"/>
              <a:chOff x="4639482" y="3100917"/>
              <a:chExt cx="624840" cy="624840"/>
            </a:xfrm>
          </p:grpSpPr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302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Rounded Rectangle 14"/>
              <p:cNvSpPr/>
              <p:nvPr userDrawn="1"/>
            </p:nvSpPr>
            <p:spPr>
              <a:xfrm>
                <a:off x="4639482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 smtClean="0">
                  <a:solidFill>
                    <a:srgbClr val="1F3C92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6154887" y="3114402"/>
              <a:ext cx="624840" cy="624840"/>
              <a:chOff x="6091641" y="3100917"/>
              <a:chExt cx="624840" cy="624840"/>
            </a:xfrm>
          </p:grpSpPr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5461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" name="Rounded Rectangle 19"/>
              <p:cNvSpPr/>
              <p:nvPr userDrawn="1"/>
            </p:nvSpPr>
            <p:spPr>
              <a:xfrm>
                <a:off x="6091641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 smtClean="0">
                  <a:solidFill>
                    <a:srgbClr val="1F3C92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5365455" y="3114402"/>
              <a:ext cx="624840" cy="624840"/>
              <a:chOff x="5382981" y="3100917"/>
              <a:chExt cx="624840" cy="624840"/>
            </a:xfrm>
          </p:grpSpPr>
          <p:sp>
            <p:nvSpPr>
              <p:cNvPr id="17" name="Rounded Rectangle 16"/>
              <p:cNvSpPr/>
              <p:nvPr userDrawn="1"/>
            </p:nvSpPr>
            <p:spPr>
              <a:xfrm>
                <a:off x="5382981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 smtClean="0">
                  <a:solidFill>
                    <a:srgbClr val="1F3C92"/>
                  </a:solidFill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6801" y="3184737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 userDrawn="1"/>
          </p:nvGrpSpPr>
          <p:grpSpPr>
            <a:xfrm>
              <a:off x="6944319" y="3114402"/>
              <a:ext cx="624840" cy="624840"/>
              <a:chOff x="6731722" y="3100917"/>
              <a:chExt cx="624840" cy="624840"/>
            </a:xfrm>
          </p:grpSpPr>
          <p:pic>
            <p:nvPicPr>
              <p:cNvPr id="18" name="Picture 17"/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5542" y="318473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3" name="Rounded Rectangle 22"/>
              <p:cNvSpPr/>
              <p:nvPr userDrawn="1"/>
            </p:nvSpPr>
            <p:spPr>
              <a:xfrm>
                <a:off x="6731722" y="3100917"/>
                <a:ext cx="624840" cy="624840"/>
              </a:xfrm>
              <a:prstGeom prst="roundRect">
                <a:avLst/>
              </a:prstGeom>
              <a:noFill/>
              <a:ln w="6350" cmpd="sng">
                <a:solidFill>
                  <a:srgbClr val="D3EB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284163" algn="l"/>
                  </a:tabLst>
                </a:pPr>
                <a:endParaRPr lang="en-US" sz="1400" b="1" kern="0" dirty="0" smtClean="0">
                  <a:solidFill>
                    <a:srgbClr val="1F3C92"/>
                  </a:solidFill>
                </a:endParaRPr>
              </a:p>
            </p:txBody>
          </p:sp>
        </p:grpSp>
        <p:sp>
          <p:nvSpPr>
            <p:cNvPr id="24" name="Rounded Rectangle 23"/>
            <p:cNvSpPr/>
            <p:nvPr userDrawn="1"/>
          </p:nvSpPr>
          <p:spPr>
            <a:xfrm>
              <a:off x="7733751" y="3114402"/>
              <a:ext cx="624840" cy="624840"/>
            </a:xfrm>
            <a:prstGeom prst="roundRect">
              <a:avLst/>
            </a:prstGeom>
            <a:noFill/>
            <a:ln w="6350" cmpd="sng">
              <a:solidFill>
                <a:srgbClr val="D3EB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284163" algn="l"/>
                </a:tabLst>
              </a:pPr>
              <a:endParaRPr lang="en-US" sz="1400" b="1" kern="0" dirty="0" smtClean="0">
                <a:solidFill>
                  <a:srgbClr val="1F3C92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7571" y="3198222"/>
              <a:ext cx="457200" cy="457200"/>
            </a:xfrm>
            <a:prstGeom prst="rect">
              <a:avLst/>
            </a:prstGeom>
          </p:spPr>
        </p:pic>
      </p:grpSp>
      <p:sp>
        <p:nvSpPr>
          <p:cNvPr id="159" name="Rectangle 158"/>
          <p:cNvSpPr/>
          <p:nvPr userDrawn="1"/>
        </p:nvSpPr>
        <p:spPr>
          <a:xfrm>
            <a:off x="-1" y="5350780"/>
            <a:ext cx="12191999" cy="1519669"/>
          </a:xfrm>
          <a:prstGeom prst="rect">
            <a:avLst/>
          </a:prstGeom>
          <a:solidFill>
            <a:schemeClr val="accent3">
              <a:alpha val="1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284163" algn="l"/>
              </a:tabLst>
            </a:pPr>
            <a:endParaRPr lang="en-US" sz="1400" b="1" kern="0" dirty="0" smtClean="0">
              <a:solidFill>
                <a:srgbClr val="1F3C9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181" y="1307592"/>
            <a:ext cx="9144000" cy="903080"/>
          </a:xfrm>
        </p:spPr>
        <p:txBody>
          <a:bodyPr anchor="b"/>
          <a:lstStyle>
            <a:lvl1pPr algn="ctr">
              <a:defRPr sz="3600">
                <a:solidFill>
                  <a:srgbClr val="1F3C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2181" y="2286000"/>
            <a:ext cx="9144000" cy="578866"/>
          </a:xfrm>
        </p:spPr>
        <p:txBody>
          <a:bodyPr anchor="t">
            <a:normAutofit/>
          </a:bodyPr>
          <a:lstStyle>
            <a:lvl1pPr marL="0" indent="0" algn="ctr">
              <a:lnSpc>
                <a:spcPct val="90000"/>
              </a:lnSpc>
              <a:buNone/>
              <a:defRPr sz="2800" b="0">
                <a:solidFill>
                  <a:srgbClr val="69696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532181" y="3939878"/>
            <a:ext cx="9144000" cy="536575"/>
          </a:xfrm>
          <a:noFill/>
        </p:spPr>
        <p:txBody>
          <a:bodyPr>
            <a:normAutofit/>
          </a:bodyPr>
          <a:lstStyle>
            <a:lvl1pPr algn="ctr">
              <a:defRPr sz="2000" b="0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date/speaker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18" y="5952683"/>
            <a:ext cx="2750164" cy="3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3"/>
          <p:cNvSpPr/>
          <p:nvPr userDrawn="1"/>
        </p:nvSpPr>
        <p:spPr>
          <a:xfrm>
            <a:off x="4267200" y="6671097"/>
            <a:ext cx="2926080" cy="15388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 defTabSz="4876800"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US" sz="1000" dirty="0" smtClean="0">
                <a:latin typeface="+mj-lt"/>
              </a:rPr>
              <a:t>© 2016 Virtusa Corporation. All Rights Reserved.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79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389402"/>
            <a:ext cx="11582400" cy="524999"/>
          </a:xfrm>
          <a:prstGeom prst="rect">
            <a:avLst/>
          </a:prstGeom>
        </p:spPr>
        <p:txBody>
          <a:bodyPr lIns="9144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04800" y="990600"/>
            <a:ext cx="11582400" cy="381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04800" y="76200"/>
            <a:ext cx="115824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TOPIC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524001"/>
            <a:ext cx="1158240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019802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475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122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960A68-8691-914E-81CA-5382F30DCC11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7A133EA-3202-B44F-B7B3-678E60E9A7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795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ec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5576" y="465600"/>
            <a:ext cx="7239374" cy="667512"/>
          </a:xfrm>
        </p:spPr>
        <p:txBody>
          <a:bodyPr lIns="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15577" y="111342"/>
            <a:ext cx="2581836" cy="33528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1200" b="1" cap="all" dirty="0" smtClean="0">
                <a:solidFill>
                  <a:srgbClr val="F3702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Click to edit section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398838" y="1136650"/>
            <a:ext cx="7315200" cy="5340350"/>
          </a:xfrm>
        </p:spPr>
        <p:txBody>
          <a:bodyPr/>
          <a:lstStyle>
            <a:lvl1pPr>
              <a:defRPr>
                <a:solidFill>
                  <a:srgbClr val="2D2D2A"/>
                </a:solidFill>
              </a:defRPr>
            </a:lvl1pPr>
            <a:lvl3pPr>
              <a:buClr>
                <a:schemeClr val="accent4"/>
              </a:buCl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176386"/>
      </p:ext>
    </p:extLst>
  </p:cSld>
  <p:clrMapOvr>
    <a:masterClrMapping/>
  </p:clrMapOvr>
  <p:transition spd="slow">
    <p:push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84862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4152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42727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0310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6038853" y="-5429250"/>
            <a:ext cx="114296" cy="10972803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22577" y="279400"/>
            <a:ext cx="282221" cy="66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latin typeface="+mj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277606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52" y="1600201"/>
            <a:ext cx="5384800" cy="4525963"/>
          </a:xfrm>
        </p:spPr>
        <p:txBody>
          <a:bodyPr/>
          <a:lstStyle>
            <a:lvl1pPr>
              <a:defRPr sz="3467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467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84862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4152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334795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54" y="1600201"/>
            <a:ext cx="3476977" cy="4525963"/>
          </a:xfrm>
        </p:spPr>
        <p:txBody>
          <a:bodyPr/>
          <a:lstStyle>
            <a:lvl1pPr>
              <a:defRPr sz="2667"/>
            </a:lvl1pPr>
            <a:lvl2pPr marL="609585">
              <a:defRPr sz="2400"/>
            </a:lvl2pPr>
            <a:lvl3pPr marL="975336">
              <a:defRPr sz="2400"/>
            </a:lvl3pPr>
            <a:lvl4pPr marL="1219170">
              <a:defRPr sz="2400"/>
            </a:lvl4pPr>
            <a:lvl5pPr marL="1463003"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294789" y="1600201"/>
            <a:ext cx="3476977" cy="4525963"/>
          </a:xfrm>
        </p:spPr>
        <p:txBody>
          <a:bodyPr/>
          <a:lstStyle>
            <a:lvl1pPr>
              <a:defRPr sz="2667"/>
            </a:lvl1pPr>
            <a:lvl2pPr marL="609585">
              <a:defRPr sz="2400"/>
            </a:lvl2pPr>
            <a:lvl3pPr marL="975336">
              <a:defRPr sz="2400"/>
            </a:lvl3pPr>
            <a:lvl4pPr marL="1219170">
              <a:defRPr sz="2400"/>
            </a:lvl4pPr>
            <a:lvl5pPr marL="1463003"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8105424" y="1600201"/>
            <a:ext cx="3476977" cy="4525963"/>
          </a:xfrm>
        </p:spPr>
        <p:txBody>
          <a:bodyPr/>
          <a:lstStyle>
            <a:lvl1pPr>
              <a:defRPr sz="2667"/>
            </a:lvl1pPr>
            <a:lvl2pPr marL="609585">
              <a:defRPr sz="2400"/>
            </a:lvl2pPr>
            <a:lvl3pPr marL="975336">
              <a:defRPr sz="2400"/>
            </a:lvl3pPr>
            <a:lvl4pPr marL="1219170">
              <a:defRPr sz="2400"/>
            </a:lvl4pPr>
            <a:lvl5pPr marL="1463003"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84152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3527645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9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304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152" y="685800"/>
            <a:ext cx="3556000" cy="533400"/>
          </a:xfrm>
        </p:spPr>
        <p:txBody>
          <a:bodyPr lIns="0" rIns="0" anchor="t" anchorCtr="0"/>
          <a:lstStyle>
            <a:lvl1pPr algn="l">
              <a:defRPr sz="3200" baseline="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68800" y="457200"/>
            <a:ext cx="72136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9600" y="457200"/>
            <a:ext cx="3556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8800" y="685801"/>
            <a:ext cx="7210427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2133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2133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2133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6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600" b="1" baseline="0"/>
            </a:lvl5pPr>
            <a:lvl6pPr marL="0" indent="0">
              <a:spcBef>
                <a:spcPts val="800"/>
              </a:spcBef>
              <a:buFont typeface="Arial"/>
              <a:buNone/>
              <a:defRPr sz="1600">
                <a:solidFill>
                  <a:schemeClr val="tx2"/>
                </a:solidFill>
              </a:defRPr>
            </a:lvl6pPr>
          </a:lstStyle>
          <a:p>
            <a:r>
              <a:rPr lang="en-US" sz="2400" dirty="0" smtClean="0"/>
              <a:t>Click to edit text</a:t>
            </a:r>
          </a:p>
          <a:p>
            <a:pPr lvl="1"/>
            <a:r>
              <a:rPr lang="en-US" sz="2400" dirty="0" smtClean="0"/>
              <a:t>Click tab for second level</a:t>
            </a:r>
          </a:p>
          <a:p>
            <a:pPr lvl="2"/>
            <a:r>
              <a:rPr lang="en-US" sz="2400" dirty="0" smtClean="0"/>
              <a:t>Click tab for third level (great for body text)</a:t>
            </a:r>
          </a:p>
          <a:p>
            <a:pPr lvl="3">
              <a:spcBef>
                <a:spcPts val="1600"/>
              </a:spcBef>
            </a:pPr>
            <a:r>
              <a:rPr lang="en-US" sz="1867" dirty="0" smtClean="0"/>
              <a:t>Click tab for fourth level (great for sub-heads)</a:t>
            </a:r>
          </a:p>
          <a:p>
            <a:pPr lvl="4"/>
            <a:r>
              <a:rPr lang="en-US" sz="2133" dirty="0" smtClean="0"/>
              <a:t>Click tab for fifth level</a:t>
            </a:r>
          </a:p>
          <a:p>
            <a:pPr lvl="5"/>
            <a:r>
              <a:rPr lang="en-US" sz="2133" dirty="0" smtClean="0"/>
              <a:t>Click tab for sixth level (great for body text)</a:t>
            </a:r>
            <a:endParaRPr lang="en-US" sz="2133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08000" y="1752601"/>
            <a:ext cx="36576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2133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2133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133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6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600" b="1" baseline="0"/>
            </a:lvl5pPr>
            <a:lvl6pPr marL="0" indent="0">
              <a:spcBef>
                <a:spcPts val="800"/>
              </a:spcBef>
              <a:buNone/>
              <a:defRPr sz="1600">
                <a:solidFill>
                  <a:schemeClr val="tx2"/>
                </a:solidFill>
              </a:defRPr>
            </a:lvl6pPr>
          </a:lstStyle>
          <a:p>
            <a:r>
              <a:rPr lang="en-US" sz="2400" dirty="0" smtClean="0"/>
              <a:t>Click to edit text</a:t>
            </a:r>
          </a:p>
          <a:p>
            <a:pPr lvl="1"/>
            <a:r>
              <a:rPr lang="en-US" sz="2400" dirty="0" smtClean="0"/>
              <a:t>Click tab for second level</a:t>
            </a:r>
          </a:p>
          <a:p>
            <a:pPr lvl="2"/>
            <a:r>
              <a:rPr lang="en-US" sz="2400" dirty="0" smtClean="0"/>
              <a:t>Click tab for third level</a:t>
            </a:r>
          </a:p>
          <a:p>
            <a:pPr lvl="3">
              <a:spcBef>
                <a:spcPts val="1600"/>
              </a:spcBef>
            </a:pPr>
            <a:r>
              <a:rPr lang="en-US" sz="1867" dirty="0" smtClean="0"/>
              <a:t>Click tab for fourth level</a:t>
            </a:r>
          </a:p>
          <a:p>
            <a:pPr lvl="4"/>
            <a:r>
              <a:rPr lang="en-US" sz="2133" dirty="0" smtClean="0"/>
              <a:t>Click tab for fifth level</a:t>
            </a:r>
          </a:p>
          <a:p>
            <a:pPr lvl="5"/>
            <a:r>
              <a:rPr lang="en-US" sz="2133" dirty="0" smtClean="0"/>
              <a:t>Click tab for sixth level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83578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800"/>
            <a:ext cx="304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0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304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33" y="342900"/>
            <a:ext cx="11006667" cy="533400"/>
          </a:xfrm>
        </p:spPr>
        <p:txBody>
          <a:bodyPr anchor="ctr" anchorCtr="0"/>
          <a:lstStyle>
            <a:lvl1pPr algn="ctr">
              <a:defRPr sz="3467" baseline="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6038853" y="-5429250"/>
            <a:ext cx="114296" cy="10972803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39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524001"/>
            <a:ext cx="10969627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2133" b="0" i="1">
                <a:solidFill>
                  <a:schemeClr val="accent5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2133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2133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6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600" b="1" baseline="0"/>
            </a:lvl5pPr>
            <a:lvl6pPr marL="0" indent="0">
              <a:spcBef>
                <a:spcPts val="800"/>
              </a:spcBef>
              <a:buFont typeface="Arial"/>
              <a:buNone/>
              <a:defRPr sz="1600">
                <a:solidFill>
                  <a:schemeClr val="tx2"/>
                </a:solidFill>
              </a:defRPr>
            </a:lvl6pPr>
          </a:lstStyle>
          <a:p>
            <a:r>
              <a:rPr lang="en-US" sz="2400" dirty="0" smtClean="0"/>
              <a:t>Click to edit text</a:t>
            </a:r>
          </a:p>
          <a:p>
            <a:pPr lvl="1"/>
            <a:r>
              <a:rPr lang="en-US" sz="2400" dirty="0" smtClean="0"/>
              <a:t>Click tab for second level</a:t>
            </a:r>
          </a:p>
          <a:p>
            <a:pPr lvl="2"/>
            <a:r>
              <a:rPr lang="en-US" sz="2400" dirty="0" smtClean="0"/>
              <a:t>Click tab for third level (great for body text)</a:t>
            </a:r>
          </a:p>
          <a:p>
            <a:pPr lvl="3">
              <a:spcBef>
                <a:spcPts val="1600"/>
              </a:spcBef>
            </a:pPr>
            <a:r>
              <a:rPr lang="en-US" sz="1867" dirty="0" smtClean="0"/>
              <a:t>Click tab for fourth level (great for sub-heads)</a:t>
            </a:r>
          </a:p>
          <a:p>
            <a:pPr lvl="4"/>
            <a:r>
              <a:rPr lang="en-US" sz="2133" dirty="0" smtClean="0"/>
              <a:t>Click tab for fifth level</a:t>
            </a:r>
          </a:p>
          <a:p>
            <a:pPr lvl="5"/>
            <a:r>
              <a:rPr lang="en-US" sz="2133" dirty="0" smtClean="0"/>
              <a:t>Click tab for sixth level (great for body text)</a:t>
            </a:r>
            <a:endParaRPr lang="en-US" sz="2133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10310" y="347102"/>
            <a:ext cx="10972092" cy="524999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919651"/>
            <a:ext cx="10972800" cy="2995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67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233705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3" y="-25400"/>
            <a:ext cx="11921067" cy="939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109" y="381000"/>
            <a:ext cx="11378465" cy="524998"/>
          </a:xfrm>
        </p:spPr>
        <p:txBody>
          <a:bodyPr lIns="9144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6400" y="987482"/>
            <a:ext cx="113792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201766" y="-141165"/>
            <a:ext cx="12586564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06400" y="76200"/>
            <a:ext cx="11376027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03973" y="1676401"/>
            <a:ext cx="5381627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06400" y="1676401"/>
            <a:ext cx="5384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6" name="Rectangle 155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image" Target="../media/image11.tif"/><Relationship Id="rId5" Type="http://schemas.openxmlformats.org/officeDocument/2006/relationships/slideLayout" Target="../slideLayouts/slideLayout47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56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201766" y="-141165"/>
            <a:ext cx="12586564" cy="7136527"/>
            <a:chOff x="-151325" y="-141165"/>
            <a:chExt cx="9439923" cy="7136527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5" name="Straight Connector 84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09" y="466597"/>
            <a:ext cx="11378465" cy="5249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11659859" y="6708162"/>
            <a:ext cx="524616" cy="138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fld id="{567A4CEE-210B-4A43-8E57-98E37E0AC15F}" type="slidenum">
              <a:rPr lang="en-US" sz="800" spc="0" baseline="0" smtClean="0">
                <a:solidFill>
                  <a:srgbClr val="2D2D2A"/>
                </a:solidFill>
                <a:latin typeface="+mj-lt"/>
              </a:rPr>
              <a:pPr algn="l"/>
              <a:t>‹#›</a:t>
            </a:fld>
            <a:endParaRPr lang="en-US" sz="800" spc="0" baseline="0" dirty="0">
              <a:solidFill>
                <a:srgbClr val="2D2D2A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1"/>
            <a:ext cx="1137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5568"/>
            <a:ext cx="1183219" cy="2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8" r:id="rId2"/>
    <p:sldLayoutId id="2147483759" r:id="rId3"/>
    <p:sldLayoutId id="2147483760" r:id="rId4"/>
    <p:sldLayoutId id="2147483761" r:id="rId5"/>
    <p:sldLayoutId id="2147483756" r:id="rId6"/>
    <p:sldLayoutId id="2147483650" r:id="rId7"/>
    <p:sldLayoutId id="2147483763" r:id="rId8"/>
    <p:sldLayoutId id="2147483663" r:id="rId9"/>
    <p:sldLayoutId id="2147483753" r:id="rId10"/>
    <p:sldLayoutId id="2147483668" r:id="rId11"/>
    <p:sldLayoutId id="2147483669" r:id="rId12"/>
    <p:sldLayoutId id="2147483660" r:id="rId13"/>
    <p:sldLayoutId id="2147483754" r:id="rId14"/>
    <p:sldLayoutId id="2147483752" r:id="rId15"/>
    <p:sldLayoutId id="2147483764" r:id="rId16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 cap="none" spc="0" baseline="0">
          <a:solidFill>
            <a:srgbClr val="000000"/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F37021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2D2D2A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2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 cap="all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>
          <a:solidFill>
            <a:srgbClr val="7F7F7F"/>
          </a:solidFill>
          <a:latin typeface="Calibri"/>
          <a:ea typeface="+mn-ea"/>
          <a:cs typeface="Calibri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9000">
              <a:schemeClr val="accent4">
                <a:lumMod val="90000"/>
              </a:schemeClr>
            </a:gs>
            <a:gs pos="100000">
              <a:schemeClr val="bg1"/>
            </a:gs>
            <a:gs pos="59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01766" y="-141165"/>
            <a:ext cx="12586564" cy="7136527"/>
            <a:chOff x="-151325" y="-141165"/>
            <a:chExt cx="9439923" cy="713652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6" name="Straight Connector 8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1" name="Straight Connector 5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055227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16101"/>
            <a:ext cx="10055227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10854584" y="6719451"/>
            <a:ext cx="727816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6" name="Picture 15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5568"/>
            <a:ext cx="1183219" cy="2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7" r:id="rId2"/>
    <p:sldLayoutId id="2147483733" r:id="rId3"/>
    <p:sldLayoutId id="2147483750" r:id="rId4"/>
    <p:sldLayoutId id="2147483734" r:id="rId5"/>
    <p:sldLayoutId id="2147483751" r:id="rId6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none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0" kern="1200">
          <a:solidFill>
            <a:srgbClr val="2D2D2A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0" kern="1200">
          <a:solidFill>
            <a:schemeClr val="tx2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i="0" kern="1200">
          <a:solidFill>
            <a:schemeClr val="tx2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0" kern="1200">
          <a:solidFill>
            <a:schemeClr val="accent5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i="0" kern="1200">
          <a:solidFill>
            <a:schemeClr val="tx2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286" y="214812"/>
            <a:ext cx="7238663" cy="667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403336" y="1136650"/>
            <a:ext cx="8280663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Parallelogram 10"/>
          <p:cNvSpPr/>
          <p:nvPr userDrawn="1"/>
        </p:nvSpPr>
        <p:spPr>
          <a:xfrm>
            <a:off x="11653257" y="6686550"/>
            <a:ext cx="406401" cy="152402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781116" y="6685610"/>
            <a:ext cx="15068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fld id="{63BF8DC1-922C-3147-99A8-FBF9C91B2549}" type="slidenum">
              <a:rPr lang="en-US" sz="1000" b="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000" b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9" name="Rectangle 158"/>
          <p:cNvSpPr/>
          <p:nvPr userDrawn="1"/>
        </p:nvSpPr>
        <p:spPr>
          <a:xfrm rot="5400000">
            <a:off x="1830824" y="-1218234"/>
            <a:ext cx="152401" cy="2588871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2" name="Picture 16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6" y="6697327"/>
            <a:ext cx="790969" cy="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7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6" r:id="rId17"/>
    <p:sldLayoutId id="2147483797" r:id="rId18"/>
    <p:sldLayoutId id="2147483798" r:id="rId19"/>
    <p:sldLayoutId id="214748389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400" kern="1200" cap="none" spc="0" baseline="0">
          <a:solidFill>
            <a:srgbClr val="000000"/>
          </a:solidFill>
          <a:latin typeface="Calibri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600" b="0" i="0" kern="1200">
          <a:solidFill>
            <a:schemeClr val="tx1"/>
          </a:solidFill>
          <a:latin typeface="Calibri"/>
          <a:ea typeface="+mn-ea"/>
          <a:cs typeface="Calibri"/>
        </a:defRPr>
      </a:lvl1pPr>
      <a:lvl2pPr marL="230188" indent="-16986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Calibri"/>
          <a:ea typeface="+mn-ea"/>
          <a:cs typeface="Calibri"/>
        </a:defRPr>
      </a:lvl2pPr>
      <a:lvl3pPr marL="398463" indent="-1682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Lucida Grande"/>
        <a:buChar char="–"/>
        <a:defRPr sz="16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628650" indent="-1682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Courier New"/>
        <a:buChar char="o"/>
        <a:defRPr sz="1600" b="0" i="0" kern="1200" cap="none" baseline="0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1219170" rtl="0" eaLnBrk="1" latinLnBrk="0" hangingPunct="1">
        <a:lnSpc>
          <a:spcPct val="100000"/>
        </a:lnSpc>
        <a:spcBef>
          <a:spcPts val="800"/>
        </a:spcBef>
        <a:spcAft>
          <a:spcPts val="0"/>
        </a:spcAft>
        <a:buFont typeface="Calibri" panose="020F0502020204030204" pitchFamily="34" charset="0"/>
        <a:buChar char="​"/>
        <a:defRPr sz="1600" b="1" i="0" kern="1200" cap="all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867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3"/>
            <a:ext cx="12192001" cy="686435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/>
          </a:p>
        </p:txBody>
      </p:sp>
      <p:pic>
        <p:nvPicPr>
          <p:cNvPr id="5" name="pasted-image.tif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04800" y="533400"/>
            <a:ext cx="4334392" cy="94846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09600" y="92075"/>
            <a:ext cx="10972801" cy="15081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19" tIns="121919" rIns="121919" bIns="121919" anchor="ctr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1" cy="52578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8737600" y="6362240"/>
            <a:ext cx="528348" cy="523218"/>
          </a:xfrm>
          <a:prstGeom prst="rect">
            <a:avLst/>
          </a:prstGeom>
          <a:ln w="25400">
            <a:miter lim="400000"/>
          </a:ln>
        </p:spPr>
        <p:txBody>
          <a:bodyPr wrap="none" lIns="121919" tIns="121919" rIns="121919" bIns="1219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3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</p:sldLayoutIdLst>
  <p:transition spd="med"/>
  <p:txStyles>
    <p:titleStyle>
      <a:lvl1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12191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450056" marR="0" indent="-450056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57225" marR="0" indent="-428625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857250" marR="0" indent="-40005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165859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394459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623059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851659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080258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308858" marR="0" indent="-480060" algn="l" defTabSz="1219199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1219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52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84862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04800"/>
            <a:ext cx="203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795580" y="6529209"/>
            <a:ext cx="268224" cy="26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solidFill>
                <a:prstClr val="white"/>
              </a:solidFill>
            </a:endParaRPr>
          </a:p>
        </p:txBody>
      </p:sp>
      <p:pic>
        <p:nvPicPr>
          <p:cNvPr id="10" name="Picture 9" descr="virtusa logo without tag line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6536267"/>
            <a:ext cx="928356" cy="23164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667384" y="6556469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1200" smtClean="0">
                <a:solidFill>
                  <a:prstClr val="white"/>
                </a:solidFill>
              </a:rPr>
              <a:pPr algn="ctr"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8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rgbClr val="1F3B92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609585" rtl="0" eaLnBrk="1" latinLnBrk="0" hangingPunct="1">
        <a:spcBef>
          <a:spcPts val="800"/>
        </a:spcBef>
        <a:buClr>
          <a:schemeClr val="accent1"/>
        </a:buClr>
        <a:buFont typeface="Wingdings" charset="2"/>
        <a:buChar char="§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975336" indent="-365751" algn="l" defTabSz="609585" rtl="0" eaLnBrk="1" latinLnBrk="0" hangingPunct="1">
        <a:spcBef>
          <a:spcPts val="8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365751" algn="l" defTabSz="609585" rtl="0" eaLnBrk="1" latinLnBrk="0" hangingPunct="1">
        <a:spcBef>
          <a:spcPts val="1333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837" indent="-365751" algn="l" defTabSz="609585" rtl="0" eaLnBrk="1" latinLnBrk="0" hangingPunct="1">
        <a:spcBef>
          <a:spcPts val="1600"/>
        </a:spcBef>
        <a:buClr>
          <a:schemeClr val="accent1"/>
        </a:buClr>
        <a:buFont typeface="Wingdings" charset="2"/>
        <a:buChar char="§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072588" indent="-243834" algn="l" defTabSz="609585" rtl="0" eaLnBrk="1" latinLnBrk="0" hangingPunct="1">
        <a:spcBef>
          <a:spcPts val="18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6286" y="214812"/>
            <a:ext cx="7238663" cy="667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403336" y="1136650"/>
            <a:ext cx="8280663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Parallelogram 10"/>
          <p:cNvSpPr/>
          <p:nvPr userDrawn="1"/>
        </p:nvSpPr>
        <p:spPr>
          <a:xfrm>
            <a:off x="11653257" y="6686550"/>
            <a:ext cx="406401" cy="152402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781116" y="6685610"/>
            <a:ext cx="15068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fld id="{63BF8DC1-922C-3147-99A8-FBF9C91B2549}" type="slidenum">
              <a:rPr lang="en-US" sz="1000" b="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000" b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9" name="Rectangle 158"/>
          <p:cNvSpPr/>
          <p:nvPr userDrawn="1"/>
        </p:nvSpPr>
        <p:spPr>
          <a:xfrm rot="5400000">
            <a:off x="1830824" y="-1218234"/>
            <a:ext cx="152401" cy="2588871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 smtClea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2" name="Picture 16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6" y="6697327"/>
            <a:ext cx="790969" cy="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400" kern="1200" cap="none" spc="0" baseline="0">
          <a:solidFill>
            <a:srgbClr val="000000"/>
          </a:solidFill>
          <a:latin typeface="Calibri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600" b="0" i="0" kern="1200">
          <a:solidFill>
            <a:schemeClr val="tx1"/>
          </a:solidFill>
          <a:latin typeface="Calibri"/>
          <a:ea typeface="+mn-ea"/>
          <a:cs typeface="Calibri"/>
        </a:defRPr>
      </a:lvl1pPr>
      <a:lvl2pPr marL="230188" indent="-169863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Calibri"/>
          <a:ea typeface="+mn-ea"/>
          <a:cs typeface="Calibri"/>
        </a:defRPr>
      </a:lvl2pPr>
      <a:lvl3pPr marL="398463" indent="-1682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Lucida Grande"/>
        <a:buChar char="–"/>
        <a:defRPr sz="16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628650" indent="-1682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Courier New"/>
        <a:buChar char="o"/>
        <a:defRPr sz="1600" b="0" i="0" kern="1200" cap="none" baseline="0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1219170" rtl="0" eaLnBrk="1" latinLnBrk="0" hangingPunct="1">
        <a:lnSpc>
          <a:spcPct val="100000"/>
        </a:lnSpc>
        <a:spcBef>
          <a:spcPts val="800"/>
        </a:spcBef>
        <a:spcAft>
          <a:spcPts val="0"/>
        </a:spcAft>
        <a:buFont typeface="Calibri" panose="020F0502020204030204" pitchFamily="34" charset="0"/>
        <a:buChar char="​"/>
        <a:defRPr sz="1600" b="1" i="0" kern="1200" cap="all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867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52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84862" y="347102"/>
            <a:ext cx="10972092" cy="524999"/>
          </a:xfrm>
          <a:prstGeom prst="rect">
            <a:avLst/>
          </a:prstGeom>
        </p:spPr>
        <p:txBody>
          <a:bodyPr vert="horz" lIns="9144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04800"/>
            <a:ext cx="203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latin typeface="+mj-l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795580" y="6529209"/>
            <a:ext cx="268224" cy="268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 smtClean="0"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67384" y="6556469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1200" spc="0" baseline="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spc="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 descr="virtusa-polaris-logo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7" y="6554022"/>
            <a:ext cx="1706880" cy="1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200" kern="1200">
          <a:solidFill>
            <a:srgbClr val="1F3B92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609585" rtl="0" eaLnBrk="1" latinLnBrk="0" hangingPunct="1">
        <a:spcBef>
          <a:spcPts val="800"/>
        </a:spcBef>
        <a:buClr>
          <a:schemeClr val="accent1"/>
        </a:buClr>
        <a:buFont typeface="Wingdings" charset="2"/>
        <a:buChar char="§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975336" indent="-365751" algn="l" defTabSz="609585" rtl="0" eaLnBrk="1" latinLnBrk="0" hangingPunct="1">
        <a:spcBef>
          <a:spcPts val="8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365751" algn="l" defTabSz="609585" rtl="0" eaLnBrk="1" latinLnBrk="0" hangingPunct="1">
        <a:spcBef>
          <a:spcPts val="1333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837" indent="-365751" algn="l" defTabSz="609585" rtl="0" eaLnBrk="1" latinLnBrk="0" hangingPunct="1">
        <a:spcBef>
          <a:spcPts val="1600"/>
        </a:spcBef>
        <a:buClr>
          <a:schemeClr val="accent1"/>
        </a:buClr>
        <a:buFont typeface="Wingdings" charset="2"/>
        <a:buChar char="§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072588" indent="-243834" algn="l" defTabSz="609585" rtl="0" eaLnBrk="1" latinLnBrk="0" hangingPunct="1">
        <a:spcBef>
          <a:spcPts val="18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2"/>
            <a:ext cx="12192000" cy="6810375"/>
          </a:xfrm>
          <a:prstGeom prst="rect">
            <a:avLst/>
          </a:prstGeom>
        </p:spPr>
      </p:pic>
      <p:sp>
        <p:nvSpPr>
          <p:cNvPr id="8" name="Shape 24"/>
          <p:cNvSpPr/>
          <p:nvPr/>
        </p:nvSpPr>
        <p:spPr>
          <a:xfrm>
            <a:off x="-9504" y="5295800"/>
            <a:ext cx="12201504" cy="1207082"/>
          </a:xfrm>
          <a:prstGeom prst="rect">
            <a:avLst/>
          </a:prstGeom>
          <a:solidFill>
            <a:srgbClr val="EDF0E8">
              <a:alpha val="80000"/>
            </a:srgbClr>
          </a:solidFill>
          <a:ln w="12700">
            <a:miter lim="400000"/>
          </a:ln>
        </p:spPr>
        <p:txBody>
          <a:bodyPr lIns="60960" tIns="60960" rIns="60960" bIns="60960" anchor="ctr"/>
          <a:lstStyle/>
          <a:p>
            <a:endParaRPr sz="900"/>
          </a:p>
        </p:txBody>
      </p:sp>
      <p:sp>
        <p:nvSpPr>
          <p:cNvPr id="254" name="Shape 254"/>
          <p:cNvSpPr/>
          <p:nvPr/>
        </p:nvSpPr>
        <p:spPr>
          <a:xfrm>
            <a:off x="152400" y="5513477"/>
            <a:ext cx="11125200" cy="80021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60" tIns="60960" rIns="60960" bIns="60960">
            <a:spAutoFit/>
          </a:bodyPr>
          <a:lstStyle/>
          <a:p>
            <a:pPr defTabSz="1219200" hangingPunct="0">
              <a:defRPr sz="5600" i="1">
                <a:solidFill>
                  <a:srgbClr val="53535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GB" sz="2400" kern="0" dirty="0" err="1" smtClean="0">
                <a:solidFill>
                  <a:schemeClr val="accent6">
                    <a:lumMod val="75000"/>
                  </a:schemeClr>
                </a:solidFill>
                <a:latin typeface="Helvetica Neue Light"/>
                <a:sym typeface="Helvetica Neue Light"/>
              </a:rPr>
              <a:t>VirtusaPolaris</a:t>
            </a:r>
            <a:r>
              <a:rPr lang="en-GB" sz="2400" kern="0" dirty="0" smtClean="0">
                <a:solidFill>
                  <a:schemeClr val="accent6">
                    <a:lumMod val="75000"/>
                  </a:schemeClr>
                </a:solidFill>
                <a:latin typeface="Helvetica Neue Light"/>
                <a:sym typeface="Helvetica Neue Light"/>
              </a:rPr>
              <a:t> Digital</a:t>
            </a:r>
          </a:p>
          <a:p>
            <a:pPr defTabSz="1219200" hangingPunct="0">
              <a:defRPr sz="5600" i="1">
                <a:solidFill>
                  <a:srgbClr val="53535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GB" sz="2000" i="1" kern="0" dirty="0" smtClean="0">
                <a:solidFill>
                  <a:srgbClr val="535353"/>
                </a:solidFill>
                <a:latin typeface="Helvetica Neue Light"/>
                <a:sym typeface="Helvetica Neue Light"/>
              </a:rPr>
              <a:t>Transforming Today’s Financial Services Firms Into Tomorrow’s Market Leaders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7050" y="6172200"/>
            <a:ext cx="1181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rgbClr val="2A3024"/>
                </a:solidFill>
                <a:latin typeface="+mj-lt"/>
              </a:rPr>
              <a:t>16</a:t>
            </a:r>
            <a:r>
              <a:rPr lang="en-GB" sz="1400" baseline="30000" dirty="0" smtClean="0">
                <a:solidFill>
                  <a:srgbClr val="2A3024"/>
                </a:solidFill>
                <a:latin typeface="+mj-lt"/>
              </a:rPr>
              <a:t>th</a:t>
            </a:r>
            <a:r>
              <a:rPr lang="en-GB" sz="1400" dirty="0" smtClean="0">
                <a:solidFill>
                  <a:srgbClr val="2A3024"/>
                </a:solidFill>
                <a:latin typeface="+mj-lt"/>
              </a:rPr>
              <a:t> June 2017</a:t>
            </a:r>
            <a:endParaRPr lang="en-US" sz="1400" dirty="0" smtClean="0">
              <a:solidFill>
                <a:srgbClr val="2A3024"/>
              </a:solidFill>
              <a:latin typeface="+mj-lt"/>
            </a:endParaRPr>
          </a:p>
        </p:txBody>
      </p:sp>
      <p:pic>
        <p:nvPicPr>
          <p:cNvPr id="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751634"/>
            <a:ext cx="4334392" cy="948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5791200" cy="19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9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 smtClean="0"/>
              <a:t>SCENARIO ONE – personal banking</a:t>
            </a:r>
            <a:endParaRPr lang="en-US" dirty="0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66008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4597" y="2689344"/>
            <a:ext cx="2076225" cy="12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4676" tIns="74676" rIns="74676" bIns="74676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37021"/>
                </a:solidFill>
                <a:latin typeface="+mj-lt"/>
                <a:ea typeface="ＭＳ Ｐゴシック"/>
                <a:cs typeface="Arial" pitchFamily="34" charset="0"/>
              </a:rPr>
              <a:t>Adobe Sign</a:t>
            </a:r>
            <a:endParaRPr lang="en-US" sz="1600" b="1" dirty="0" smtClean="0">
              <a:solidFill>
                <a:srgbClr val="003A58"/>
              </a:solidFill>
              <a:latin typeface="+mj-lt"/>
              <a:ea typeface="ＭＳ Ｐゴシック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D2D2A"/>
                </a:solidFill>
              </a:rPr>
              <a:t>Blurb about particular features we’re using</a:t>
            </a:r>
          </a:p>
          <a:p>
            <a:pPr marL="171450" indent="-171450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D2D2A"/>
                </a:solidFill>
              </a:rPr>
              <a:t>why </a:t>
            </a:r>
            <a:r>
              <a:rPr lang="en-GB" sz="1400" dirty="0" smtClean="0">
                <a:solidFill>
                  <a:srgbClr val="2D2D2A"/>
                </a:solidFill>
              </a:rPr>
              <a:t>and how</a:t>
            </a:r>
            <a:endParaRPr lang="en-US" sz="1400" dirty="0">
              <a:solidFill>
                <a:srgbClr val="2D2D2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3087" y="4876800"/>
            <a:ext cx="2076225" cy="12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4676" tIns="74676" rIns="74676" bIns="74676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37021"/>
                </a:solidFill>
                <a:latin typeface="+mj-lt"/>
                <a:ea typeface="ＭＳ Ｐゴシック"/>
                <a:cs typeface="Arial" pitchFamily="34" charset="0"/>
              </a:rPr>
              <a:t>Adobe Forms</a:t>
            </a:r>
            <a:endParaRPr lang="en-US" sz="1600" b="1" dirty="0" smtClean="0">
              <a:solidFill>
                <a:srgbClr val="003A58"/>
              </a:solidFill>
              <a:latin typeface="+mj-lt"/>
              <a:ea typeface="ＭＳ Ｐゴシック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D2D2A"/>
                </a:solidFill>
              </a:rPr>
              <a:t>Blurb about particular features we’re using</a:t>
            </a:r>
          </a:p>
          <a:p>
            <a:pPr marL="171450" indent="-171450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D2D2A"/>
                </a:solidFill>
              </a:rPr>
              <a:t>why </a:t>
            </a:r>
            <a:r>
              <a:rPr lang="en-GB" sz="1400" dirty="0" smtClean="0">
                <a:solidFill>
                  <a:srgbClr val="2D2D2A"/>
                </a:solidFill>
              </a:rPr>
              <a:t>and how</a:t>
            </a:r>
            <a:endParaRPr lang="en-US" sz="1400" dirty="0">
              <a:solidFill>
                <a:srgbClr val="2D2D2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73936" y="3666428"/>
            <a:ext cx="2076225" cy="1505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4676" tIns="74676" rIns="74676" bIns="74676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37021"/>
                </a:solidFill>
                <a:latin typeface="+mj-lt"/>
                <a:ea typeface="ＭＳ Ｐゴシック"/>
                <a:cs typeface="Arial" pitchFamily="34" charset="0"/>
              </a:rPr>
              <a:t>Adobe Experience Manager</a:t>
            </a:r>
            <a:endParaRPr lang="en-US" sz="1600" b="1" dirty="0" smtClean="0">
              <a:solidFill>
                <a:srgbClr val="003A58"/>
              </a:solidFill>
              <a:latin typeface="+mj-lt"/>
              <a:ea typeface="ＭＳ Ｐゴシック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D2D2A"/>
                </a:solidFill>
              </a:rPr>
              <a:t>Blurb about particular features we’re using</a:t>
            </a:r>
          </a:p>
          <a:p>
            <a:pPr marL="171450" indent="-171450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D2D2A"/>
                </a:solidFill>
              </a:rPr>
              <a:t>Why </a:t>
            </a:r>
            <a:r>
              <a:rPr lang="en-GB" sz="1400" dirty="0" smtClean="0">
                <a:solidFill>
                  <a:srgbClr val="2D2D2A"/>
                </a:solidFill>
              </a:rPr>
              <a:t>and how</a:t>
            </a:r>
            <a:endParaRPr lang="en-US" sz="1400" dirty="0">
              <a:solidFill>
                <a:srgbClr val="2D2D2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1200" y="927916"/>
            <a:ext cx="2076225" cy="12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4676" tIns="74676" rIns="74676" bIns="74676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F37021"/>
                </a:solidFill>
                <a:latin typeface="+mj-lt"/>
                <a:ea typeface="ＭＳ Ｐゴシック"/>
                <a:cs typeface="Arial" pitchFamily="34" charset="0"/>
              </a:rPr>
              <a:t>Chatbot</a:t>
            </a:r>
            <a:endParaRPr lang="en-US" sz="1600" b="1" dirty="0" smtClean="0">
              <a:solidFill>
                <a:srgbClr val="003A58"/>
              </a:solidFill>
              <a:latin typeface="+mj-lt"/>
              <a:ea typeface="ＭＳ Ｐゴシック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D2D2A"/>
                </a:solidFill>
              </a:rPr>
              <a:t>Blurb about particular features we’re using</a:t>
            </a:r>
          </a:p>
          <a:p>
            <a:pPr marL="171450" indent="-171450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D2D2A"/>
                </a:solidFill>
              </a:rPr>
              <a:t>Why </a:t>
            </a:r>
            <a:r>
              <a:rPr lang="en-GB" sz="1400" dirty="0" smtClean="0">
                <a:solidFill>
                  <a:srgbClr val="2D2D2A"/>
                </a:solidFill>
              </a:rPr>
              <a:t>and how</a:t>
            </a:r>
            <a:endParaRPr lang="en-US" sz="1400" dirty="0">
              <a:solidFill>
                <a:srgbClr val="2D2D2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77400" y="1722990"/>
            <a:ext cx="2076225" cy="12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4676" tIns="74676" rIns="74676" bIns="74676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37021"/>
                </a:solidFill>
                <a:latin typeface="+mj-lt"/>
                <a:ea typeface="ＭＳ Ｐゴシック"/>
                <a:cs typeface="Arial" pitchFamily="34" charset="0"/>
              </a:rPr>
              <a:t>Facebook</a:t>
            </a:r>
            <a:endParaRPr lang="en-US" sz="1600" b="1" dirty="0" smtClean="0">
              <a:solidFill>
                <a:srgbClr val="003A58"/>
              </a:solidFill>
              <a:latin typeface="+mj-lt"/>
              <a:ea typeface="ＭＳ Ｐゴシック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D2D2A"/>
                </a:solidFill>
              </a:rPr>
              <a:t>Blurb about particular features we’re using</a:t>
            </a:r>
          </a:p>
          <a:p>
            <a:pPr marL="171450" indent="-171450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2D2D2A"/>
                </a:solidFill>
              </a:rPr>
              <a:t>Why </a:t>
            </a:r>
            <a:r>
              <a:rPr lang="en-GB" sz="1400" dirty="0" smtClean="0">
                <a:solidFill>
                  <a:srgbClr val="2D2D2A"/>
                </a:solidFill>
              </a:rPr>
              <a:t>and how</a:t>
            </a:r>
            <a:endParaRPr lang="en-US" sz="1400" dirty="0">
              <a:solidFill>
                <a:srgbClr val="2D2D2A"/>
              </a:solidFill>
            </a:endParaRP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304801" y="389402"/>
            <a:ext cx="11582400" cy="524998"/>
          </a:xfrm>
        </p:spPr>
        <p:txBody>
          <a:bodyPr/>
          <a:lstStyle/>
          <a:p>
            <a:pPr algn="ctr"/>
            <a:r>
              <a:rPr lang="en-GB" b="1" dirty="0" smtClean="0"/>
              <a:t>Account Switching Service - Technical 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273687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363200" cy="13744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Scenario Two</a:t>
            </a:r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Retail/Corporate Banking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81000" y="304800"/>
            <a:ext cx="1689565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02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04</a:t>
            </a:r>
            <a:endParaRPr kumimoji="0" lang="en-GB" sz="13000" b="0" i="0" u="none" strike="noStrike" kern="1200" cap="none" spc="0" normalizeH="0" baseline="0" noProof="0" dirty="0" smtClean="0">
              <a:ln>
                <a:noFill/>
              </a:ln>
              <a:solidFill>
                <a:srgbClr val="F3702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810000" y="5638800"/>
            <a:ext cx="4771178" cy="10440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864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0"/>
            <a:ext cx="7848600" cy="838200"/>
          </a:xfrm>
        </p:spPr>
        <p:txBody>
          <a:bodyPr/>
          <a:lstStyle/>
          <a:p>
            <a:r>
              <a:rPr lang="en-GB" dirty="0" smtClean="0"/>
              <a:t>Placeholder for standing order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 smtClean="0"/>
              <a:t>Scenario two – retail 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1493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 smtClean="0"/>
              <a:t>SCENARIO ONE – RETAIL/CORPORATE banking</a:t>
            </a:r>
            <a:endParaRPr lang="en-US" dirty="0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85800"/>
            <a:ext cx="66008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0960" y="3168881"/>
            <a:ext cx="10667151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7200" dirty="0" smtClean="0">
                <a:solidFill>
                  <a:schemeClr val="tx2"/>
                </a:solidFill>
                <a:latin typeface="+mj-lt"/>
              </a:rPr>
              <a:t>UPDATE FOR THIS SCENARIO</a:t>
            </a:r>
            <a:endParaRPr lang="en-US" sz="7200" dirty="0" err="1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420011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363200" cy="13744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Scenario Three</a:t>
            </a:r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Private Banking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81000" y="304800"/>
            <a:ext cx="1689565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02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05</a:t>
            </a:r>
            <a:endParaRPr kumimoji="0" lang="en-GB" sz="13000" b="0" i="0" u="none" strike="noStrike" kern="1200" cap="none" spc="0" normalizeH="0" baseline="0" noProof="0" dirty="0" smtClean="0">
              <a:ln>
                <a:noFill/>
              </a:ln>
              <a:solidFill>
                <a:srgbClr val="F3702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810000" y="5638800"/>
            <a:ext cx="4771178" cy="10440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994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 smtClean="0"/>
              <a:t>Scenario three – Private banking</a:t>
            </a:r>
            <a:endParaRPr lang="en-US" dirty="0"/>
          </a:p>
        </p:txBody>
      </p:sp>
      <p:pic>
        <p:nvPicPr>
          <p:cNvPr id="3074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9713"/>
            <a:ext cx="11662706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96240"/>
            <a:ext cx="11582400" cy="524998"/>
          </a:xfrm>
        </p:spPr>
        <p:txBody>
          <a:bodyPr/>
          <a:lstStyle/>
          <a:p>
            <a:pPr algn="ctr"/>
            <a:r>
              <a:rPr lang="en-GB" b="1" dirty="0" smtClean="0"/>
              <a:t>Private Banking - Wealth Portfolio Application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066800"/>
            <a:ext cx="10515600" cy="22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4676" tIns="74676" rIns="74676" bIns="7467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kern="0" dirty="0" smtClean="0">
                <a:solidFill>
                  <a:srgbClr val="F37021"/>
                </a:solidFill>
                <a:ea typeface="ＭＳ Ｐゴシック"/>
                <a:cs typeface="Arial" pitchFamily="34" charset="0"/>
              </a:rPr>
              <a:t>Interacting with HNW Customers Efficiently and Effectively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3A58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rPr>
              <a:t>Oliver</a:t>
            </a:r>
            <a:r>
              <a:rPr kumimoji="0" lang="en-GB" sz="1400" b="0" i="0" u="none" strike="noStrike" kern="0" cap="none" spc="0" normalizeH="0" noProof="0" dirty="0" smtClean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rPr>
              <a:t> is a HNW customer, he </a:t>
            </a: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rPr>
              <a:t>calls his Fund</a:t>
            </a:r>
            <a:r>
              <a:rPr kumimoji="0" lang="en-GB" sz="1400" b="0" i="0" u="none" strike="noStrike" kern="0" cap="none" spc="0" normalizeH="0" noProof="0" dirty="0" smtClean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rPr>
              <a:t> Manager to discuss possible new investments.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0" baseline="0" dirty="0" smtClean="0">
                <a:solidFill>
                  <a:srgbClr val="2D2D2A"/>
                </a:solidFill>
              </a:rPr>
              <a:t>The Fund Manager</a:t>
            </a:r>
            <a:r>
              <a:rPr lang="en-GB" sz="1400" kern="0" dirty="0" smtClean="0">
                <a:solidFill>
                  <a:srgbClr val="2D2D2A"/>
                </a:solidFill>
              </a:rPr>
              <a:t> directs him to a form that is partially completed with his information, and some additional questions that quickly narrow down the choice of portfolio.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0" dirty="0" smtClean="0">
                <a:solidFill>
                  <a:srgbClr val="2D2D2A"/>
                </a:solidFill>
              </a:rPr>
              <a:t>On submission the form is converted to digital form and sent out to Oliver and the Fund Manager for signature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kern="0" dirty="0" smtClean="0">
                <a:solidFill>
                  <a:srgbClr val="2D2D2A"/>
                </a:solidFill>
              </a:rPr>
              <a:t>Both parties sign it, and the Document of Record is captured.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D2D2A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1828074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 smtClean="0"/>
              <a:t>SCENARIO ONE – PRIVATE banking</a:t>
            </a:r>
            <a:endParaRPr lang="en-US" dirty="0"/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85800"/>
            <a:ext cx="660082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0960" y="3168881"/>
            <a:ext cx="10667151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7200" dirty="0" smtClean="0">
                <a:solidFill>
                  <a:schemeClr val="tx2"/>
                </a:solidFill>
                <a:latin typeface="+mj-lt"/>
              </a:rPr>
              <a:t>UPDATE FOR THIS SCENARIO</a:t>
            </a:r>
            <a:endParaRPr lang="en-US" sz="7200" dirty="0" err="1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59906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363200" cy="13744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Final Thoughts</a:t>
            </a:r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Future Opportunities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81000" y="304800"/>
            <a:ext cx="1689565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02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06</a:t>
            </a:r>
            <a:endParaRPr kumimoji="0" lang="en-GB" sz="13000" b="0" i="0" u="none" strike="noStrike" kern="1200" cap="none" spc="0" normalizeH="0" baseline="0" noProof="0" dirty="0" smtClean="0">
              <a:ln>
                <a:noFill/>
              </a:ln>
              <a:solidFill>
                <a:srgbClr val="F3702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810000" y="5638800"/>
            <a:ext cx="4771178" cy="10440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002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158"/>
          <p:cNvSpPr txBox="1">
            <a:spLocks/>
          </p:cNvSpPr>
          <p:nvPr/>
        </p:nvSpPr>
        <p:spPr>
          <a:xfrm>
            <a:off x="3886200" y="914400"/>
            <a:ext cx="4337844" cy="1295400"/>
          </a:xfrm>
          <a:prstGeom prst="rect">
            <a:avLst/>
          </a:prstGeom>
          <a:noFill/>
          <a:effectLst/>
        </p:spPr>
        <p:txBody>
          <a:bodyPr vert="horz" wrap="square" lIns="9144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3200" b="0" kern="1200" cap="none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1">
                <a:solidFill>
                  <a:srgbClr val="FF93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  <a:sym typeface="Calibri"/>
              </a:rPr>
              <a:t>Thank You</a:t>
            </a: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4191000" y="5173414"/>
            <a:ext cx="3331518" cy="846386"/>
          </a:xfrm>
          <a:prstGeom prst="rect">
            <a:avLst/>
          </a:prstGeom>
        </p:spPr>
        <p:txBody>
          <a:bodyPr vert="horz" wrap="square" lIns="9144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75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None/>
              <a:defRPr sz="2400" i="0" kern="1200" baseline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500" i="0" kern="1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None/>
              <a:defRPr sz="1100" i="0" kern="1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None/>
              <a:defRPr sz="1100" i="0" kern="1200">
                <a:solidFill>
                  <a:schemeClr val="accent5"/>
                </a:solidFill>
                <a:latin typeface="Calibri"/>
                <a:ea typeface="+mn-ea"/>
                <a:cs typeface="Calibri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None/>
              <a:defRPr sz="700" i="0" kern="1200">
                <a:solidFill>
                  <a:schemeClr val="tx2"/>
                </a:solidFill>
                <a:latin typeface="Calibri"/>
                <a:ea typeface="+mn-ea"/>
                <a:cs typeface="Calibri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</a:rPr>
              <a:t>www.virtusapolaris-digital.com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pic>
        <p:nvPicPr>
          <p:cNvPr id="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0590" y="3110389"/>
            <a:ext cx="7068584" cy="1546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67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363200" cy="13744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We Are</a:t>
            </a:r>
            <a:r>
              <a:rPr lang="en-US" sz="5400" dirty="0" smtClean="0">
                <a:solidFill>
                  <a:schemeClr val="bg1"/>
                </a:solidFill>
              </a:rPr>
              <a:t/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A Really Punchy Description Here!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81000" y="304800"/>
            <a:ext cx="1689565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02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01</a:t>
            </a:r>
            <a:endParaRPr kumimoji="0" lang="en-GB" sz="13000" b="0" i="0" u="none" strike="noStrike" kern="1200" cap="none" spc="0" normalizeH="0" baseline="0" noProof="0" dirty="0" smtClean="0">
              <a:ln>
                <a:noFill/>
              </a:ln>
              <a:solidFill>
                <a:srgbClr val="F3702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810000" y="5638800"/>
            <a:ext cx="4771178" cy="10440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23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0"/>
            <a:ext cx="7848600" cy="838200"/>
          </a:xfrm>
        </p:spPr>
        <p:txBody>
          <a:bodyPr/>
          <a:lstStyle/>
          <a:p>
            <a:r>
              <a:rPr lang="en-GB" dirty="0" smtClean="0"/>
              <a:t>Placeholder for a pre-existing slide that emphasises our BFS and AEM credentials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 smtClean="0"/>
              <a:t>Who we are</a:t>
            </a:r>
          </a:p>
        </p:txBody>
      </p:sp>
    </p:spTree>
    <p:extLst>
      <p:ext uri="{BB962C8B-B14F-4D97-AF65-F5344CB8AC3E}">
        <p14:creationId xmlns:p14="http://schemas.microsoft.com/office/powerpoint/2010/main" val="391061718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0"/>
            <a:ext cx="7848600" cy="838200"/>
          </a:xfrm>
        </p:spPr>
        <p:txBody>
          <a:bodyPr/>
          <a:lstStyle/>
          <a:p>
            <a:r>
              <a:rPr lang="en-GB" dirty="0" smtClean="0"/>
              <a:t>Placeholder for a pre-existing slide, about the company, location, etc.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 smtClean="0"/>
              <a:t>Who we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6458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363200" cy="13744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Customer Engagement at ANZ</a:t>
            </a:r>
            <a:r>
              <a:rPr lang="en-US" sz="5400" dirty="0" smtClean="0">
                <a:solidFill>
                  <a:schemeClr val="bg1"/>
                </a:solidFill>
              </a:rPr>
              <a:t/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Challenge </a:t>
            </a:r>
            <a:r>
              <a:rPr lang="en-US" sz="5400" dirty="0">
                <a:solidFill>
                  <a:schemeClr val="bg1"/>
                </a:solidFill>
              </a:rPr>
              <a:t>and Opportunity 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81000" y="304800"/>
            <a:ext cx="1689565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02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02</a:t>
            </a:r>
            <a:endParaRPr kumimoji="0" lang="en-GB" sz="13000" b="0" i="0" u="none" strike="noStrike" kern="1200" cap="none" spc="0" normalizeH="0" baseline="0" noProof="0" dirty="0" smtClean="0">
              <a:ln>
                <a:noFill/>
              </a:ln>
              <a:solidFill>
                <a:srgbClr val="F3702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810000" y="5638800"/>
            <a:ext cx="4771178" cy="10440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7"/>
            <a:ext cx="12192000" cy="6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399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0"/>
            <a:ext cx="7848600" cy="838200"/>
          </a:xfrm>
        </p:spPr>
        <p:txBody>
          <a:bodyPr/>
          <a:lstStyle/>
          <a:p>
            <a:r>
              <a:rPr lang="en-GB" dirty="0" smtClean="0"/>
              <a:t>Call out specific risks/challenges relevant to ANZ, business motivations, and advantages from technology that we reference later.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 smtClean="0"/>
              <a:t>Challenge and  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0420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363200" cy="13744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Scenario One</a:t>
            </a:r>
            <a:r>
              <a:rPr lang="en-US" sz="4400" dirty="0" smtClean="0">
                <a:solidFill>
                  <a:schemeClr val="bg1"/>
                </a:solidFill>
              </a:rPr>
              <a:t/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Personal Banking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81000" y="304800"/>
            <a:ext cx="1689565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0" b="0" i="0" u="none" strike="noStrike" kern="1200" cap="none" spc="0" normalizeH="0" baseline="0" noProof="0" smtClean="0">
                <a:ln>
                  <a:noFill/>
                </a:ln>
                <a:solidFill>
                  <a:srgbClr val="F3702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03</a:t>
            </a:r>
            <a:endParaRPr kumimoji="0" lang="en-GB" sz="13000" b="0" i="0" u="none" strike="noStrike" kern="1200" cap="none" spc="0" normalizeH="0" baseline="0" noProof="0" dirty="0" smtClean="0">
              <a:ln>
                <a:noFill/>
              </a:ln>
              <a:solidFill>
                <a:srgbClr val="F3702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3810000" y="5638800"/>
            <a:ext cx="4771178" cy="10440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9679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505200"/>
            <a:ext cx="3742268" cy="280670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 smtClean="0"/>
              <a:t>Scenario one – Personal banking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143002"/>
            <a:ext cx="10820400" cy="202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4676" tIns="74676" rIns="74676" bIns="74676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kern="0" dirty="0" smtClean="0">
                <a:solidFill>
                  <a:srgbClr val="F37021"/>
                </a:solidFill>
                <a:ea typeface="ＭＳ Ｐゴシック"/>
                <a:cs typeface="Arial" pitchFamily="34" charset="0"/>
              </a:rPr>
              <a:t>Attracting New Customers via Social Media and Chatbots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3A58"/>
              </a:solidFill>
              <a:effectLst/>
              <a:uLnTx/>
              <a:uFillTx/>
              <a:ea typeface="ＭＳ Ｐゴシック"/>
              <a:cs typeface="Arial" pitchFamily="34" charset="0"/>
            </a:endParaRPr>
          </a:p>
          <a:p>
            <a:pPr marL="1085850" lvl="2" indent="-171450" algn="just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rPr>
              <a:t>Amelia is reviewing her FaceBook feed, and is approached by </a:t>
            </a:r>
            <a:r>
              <a:rPr kumimoji="0" lang="en-GB" sz="1400" b="0" i="0" u="none" strike="noStrike" kern="0" cap="none" spc="0" normalizeH="0" noProof="0" dirty="0" smtClean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rPr>
              <a:t>the ANZ Chatbot</a:t>
            </a:r>
            <a:r>
              <a:rPr lang="en-GB" sz="1400" kern="0" dirty="0" smtClean="0">
                <a:solidFill>
                  <a:srgbClr val="2D2D2A"/>
                </a:solidFill>
              </a:rPr>
              <a:t> to discuss account switching.</a:t>
            </a:r>
            <a:endParaRPr lang="en-GB" sz="1400" kern="0" dirty="0">
              <a:solidFill>
                <a:srgbClr val="2D2D2A"/>
              </a:solidFill>
            </a:endParaRPr>
          </a:p>
          <a:p>
            <a:pPr marL="1085850" lvl="2" indent="-171450" algn="just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kumimoji="0" lang="en-GB" sz="1400" b="0" i="0" u="none" strike="noStrike" kern="0" cap="none" spc="0" normalizeH="0" noProof="0" dirty="0" smtClean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rPr>
              <a:t>The Chatbot </a:t>
            </a:r>
            <a:r>
              <a:rPr lang="en-GB" sz="1400" kern="0" dirty="0" smtClean="0">
                <a:solidFill>
                  <a:srgbClr val="2D2D2A"/>
                </a:solidFill>
              </a:rPr>
              <a:t>intelligently captures her information in conversation, and encourages her to agree to switch accounts.</a:t>
            </a:r>
          </a:p>
          <a:p>
            <a:pPr marL="1085850" lvl="2" indent="-171450" algn="just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400" kern="0" dirty="0" smtClean="0">
                <a:solidFill>
                  <a:srgbClr val="2D2D2A"/>
                </a:solidFill>
              </a:rPr>
              <a:t>Amelia is redirected to a form that is pre-filled with her information, and just requires a few clicks to proceed.</a:t>
            </a:r>
          </a:p>
          <a:p>
            <a:pPr marL="1085850" lvl="2" indent="-171450" algn="just">
              <a:spcBef>
                <a:spcPts val="600"/>
              </a:spcBef>
              <a:buClr>
                <a:srgbClr val="F37021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GB" sz="1400" kern="0" dirty="0" smtClean="0">
                <a:solidFill>
                  <a:srgbClr val="2D2D2A"/>
                </a:solidFill>
              </a:rPr>
              <a:t>Amelia immediately receives a require to digitally sign the form, which she does, and the Document of Record is captured.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Account Switching Service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598"/>
            <a:ext cx="748225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96859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virtusa master">
  <a:themeElements>
    <a:clrScheme name="Virtusa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C3D7A4"/>
      </a:accent2>
      <a:accent3>
        <a:srgbClr val="1F3C92"/>
      </a:accent3>
      <a:accent4>
        <a:srgbClr val="ADCDEC"/>
      </a:accent4>
      <a:accent5>
        <a:srgbClr val="FF0000"/>
      </a:accent5>
      <a:accent6>
        <a:srgbClr val="F37021"/>
      </a:accent6>
      <a:hlink>
        <a:srgbClr val="64645D"/>
      </a:hlink>
      <a:folHlink>
        <a:srgbClr val="6464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402FB19-073B-4B1C-8F9D-E5A14D96403A}" vid="{2C5A9F1D-3154-4459-AEBF-A9F6400D7F3A}"/>
    </a:ext>
  </a:extLst>
</a:theme>
</file>

<file path=ppt/theme/theme2.xml><?xml version="1.0" encoding="utf-8"?>
<a:theme xmlns:a="http://schemas.openxmlformats.org/drawingml/2006/main" name="virtusa title master">
  <a:themeElements>
    <a:clrScheme name="Virtusa Color Theme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8DC63F"/>
      </a:accent1>
      <a:accent2>
        <a:srgbClr val="C3D7A4"/>
      </a:accent2>
      <a:accent3>
        <a:srgbClr val="1F3C92"/>
      </a:accent3>
      <a:accent4>
        <a:srgbClr val="ADCDEC"/>
      </a:accent4>
      <a:accent5>
        <a:srgbClr val="F15A22"/>
      </a:accent5>
      <a:accent6>
        <a:srgbClr val="F37021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402FB19-073B-4B1C-8F9D-E5A14D96403A}" vid="{EAA9EDD4-E557-4694-98BF-A6C45D65A3B4}"/>
    </a:ext>
  </a:extLst>
</a:theme>
</file>

<file path=ppt/theme/theme3.xml><?xml version="1.0" encoding="utf-8"?>
<a:theme xmlns:a="http://schemas.openxmlformats.org/drawingml/2006/main" name="virtusa 16x9 v1.0">
  <a:themeElements>
    <a:clrScheme name="Virtusa March 2016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C2DEEA"/>
      </a:accent1>
      <a:accent2>
        <a:srgbClr val="63B1E5"/>
      </a:accent2>
      <a:accent3>
        <a:srgbClr val="017DED"/>
      </a:accent3>
      <a:accent4>
        <a:srgbClr val="1F3C92"/>
      </a:accent4>
      <a:accent5>
        <a:srgbClr val="F37021"/>
      </a:accent5>
      <a:accent6>
        <a:srgbClr val="94CE56"/>
      </a:accent6>
      <a:hlink>
        <a:srgbClr val="F37021"/>
      </a:hlink>
      <a:folHlink>
        <a:srgbClr val="0169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1F3C92"/>
          </a:solidFill>
        </a:ln>
      </a:spPr>
      <a:bodyPr rtlCol="0" anchor="t"/>
      <a:lstStyle>
        <a:defPPr algn="ctr">
          <a:tabLst>
            <a:tab pos="284163" algn="l"/>
          </a:tabLst>
          <a:defRPr sz="1400" b="1" kern="0" dirty="0" smtClean="0">
            <a:solidFill>
              <a:srgbClr val="1F3C9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rgbClr val="63B1E5"/>
          </a:solidFill>
          <a:prstDash val="solid"/>
          <a:headEnd type="none"/>
          <a:tailEnd type="none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rtusa widescreen 2016" id="{8964DE6E-FAEF-C144-BD73-38CD66380109}" vid="{444FA1AD-3E2F-A34B-AB62-28511EBB4B0F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01600" dist="508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121919" tIns="121919" rIns="121919" bIns="121919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blurRad="101600" dist="508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21919" tIns="121919" rIns="121919" bIns="121919" numCol="1" spcCol="38100" rtlCol="0" anchor="t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2_Custom Design">
  <a:themeElements>
    <a:clrScheme name="Custom 54">
      <a:dk1>
        <a:srgbClr val="3C3C3C"/>
      </a:dk1>
      <a:lt1>
        <a:sysClr val="window" lastClr="FFFFFF"/>
      </a:lt1>
      <a:dk2>
        <a:srgbClr val="696969"/>
      </a:dk2>
      <a:lt2>
        <a:srgbClr val="D1D1D1"/>
      </a:lt2>
      <a:accent1>
        <a:srgbClr val="F37022"/>
      </a:accent1>
      <a:accent2>
        <a:srgbClr val="F6921E"/>
      </a:accent2>
      <a:accent3>
        <a:srgbClr val="219D44"/>
      </a:accent3>
      <a:accent4>
        <a:srgbClr val="ADCDEC"/>
      </a:accent4>
      <a:accent5>
        <a:srgbClr val="0085CC"/>
      </a:accent5>
      <a:accent6>
        <a:srgbClr val="1F3B92"/>
      </a:accent6>
      <a:hlink>
        <a:srgbClr val="64645D"/>
      </a:hlink>
      <a:folHlink>
        <a:srgbClr val="6464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virtusa 16x9 v1.0">
  <a:themeElements>
    <a:clrScheme name="Virtusa March 2016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C2DEEA"/>
      </a:accent1>
      <a:accent2>
        <a:srgbClr val="63B1E5"/>
      </a:accent2>
      <a:accent3>
        <a:srgbClr val="017DED"/>
      </a:accent3>
      <a:accent4>
        <a:srgbClr val="1F3C92"/>
      </a:accent4>
      <a:accent5>
        <a:srgbClr val="F37021"/>
      </a:accent5>
      <a:accent6>
        <a:srgbClr val="94CE56"/>
      </a:accent6>
      <a:hlink>
        <a:srgbClr val="F37021"/>
      </a:hlink>
      <a:folHlink>
        <a:srgbClr val="0169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1F3C92"/>
          </a:solidFill>
        </a:ln>
      </a:spPr>
      <a:bodyPr rtlCol="0" anchor="t"/>
      <a:lstStyle>
        <a:defPPr algn="ctr">
          <a:tabLst>
            <a:tab pos="284163" algn="l"/>
          </a:tabLst>
          <a:defRPr sz="1400" b="1" kern="0" dirty="0" smtClean="0">
            <a:solidFill>
              <a:srgbClr val="1F3C9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rgbClr val="63B1E5"/>
          </a:solidFill>
          <a:prstDash val="solid"/>
          <a:headEnd type="none"/>
          <a:tailEnd type="none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rtusa widescreen 2016" id="{8964DE6E-FAEF-C144-BD73-38CD66380109}" vid="{444FA1AD-3E2F-A34B-AB62-28511EBB4B0F}"/>
    </a:ext>
  </a:extLst>
</a:theme>
</file>

<file path=ppt/theme/theme7.xml><?xml version="1.0" encoding="utf-8"?>
<a:theme xmlns:a="http://schemas.openxmlformats.org/drawingml/2006/main" name="Custom Design">
  <a:themeElements>
    <a:clrScheme name="Custom 65">
      <a:dk1>
        <a:srgbClr val="3C3C3C"/>
      </a:dk1>
      <a:lt1>
        <a:sysClr val="window" lastClr="FFFFFF"/>
      </a:lt1>
      <a:dk2>
        <a:srgbClr val="696969"/>
      </a:dk2>
      <a:lt2>
        <a:srgbClr val="D1D1D1"/>
      </a:lt2>
      <a:accent1>
        <a:srgbClr val="F37022"/>
      </a:accent1>
      <a:accent2>
        <a:srgbClr val="F6921E"/>
      </a:accent2>
      <a:accent3>
        <a:srgbClr val="219D44"/>
      </a:accent3>
      <a:accent4>
        <a:srgbClr val="ADCDEC"/>
      </a:accent4>
      <a:accent5>
        <a:srgbClr val="0085CC"/>
      </a:accent5>
      <a:accent6>
        <a:srgbClr val="1F3B92"/>
      </a:accent6>
      <a:hlink>
        <a:srgbClr val="F0702C"/>
      </a:hlink>
      <a:folHlink>
        <a:srgbClr val="F0702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6D2B0E8D4F24D9262BE674D1754CD" ma:contentTypeVersion="2" ma:contentTypeDescription="Create a new document." ma:contentTypeScope="" ma:versionID="8589be90dba5e945fbb796357791da39">
  <xsd:schema xmlns:xsd="http://www.w3.org/2001/XMLSchema" xmlns:xs="http://www.w3.org/2001/XMLSchema" xmlns:p="http://schemas.microsoft.com/office/2006/metadata/properties" xmlns:ns2="543f42f2-0db5-4fd3-b97e-398a9d137adc" targetNamespace="http://schemas.microsoft.com/office/2006/metadata/properties" ma:root="true" ma:fieldsID="71e8e0eb7356578f50c6295516d32c05" ns2:_="">
    <xsd:import namespace="543f42f2-0db5-4fd3-b97e-398a9d137a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f42f2-0db5-4fd3-b97e-398a9d137a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AFFAD4-D17E-48D9-930F-4BC922003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3f42f2-0db5-4fd3-b97e-398a9d137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8DD5CB-44AA-4F45-8238-169146D25C19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543f42f2-0db5-4fd3-b97e-398a9d137ad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39E457E-FD97-4C22-95F4-337C73BD1C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VirtusaPolaris CorporatePowerPointTemplate2016</Template>
  <TotalTime>22658</TotalTime>
  <Words>402</Words>
  <Application>Microsoft Office PowerPoint</Application>
  <PresentationFormat>Widescreen</PresentationFormat>
  <Paragraphs>70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36" baseType="lpstr">
      <vt:lpstr>ＭＳ Ｐゴシック</vt:lpstr>
      <vt:lpstr>Arial</vt:lpstr>
      <vt:lpstr>Calibri</vt:lpstr>
      <vt:lpstr>Courier New</vt:lpstr>
      <vt:lpstr>Georgia</vt:lpstr>
      <vt:lpstr>Helvetica</vt:lpstr>
      <vt:lpstr>Helvetica Light</vt:lpstr>
      <vt:lpstr>Helvetica Neue Light</vt:lpstr>
      <vt:lpstr>Helvetica Neue Thin</vt:lpstr>
      <vt:lpstr>Lucida Grande</vt:lpstr>
      <vt:lpstr>Wingdings</vt:lpstr>
      <vt:lpstr>virtusa master</vt:lpstr>
      <vt:lpstr>virtusa title master</vt:lpstr>
      <vt:lpstr>virtusa 16x9 v1.0</vt:lpstr>
      <vt:lpstr>Office Theme</vt:lpstr>
      <vt:lpstr>2_Custom Design</vt:lpstr>
      <vt:lpstr>1_virtusa 16x9 v1.0</vt:lpstr>
      <vt:lpstr>Custom Design</vt:lpstr>
      <vt:lpstr>PowerPoint Presentation</vt:lpstr>
      <vt:lpstr>Who We Are A Really Punchy Description Here!</vt:lpstr>
      <vt:lpstr>Placeholder for a pre-existing slide that emphasises our BFS and AEM credentials</vt:lpstr>
      <vt:lpstr>Placeholder for a pre-existing slide, about the company, location, etc.</vt:lpstr>
      <vt:lpstr>Customer Engagement at ANZ Challenge and Opportunity </vt:lpstr>
      <vt:lpstr>PowerPoint Presentation</vt:lpstr>
      <vt:lpstr>Call out specific risks/challenges relevant to ANZ, business motivations, and advantages from technology that we reference later.</vt:lpstr>
      <vt:lpstr>Scenario One Personal Banking</vt:lpstr>
      <vt:lpstr>Account Switching Service</vt:lpstr>
      <vt:lpstr>Account Switching Service - Technical Overview</vt:lpstr>
      <vt:lpstr>Scenario Two Retail/Corporate Banking</vt:lpstr>
      <vt:lpstr>Placeholder for standing order</vt:lpstr>
      <vt:lpstr>PowerPoint Presentation</vt:lpstr>
      <vt:lpstr>Scenario Three Private Banking</vt:lpstr>
      <vt:lpstr>Private Banking - Wealth Portfolio Application</vt:lpstr>
      <vt:lpstr>PowerPoint Presentation</vt:lpstr>
      <vt:lpstr>Final Thoughts Future Opportunities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VirtusaPolaris Template</dc:title>
  <dc:subject/>
  <dc:creator>Julian Navaratnam</dc:creator>
  <cp:keywords/>
  <dc:description/>
  <cp:lastModifiedBy>Phil Gleghorn</cp:lastModifiedBy>
  <cp:revision>849</cp:revision>
  <cp:lastPrinted>2016-10-05T19:00:00Z</cp:lastPrinted>
  <dcterms:created xsi:type="dcterms:W3CDTF">2016-05-11T03:46:20Z</dcterms:created>
  <dcterms:modified xsi:type="dcterms:W3CDTF">2017-06-09T18:09:48Z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0x0101001A46D2B0E8D4F24D9262BE674D1754CD</vt:lpwstr>
  </property>
</Properties>
</file>