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03" r:id="rId3"/>
    <p:sldId id="294" r:id="rId4"/>
    <p:sldId id="298" r:id="rId5"/>
    <p:sldId id="31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10CC5-1915-45F3-9773-670027A0D35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78748-4E65-45DA-9FCD-72025F83C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57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9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49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5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3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F4FD7-AA6B-4CCE-B09A-616981A9B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AB6FC-8142-4D2B-B6A1-7F5693E3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AD80A-5E88-481D-904F-CA00AE2E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DE46-719A-436F-B798-3E3AFEADF45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E1442-371F-4647-8013-F63D4814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589FD-3A8F-4A60-AD90-E683C155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4A8-AE86-463E-8BE9-ED5320C73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1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32362-F7E6-4C72-844A-8828B2F1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CCDBE-8970-4074-A527-7F2B31DBB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CB558-FB45-4797-A153-D075DAF9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DE46-719A-436F-B798-3E3AFEADF45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24B57-C1CC-46EF-9C13-6B06B15F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2EF95-9ED1-4C99-88B2-DDDDF6D1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4A8-AE86-463E-8BE9-ED5320C73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7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33AE7-4C91-4F25-A8E0-F5A7A9E2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5C2B06-8BD5-468B-A75E-C9D2F10E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CC046-11CA-4B74-A040-C51C0EF8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DE46-719A-436F-B798-3E3AFEADF45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52E62-7E2F-4B6C-B9AA-FCB32839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C6B67-32A1-4909-A0EA-1160EE20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4A8-AE86-463E-8BE9-ED5320C73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15BEA-88B4-4A61-AA83-DF3D492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37461-D2C6-435D-BE61-930B0991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54ED7-2BCA-4F39-90BB-2C1D5F3F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DE46-719A-436F-B798-3E3AFEADF45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98CAC-FB3B-4599-805E-692E818F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F3EA8-BBB5-4D8C-9B2E-10D43480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4A8-AE86-463E-8BE9-ED5320C73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6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9B6BB-663E-4720-AE8E-9D904192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0C315-7DE7-4601-A3C3-73BD8924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C3AC9-D6E8-411B-880A-AD1BA94F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DE46-719A-436F-B798-3E3AFEADF45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8EB24-3334-4FDD-940D-DA1CA933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01107-0773-420D-820F-2F6A5BDC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4A8-AE86-463E-8BE9-ED5320C73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1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B5E4E-A2DD-47C4-85C5-52F8F2EF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3CBDD-13D8-4CA1-9F16-C23E25238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B8186-86CE-4482-87B6-5EEF1D315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169E95-4BAC-4D2F-9D56-FA24570A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DE46-719A-436F-B798-3E3AFEADF45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E950D-13B0-4C4F-84B9-C01BF25F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CD749-ECF2-48F2-86E4-FC3063C4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4A8-AE86-463E-8BE9-ED5320C73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0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B4E65-756E-440F-A990-83DEB291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EF77B-EC75-4330-A0DB-C59C4250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D1080-2BB0-4B3A-9918-389121D19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B2C07B-B6D1-403B-80A3-001E5B512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5F8532-2B74-430B-81B4-6A118DA6E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620AF6-A868-4872-95C4-CAE1D317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DE46-719A-436F-B798-3E3AFEADF45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A581FD-ECC7-49B2-B863-36929240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3E1E22-5F19-4074-8AB2-86E8B960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4A8-AE86-463E-8BE9-ED5320C73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7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2551D-9E03-41D3-BF39-09B84310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79DC27-4FFA-4B20-BC99-42902E0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DE46-719A-436F-B798-3E3AFEADF45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8120BA-80DF-480F-BB1D-6158E262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D20D35-38D6-4816-81A8-23E47368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4A8-AE86-463E-8BE9-ED5320C73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6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2CE3B2-23E5-4ABE-81F6-E980E589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DE46-719A-436F-B798-3E3AFEADF45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485182-0296-4303-9F53-6EA039F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1DA79-3294-44F1-BB37-B70ED33D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4A8-AE86-463E-8BE9-ED5320C73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8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5723F-0192-417A-822D-499BB6F6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73EA2-7B0D-4499-910D-40D0B5F5A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6551E-E719-421D-ADDD-F526243BC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00A93-4D11-47D2-86FD-C989E141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DE46-719A-436F-B798-3E3AFEADF45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D17D8C-F2AB-410A-A458-163F4A75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E9E74-148B-43D2-90C3-17BF318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4A8-AE86-463E-8BE9-ED5320C73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E2C34-028B-4572-914A-9CAC1D1C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5269-F4C7-44BE-9A28-CB2011D2A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68B37-35B9-402D-8BFA-44D660BCB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7CB65-C124-4182-96F7-D10E90BF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DE46-719A-436F-B798-3E3AFEADF45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E6CF49-D71A-47CD-985B-D068D7C7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E257F5-2BAA-4584-9952-2FB3B91F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4A8-AE86-463E-8BE9-ED5320C73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2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D1D7E6-38F7-4269-99A1-C0903626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B63AC-55CE-433C-9B6A-D708498D1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52822-3BBD-4E2C-8FCE-0EE745E9E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BDE46-719A-436F-B798-3E3AFEADF45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67149-677E-4C1A-BF45-72AB50508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C8704-F2D9-4CC1-9842-002FE9C43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F4A8-AE86-463E-8BE9-ED5320C73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16863" y="1454298"/>
            <a:ext cx="8202732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rgbClr val="1E1EFF"/>
                </a:solidFill>
              </a:rPr>
              <a:t>더하기</a:t>
            </a:r>
            <a:r>
              <a:rPr lang="en-US" altLang="ko-KR" sz="5400" b="1" spc="-250" dirty="0">
                <a:solidFill>
                  <a:srgbClr val="1E1EFF"/>
                </a:solidFill>
              </a:rPr>
              <a:t>+(PLUS)</a:t>
            </a:r>
            <a:br>
              <a:rPr lang="en-US" altLang="ko-KR" sz="5400" b="1" spc="-250" dirty="0">
                <a:solidFill>
                  <a:srgbClr val="1E1EFF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b="1" spc="-250" dirty="0">
                <a:latin typeface="나눔고딕" pitchFamily="50" charset="-127"/>
                <a:ea typeface="나눔고딕" pitchFamily="50" charset="-127"/>
              </a:rPr>
              <a:t>:</a:t>
            </a:r>
            <a:br>
              <a:rPr lang="en-US" altLang="ko-KR" sz="2400" b="1" spc="-250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4000" b="1" spc="-25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250" dirty="0">
                <a:latin typeface="나눔고딕" pitchFamily="50" charset="-127"/>
                <a:ea typeface="나눔고딕" pitchFamily="50" charset="-127"/>
              </a:rPr>
              <a:t>위치기반 지역 소모임 플랫폼</a:t>
            </a:r>
            <a:endParaRPr lang="ko-KR" altLang="en-US" sz="5400" b="1" spc="-2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94992" y="4527402"/>
            <a:ext cx="3985739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프로젝트 기간 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2021.02~2021.04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프로젝트 명 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더하기 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(PLUS)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프로젝트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팀 명 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가치해조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88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709C3A1-0E23-41D4-87F6-55EEF54BF87E}"/>
              </a:ext>
            </a:extLst>
          </p:cNvPr>
          <p:cNvSpPr/>
          <p:nvPr/>
        </p:nvSpPr>
        <p:spPr>
          <a:xfrm>
            <a:off x="5172722" y="0"/>
            <a:ext cx="7019278" cy="6858000"/>
          </a:xfrm>
          <a:custGeom>
            <a:avLst/>
            <a:gdLst>
              <a:gd name="connsiteX0" fmla="*/ 1818252 w 6984970"/>
              <a:gd name="connsiteY0" fmla="*/ 0 h 7273006"/>
              <a:gd name="connsiteX1" fmla="*/ 6984970 w 6984970"/>
              <a:gd name="connsiteY1" fmla="*/ 0 h 7273006"/>
              <a:gd name="connsiteX2" fmla="*/ 6984970 w 6984970"/>
              <a:gd name="connsiteY2" fmla="*/ 7273006 h 7273006"/>
              <a:gd name="connsiteX3" fmla="*/ 0 w 6984970"/>
              <a:gd name="connsiteY3" fmla="*/ 7273006 h 727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4970" h="7273006">
                <a:moveTo>
                  <a:pt x="1818252" y="0"/>
                </a:moveTo>
                <a:lnTo>
                  <a:pt x="6984970" y="0"/>
                </a:lnTo>
                <a:lnTo>
                  <a:pt x="6984970" y="7273006"/>
                </a:lnTo>
                <a:lnTo>
                  <a:pt x="0" y="7273006"/>
                </a:lnTo>
                <a:close/>
              </a:path>
            </a:pathLst>
          </a:custGeom>
          <a:solidFill>
            <a:srgbClr val="001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AB415-816E-4CBE-95CD-88CAE96B6AFC}"/>
              </a:ext>
            </a:extLst>
          </p:cNvPr>
          <p:cNvSpPr txBox="1"/>
          <p:nvPr/>
        </p:nvSpPr>
        <p:spPr>
          <a:xfrm>
            <a:off x="2038905" y="284086"/>
            <a:ext cx="2645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1EFA"/>
                </a:solidFill>
              </a:rPr>
              <a:t>INDEX</a:t>
            </a:r>
            <a:endParaRPr lang="ko-KR" altLang="en-US" sz="4800" b="1" dirty="0">
              <a:solidFill>
                <a:srgbClr val="001EF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69383-0DB8-472A-AF2E-0BBA7E4A592D}"/>
              </a:ext>
            </a:extLst>
          </p:cNvPr>
          <p:cNvSpPr txBox="1"/>
          <p:nvPr/>
        </p:nvSpPr>
        <p:spPr>
          <a:xfrm>
            <a:off x="7809390" y="1589103"/>
            <a:ext cx="29207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기획의도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주제</a:t>
            </a:r>
            <a:endParaRPr lang="en-US" altLang="ko-KR" sz="2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AutoNum type="arabicPeriod"/>
            </a:pPr>
            <a:endParaRPr lang="en-US" altLang="ko-KR" sz="2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요구사항</a:t>
            </a:r>
            <a:endParaRPr lang="en-US" altLang="ko-KR" sz="2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AutoNum type="arabicPeriod"/>
            </a:pPr>
            <a:endParaRPr lang="en-US" altLang="ko-KR" sz="2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UI/UX</a:t>
            </a:r>
          </a:p>
          <a:p>
            <a:pPr marL="342900" indent="-342900">
              <a:buAutoNum type="arabicPeriod"/>
            </a:pPr>
            <a:endParaRPr lang="en-US" altLang="ko-KR" sz="2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기능리스트</a:t>
            </a:r>
            <a:endParaRPr lang="en-US" altLang="ko-KR" sz="2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AutoNum type="arabicPeriod"/>
            </a:pPr>
            <a:endParaRPr lang="en-US" altLang="ko-KR" sz="2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일정수립</a:t>
            </a:r>
            <a:endParaRPr lang="en-US" altLang="ko-KR" sz="2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AutoNum type="arabicPeriod"/>
            </a:pPr>
            <a:endParaRPr lang="ko-KR" altLang="en-US" sz="2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91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897197" y="69877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897197" y="101268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spc="-150" dirty="0">
                <a:solidFill>
                  <a:srgbClr val="001EFA"/>
                </a:solidFill>
              </a:rPr>
              <a:t>기획의도</a:t>
            </a:r>
            <a:endParaRPr lang="ko-KR" altLang="en-US" sz="2800" b="1" spc="-150" dirty="0">
              <a:solidFill>
                <a:srgbClr val="001EFA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352E1-1E51-480A-8210-04916B96E1A4}"/>
              </a:ext>
            </a:extLst>
          </p:cNvPr>
          <p:cNvSpPr txBox="1"/>
          <p:nvPr/>
        </p:nvSpPr>
        <p:spPr>
          <a:xfrm>
            <a:off x="2057889" y="1166635"/>
            <a:ext cx="61070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D314E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코로나 </a:t>
            </a:r>
            <a:r>
              <a:rPr lang="en-US" altLang="ko-KR" sz="2400" b="1" dirty="0">
                <a:solidFill>
                  <a:srgbClr val="1D314E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19</a:t>
            </a:r>
            <a:r>
              <a:rPr lang="ko-KR" altLang="en-US" sz="2400" b="1" dirty="0">
                <a:solidFill>
                  <a:srgbClr val="1D314E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로 인해 바뀐 일상</a:t>
            </a:r>
            <a:r>
              <a:rPr lang="en-US" altLang="ko-KR" sz="2400" b="1" dirty="0">
                <a:solidFill>
                  <a:srgbClr val="1D314E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!</a:t>
            </a:r>
          </a:p>
          <a:p>
            <a:endParaRPr lang="en-US" altLang="ko-KR" sz="1700" b="1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1.  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여행과 나들이가 사라지고 🏠</a:t>
            </a:r>
            <a:r>
              <a:rPr lang="ko-KR" altLang="en-US" sz="20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집콕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 생활이 길어지다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.</a:t>
            </a:r>
            <a:endParaRPr lang="ko-KR" altLang="en-US" sz="2000" b="1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D42A0A-DF07-447D-9A21-533E15B9C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35" y="2354866"/>
            <a:ext cx="8390978" cy="39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7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897197" y="69877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897197" y="101268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spc="-150" dirty="0">
                <a:solidFill>
                  <a:srgbClr val="001EFA"/>
                </a:solidFill>
              </a:rPr>
              <a:t>기획의도</a:t>
            </a:r>
            <a:endParaRPr lang="ko-KR" altLang="en-US" sz="2800" b="1" spc="-150" dirty="0">
              <a:solidFill>
                <a:srgbClr val="001EFA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352E1-1E51-480A-8210-04916B96E1A4}"/>
              </a:ext>
            </a:extLst>
          </p:cNvPr>
          <p:cNvSpPr txBox="1"/>
          <p:nvPr/>
        </p:nvSpPr>
        <p:spPr>
          <a:xfrm>
            <a:off x="1995745" y="1077857"/>
            <a:ext cx="802495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2.  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길어지는 격리 기간으로 </a:t>
            </a:r>
            <a:r>
              <a:rPr lang="ko-KR" altLang="en-US" sz="2000" b="1" u="sng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부정적 감정 증가 </a:t>
            </a:r>
            <a:endParaRPr lang="en-US" altLang="ko-KR" sz="2000" b="1" u="sng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      &amp; 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무료한 시간을 보낼 수 있는 </a:t>
            </a:r>
            <a:r>
              <a:rPr lang="ko-KR" altLang="en-US" sz="2000" b="1" u="sng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다양한 활동에 대한 니즈 증가</a:t>
            </a:r>
          </a:p>
          <a:p>
            <a:endParaRPr lang="ko-KR" altLang="en-US" sz="1700" b="1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64D5E7-8D04-498F-A4DF-23DCF9BF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523" y="2281563"/>
            <a:ext cx="8024954" cy="41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897197" y="69877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897197" y="101268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spc="-150" dirty="0">
                <a:solidFill>
                  <a:srgbClr val="001EFA"/>
                </a:solidFill>
              </a:rPr>
              <a:t>기획의도</a:t>
            </a:r>
            <a:endParaRPr lang="ko-KR" altLang="en-US" sz="2800" b="1" spc="-150" dirty="0">
              <a:solidFill>
                <a:srgbClr val="001EFA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352E1-1E51-480A-8210-04916B96E1A4}"/>
              </a:ext>
            </a:extLst>
          </p:cNvPr>
          <p:cNvSpPr txBox="1"/>
          <p:nvPr/>
        </p:nvSpPr>
        <p:spPr>
          <a:xfrm>
            <a:off x="1976990" y="966788"/>
            <a:ext cx="802495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1D314E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같이해조</a:t>
            </a:r>
            <a:r>
              <a:rPr lang="ko-KR" altLang="en-US" sz="2400" b="1" dirty="0">
                <a:solidFill>
                  <a:srgbClr val="1D314E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 팀원들의 의견</a:t>
            </a:r>
            <a:endParaRPr lang="en-US" altLang="ko-KR" sz="2400" b="1" dirty="0">
              <a:solidFill>
                <a:srgbClr val="1D314E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endParaRPr lang="en-US" altLang="ko-KR" sz="1700" b="1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r>
              <a:rPr lang="ko-KR" altLang="en-US" sz="3600" b="1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 panose="020B0502040204020203" pitchFamily="50" charset="-127"/>
              </a:rPr>
              <a:t>                       👩‍🦰 👧 👩‍🦱 👸🏻</a:t>
            </a:r>
            <a:endParaRPr lang="en-US" altLang="ko-KR" sz="3600" b="1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  <a:p>
            <a:pPr algn="ctr"/>
            <a:endParaRPr lang="en-US" altLang="ko-KR" dirty="0">
              <a:latin typeface="+mn-ea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dirty="0">
                <a:latin typeface="+mn-ea"/>
                <a:cs typeface="맑은 고딕 Semilight" panose="020B0502040204020203" pitchFamily="50" charset="-127"/>
              </a:rPr>
              <a:t>“</a:t>
            </a:r>
            <a:r>
              <a:rPr lang="ko-KR" altLang="en-US" dirty="0">
                <a:latin typeface="+mn-ea"/>
                <a:cs typeface="맑은 고딕 Semilight" panose="020B0502040204020203" pitchFamily="50" charset="-127"/>
              </a:rPr>
              <a:t>무엇이든 하고 싶은 것은 많지만</a:t>
            </a:r>
            <a:r>
              <a:rPr lang="en-US" altLang="ko-KR" dirty="0">
                <a:latin typeface="+mn-ea"/>
                <a:cs typeface="맑은 고딕 Semilight" panose="020B0502040204020203" pitchFamily="50" charset="-127"/>
              </a:rPr>
              <a:t>…</a:t>
            </a:r>
            <a:r>
              <a:rPr lang="ko-KR" altLang="en-US" dirty="0">
                <a:solidFill>
                  <a:srgbClr val="1D314E"/>
                </a:solidFill>
                <a:latin typeface="+mn-ea"/>
                <a:cs typeface="맑은 고딕 Semilight" panose="020B0502040204020203" pitchFamily="50" charset="-127"/>
              </a:rPr>
              <a:t>혼자서는 동기부여가 쉽지 않아요</a:t>
            </a:r>
            <a:r>
              <a:rPr lang="en-US" altLang="ko-KR" dirty="0">
                <a:solidFill>
                  <a:srgbClr val="1D314E"/>
                </a:solidFill>
                <a:latin typeface="+mn-ea"/>
                <a:cs typeface="맑은 고딕 Semilight" panose="020B0502040204020203" pitchFamily="50" charset="-127"/>
              </a:rPr>
              <a:t>.</a:t>
            </a:r>
            <a:r>
              <a:rPr lang="ko-KR" altLang="en-US" sz="2000" dirty="0">
                <a:solidFill>
                  <a:srgbClr val="1D314E"/>
                </a:solidFill>
                <a:latin typeface="+mn-ea"/>
                <a:cs typeface="맑은 고딕 Semilight" panose="020B0502040204020203" pitchFamily="50" charset="-127"/>
              </a:rPr>
              <a:t> </a:t>
            </a:r>
            <a:endParaRPr lang="en-US" altLang="ko-KR" sz="2000" dirty="0">
              <a:solidFill>
                <a:srgbClr val="1D314E"/>
              </a:solidFill>
              <a:latin typeface="+mn-ea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1D314E"/>
                </a:solidFill>
                <a:latin typeface="+mn-ea"/>
                <a:cs typeface="맑은 고딕 Semilight" panose="020B0502040204020203" pitchFamily="50" charset="-127"/>
              </a:rPr>
              <a:t>내 주변 사람들과 같이 하면 어떨까</a:t>
            </a:r>
            <a:r>
              <a:rPr lang="en-US" altLang="ko-KR" sz="2000" b="1" dirty="0">
                <a:solidFill>
                  <a:srgbClr val="1D314E"/>
                </a:solidFill>
                <a:latin typeface="+mn-ea"/>
                <a:cs typeface="맑은 고딕 Semilight" panose="020B0502040204020203" pitchFamily="50" charset="-127"/>
              </a:rPr>
              <a:t>?”</a:t>
            </a:r>
          </a:p>
          <a:p>
            <a:endParaRPr lang="ko-KR" altLang="en-US" sz="3600" b="1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 panose="020B0502040204020203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5B7B3E9-A7B3-42B6-B289-DB6E58AE8224}"/>
              </a:ext>
            </a:extLst>
          </p:cNvPr>
          <p:cNvGrpSpPr/>
          <p:nvPr/>
        </p:nvGrpSpPr>
        <p:grpSpPr>
          <a:xfrm>
            <a:off x="2062484" y="3592170"/>
            <a:ext cx="1859197" cy="1800221"/>
            <a:chOff x="1127310" y="1858955"/>
            <a:chExt cx="3672510" cy="367251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9A0D140-43F7-49D6-B753-D2B6A949C381}"/>
                </a:ext>
              </a:extLst>
            </p:cNvPr>
            <p:cNvSpPr/>
            <p:nvPr/>
          </p:nvSpPr>
          <p:spPr>
            <a:xfrm>
              <a:off x="1127310" y="1858955"/>
              <a:ext cx="3672510" cy="367251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3909C09-6A32-4C19-B65A-61C9434BB831}"/>
                </a:ext>
              </a:extLst>
            </p:cNvPr>
            <p:cNvSpPr/>
            <p:nvPr/>
          </p:nvSpPr>
          <p:spPr>
            <a:xfrm>
              <a:off x="1379345" y="2110990"/>
              <a:ext cx="3168440" cy="3168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7DA484-75EF-419C-9A2F-590964290813}"/>
                </a:ext>
              </a:extLst>
            </p:cNvPr>
            <p:cNvSpPr txBox="1"/>
            <p:nvPr/>
          </p:nvSpPr>
          <p:spPr>
            <a:xfrm>
              <a:off x="1869134" y="3318484"/>
              <a:ext cx="2678651" cy="816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나눔고딕" panose="020B0600000101010101" charset="-127"/>
                  <a:ea typeface="나눔고딕" panose="020B0600000101010101" charset="-127"/>
                </a:rPr>
                <a:t>동기부여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DE4E978-73FD-4B14-A564-3FD64DB9F6A0}"/>
              </a:ext>
            </a:extLst>
          </p:cNvPr>
          <p:cNvGrpSpPr/>
          <p:nvPr/>
        </p:nvGrpSpPr>
        <p:grpSpPr>
          <a:xfrm>
            <a:off x="3670112" y="3579648"/>
            <a:ext cx="1859197" cy="1800221"/>
            <a:chOff x="1127310" y="1858955"/>
            <a:chExt cx="3672510" cy="367251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8D13302-F71E-4973-A43D-167C63FBD337}"/>
                </a:ext>
              </a:extLst>
            </p:cNvPr>
            <p:cNvSpPr/>
            <p:nvPr/>
          </p:nvSpPr>
          <p:spPr>
            <a:xfrm>
              <a:off x="1127310" y="1858955"/>
              <a:ext cx="3672510" cy="36725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BAC750A-E746-4ED4-8401-FD1F8999B293}"/>
                </a:ext>
              </a:extLst>
            </p:cNvPr>
            <p:cNvSpPr/>
            <p:nvPr/>
          </p:nvSpPr>
          <p:spPr>
            <a:xfrm>
              <a:off x="1379345" y="2110990"/>
              <a:ext cx="3168440" cy="3168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D2CD85-1A3A-49CE-A128-B26F205BFF2B}"/>
                </a:ext>
              </a:extLst>
            </p:cNvPr>
            <p:cNvSpPr txBox="1"/>
            <p:nvPr/>
          </p:nvSpPr>
          <p:spPr>
            <a:xfrm>
              <a:off x="1624237" y="3292957"/>
              <a:ext cx="2678651" cy="816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고딕" panose="020B0600000101010101" charset="-127"/>
                  <a:ea typeface="나눔고딕" panose="020B0600000101010101" charset="-127"/>
                </a:rPr>
                <a:t>유대감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3DA62E1-BE34-4B82-BE1E-C83AAB1F50F1}"/>
              </a:ext>
            </a:extLst>
          </p:cNvPr>
          <p:cNvGrpSpPr/>
          <p:nvPr/>
        </p:nvGrpSpPr>
        <p:grpSpPr>
          <a:xfrm>
            <a:off x="5215011" y="3579646"/>
            <a:ext cx="1859197" cy="1800221"/>
            <a:chOff x="1127310" y="1858955"/>
            <a:chExt cx="3672510" cy="367251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A01F00A-AA40-4CFC-A806-A8BD42A5A09D}"/>
                </a:ext>
              </a:extLst>
            </p:cNvPr>
            <p:cNvSpPr/>
            <p:nvPr/>
          </p:nvSpPr>
          <p:spPr>
            <a:xfrm>
              <a:off x="1127310" y="1858955"/>
              <a:ext cx="3672510" cy="367251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74EF575-CF7D-436D-A925-700237E0C100}"/>
                </a:ext>
              </a:extLst>
            </p:cNvPr>
            <p:cNvSpPr/>
            <p:nvPr/>
          </p:nvSpPr>
          <p:spPr>
            <a:xfrm>
              <a:off x="1379345" y="2110990"/>
              <a:ext cx="3168440" cy="3168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CAC303-1382-452A-8BF6-2E2A87E1F95C}"/>
                </a:ext>
              </a:extLst>
            </p:cNvPr>
            <p:cNvSpPr txBox="1"/>
            <p:nvPr/>
          </p:nvSpPr>
          <p:spPr>
            <a:xfrm>
              <a:off x="1644615" y="3292961"/>
              <a:ext cx="2678651" cy="816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고딕" panose="020B0600000101010101" charset="-127"/>
                  <a:ea typeface="나눔고딕" panose="020B0600000101010101" charset="-127"/>
                </a:rPr>
                <a:t>자기개발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B10C5AC-0690-41D4-A887-BBB74C1BB83A}"/>
              </a:ext>
            </a:extLst>
          </p:cNvPr>
          <p:cNvGrpSpPr/>
          <p:nvPr/>
        </p:nvGrpSpPr>
        <p:grpSpPr>
          <a:xfrm>
            <a:off x="6780540" y="3579644"/>
            <a:ext cx="1859197" cy="1800221"/>
            <a:chOff x="1127310" y="1858955"/>
            <a:chExt cx="3672510" cy="367251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959E67B-F216-4EB2-A9ED-0B8E122F0802}"/>
                </a:ext>
              </a:extLst>
            </p:cNvPr>
            <p:cNvSpPr/>
            <p:nvPr/>
          </p:nvSpPr>
          <p:spPr>
            <a:xfrm>
              <a:off x="1127310" y="1858955"/>
              <a:ext cx="3672510" cy="367251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F7B0632-D2EF-4322-A91C-8E269DC5BA39}"/>
                </a:ext>
              </a:extLst>
            </p:cNvPr>
            <p:cNvSpPr/>
            <p:nvPr/>
          </p:nvSpPr>
          <p:spPr>
            <a:xfrm>
              <a:off x="1379345" y="2110990"/>
              <a:ext cx="3168440" cy="3168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9A2C68-6661-448D-8E61-3445B66B5877}"/>
                </a:ext>
              </a:extLst>
            </p:cNvPr>
            <p:cNvSpPr txBox="1"/>
            <p:nvPr/>
          </p:nvSpPr>
          <p:spPr>
            <a:xfrm>
              <a:off x="1659558" y="3282078"/>
              <a:ext cx="2678651" cy="816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고딕" panose="020B0600000101010101" charset="-127"/>
                  <a:ea typeface="나눔고딕" panose="020B0600000101010101" charset="-127"/>
                </a:rPr>
                <a:t>재능공유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5BA55BD-C9B9-4AA8-BE35-409369B49EC0}"/>
              </a:ext>
            </a:extLst>
          </p:cNvPr>
          <p:cNvGrpSpPr/>
          <p:nvPr/>
        </p:nvGrpSpPr>
        <p:grpSpPr>
          <a:xfrm>
            <a:off x="8325439" y="3579643"/>
            <a:ext cx="1859197" cy="1800221"/>
            <a:chOff x="1127310" y="1858955"/>
            <a:chExt cx="3672510" cy="367251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8F287C4-BCEE-45B2-9E04-24D4154E5B62}"/>
                </a:ext>
              </a:extLst>
            </p:cNvPr>
            <p:cNvSpPr/>
            <p:nvPr/>
          </p:nvSpPr>
          <p:spPr>
            <a:xfrm>
              <a:off x="1127310" y="1858955"/>
              <a:ext cx="3672510" cy="36725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2C1B45-090D-46CB-9B66-87C614084985}"/>
                </a:ext>
              </a:extLst>
            </p:cNvPr>
            <p:cNvSpPr/>
            <p:nvPr/>
          </p:nvSpPr>
          <p:spPr>
            <a:xfrm>
              <a:off x="1379345" y="2110990"/>
              <a:ext cx="3168440" cy="3168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3FD467-C0B4-4853-A2DF-74CAE59712D7}"/>
                </a:ext>
              </a:extLst>
            </p:cNvPr>
            <p:cNvSpPr txBox="1"/>
            <p:nvPr/>
          </p:nvSpPr>
          <p:spPr>
            <a:xfrm>
              <a:off x="1538574" y="3312646"/>
              <a:ext cx="2900332" cy="816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고딕" panose="020B0600000101010101" charset="-127"/>
                  <a:ea typeface="나눔고딕" panose="020B0600000101010101" charset="-127"/>
                </a:rPr>
                <a:t>  </a:t>
              </a:r>
              <a:r>
                <a:rPr lang="ko-KR" altLang="en-US" sz="2000" b="1" dirty="0">
                  <a:latin typeface="나눔고딕" panose="020B0600000101010101" charset="-127"/>
                  <a:ea typeface="나눔고딕" panose="020B0600000101010101" charset="-127"/>
                </a:rPr>
                <a:t>목표 달성</a:t>
              </a:r>
              <a:endParaRPr lang="ko-KR" altLang="en-US" b="1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91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120</Words>
  <Application>Microsoft Office PowerPoint</Application>
  <PresentationFormat>와이드스크린</PresentationFormat>
  <Paragraphs>39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Arial</vt:lpstr>
      <vt:lpstr>맑은 고딕</vt:lpstr>
      <vt:lpstr>한컴 고딕</vt:lpstr>
      <vt:lpstr>Office 테마</vt:lpstr>
      <vt:lpstr>더하기+(PLUS) :  위치기반 지역 소모임 플랫폼</vt:lpstr>
      <vt:lpstr>PowerPoint 프레젠테이션</vt:lpstr>
      <vt:lpstr>기획의도</vt:lpstr>
      <vt:lpstr>기획의도</vt:lpstr>
      <vt:lpstr>기획의도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더하기+(PLUS) :  위치기반 지역 소모임 플랫폼</dc:title>
  <dc:creator>천 혜미</dc:creator>
  <cp:lastModifiedBy>천 혜미</cp:lastModifiedBy>
  <cp:revision>1</cp:revision>
  <dcterms:created xsi:type="dcterms:W3CDTF">2021-03-03T09:43:53Z</dcterms:created>
  <dcterms:modified xsi:type="dcterms:W3CDTF">2021-03-03T09:48:43Z</dcterms:modified>
</cp:coreProperties>
</file>