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EDD13-0EF9-4B54-81B1-1D8FF2DA51E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996180-745D-476A-8D73-F220DA92F096}">
      <dgm:prSet phldrT="[Text]" custT="1"/>
      <dgm:spPr/>
      <dgm:t>
        <a:bodyPr/>
        <a:lstStyle/>
        <a:p>
          <a:r>
            <a:rPr lang="en-US" sz="1000" dirty="0"/>
            <a:t>Input Prompt</a:t>
          </a:r>
        </a:p>
      </dgm:t>
    </dgm:pt>
    <dgm:pt modelId="{DA9DA298-9C46-4DD8-B632-20E74689F964}" type="parTrans" cxnId="{684A1153-85E2-4287-9775-27A431463958}">
      <dgm:prSet/>
      <dgm:spPr/>
      <dgm:t>
        <a:bodyPr/>
        <a:lstStyle/>
        <a:p>
          <a:endParaRPr lang="en-US"/>
        </a:p>
      </dgm:t>
    </dgm:pt>
    <dgm:pt modelId="{36B231B1-50E8-4D49-BC9E-FDF3DE3711C1}" type="sibTrans" cxnId="{684A1153-85E2-4287-9775-27A431463958}">
      <dgm:prSet/>
      <dgm:spPr/>
      <dgm:t>
        <a:bodyPr/>
        <a:lstStyle/>
        <a:p>
          <a:endParaRPr lang="en-US"/>
        </a:p>
      </dgm:t>
    </dgm:pt>
    <dgm:pt modelId="{FBF40D14-438C-4862-8C42-28525F05202E}">
      <dgm:prSet phldrT="[Text]" custT="1"/>
      <dgm:spPr/>
      <dgm:t>
        <a:bodyPr/>
        <a:lstStyle/>
        <a:p>
          <a:r>
            <a:rPr lang="en-US" sz="1000"/>
            <a:t>Candidate's initial profile</a:t>
          </a:r>
        </a:p>
      </dgm:t>
    </dgm:pt>
    <dgm:pt modelId="{5B9873D4-6A90-4107-81DC-8F90641170D9}" type="parTrans" cxnId="{F9785B67-2A69-481A-9ABB-C9A9C62CF916}">
      <dgm:prSet/>
      <dgm:spPr/>
      <dgm:t>
        <a:bodyPr/>
        <a:lstStyle/>
        <a:p>
          <a:endParaRPr lang="en-US"/>
        </a:p>
      </dgm:t>
    </dgm:pt>
    <dgm:pt modelId="{9BF414DD-3642-4E4F-93CD-3E4CEEDBB87D}" type="sibTrans" cxnId="{F9785B67-2A69-481A-9ABB-C9A9C62CF916}">
      <dgm:prSet/>
      <dgm:spPr/>
      <dgm:t>
        <a:bodyPr/>
        <a:lstStyle/>
        <a:p>
          <a:endParaRPr lang="en-US"/>
        </a:p>
      </dgm:t>
    </dgm:pt>
    <dgm:pt modelId="{A97ABF13-B1B6-42DB-B966-E105FF1A13AB}">
      <dgm:prSet phldrT="[Text]" custT="1"/>
      <dgm:spPr/>
      <dgm:t>
        <a:bodyPr/>
        <a:lstStyle/>
        <a:p>
          <a:r>
            <a:rPr lang="en-US" sz="1000" dirty="0"/>
            <a:t>Initial Score</a:t>
          </a:r>
        </a:p>
      </dgm:t>
    </dgm:pt>
    <dgm:pt modelId="{B0E5BC63-9F5D-44D5-B65C-3B917C3A2DC9}" type="parTrans" cxnId="{66D9B526-BF1E-4D56-B31A-F2C60C98EEC0}">
      <dgm:prSet/>
      <dgm:spPr/>
      <dgm:t>
        <a:bodyPr/>
        <a:lstStyle/>
        <a:p>
          <a:endParaRPr lang="en-US"/>
        </a:p>
      </dgm:t>
    </dgm:pt>
    <dgm:pt modelId="{7FC9E12A-8F34-4C1F-AA34-9567EA202DCD}" type="sibTrans" cxnId="{66D9B526-BF1E-4D56-B31A-F2C60C98EEC0}">
      <dgm:prSet/>
      <dgm:spPr/>
      <dgm:t>
        <a:bodyPr/>
        <a:lstStyle/>
        <a:p>
          <a:endParaRPr lang="en-US"/>
        </a:p>
      </dgm:t>
    </dgm:pt>
    <dgm:pt modelId="{B0288298-0FE3-4DE8-8F75-4C339716DDD8}">
      <dgm:prSet phldrT="[Text]" custT="1"/>
      <dgm:spPr/>
      <dgm:t>
        <a:bodyPr/>
        <a:lstStyle/>
        <a:p>
          <a:r>
            <a:rPr lang="en-US" sz="1000" b="1" dirty="0"/>
            <a:t>If:</a:t>
          </a:r>
          <a:r>
            <a:rPr lang="en-US" sz="1000" dirty="0"/>
            <a:t> initial score &lt;75, go back to the first step to choose another candidate</a:t>
          </a:r>
        </a:p>
      </dgm:t>
    </dgm:pt>
    <dgm:pt modelId="{21585DD3-F563-474D-9831-5B2D59496712}" type="parTrans" cxnId="{6A1EE39D-8EAB-43A6-B079-42E2519B8AB3}">
      <dgm:prSet/>
      <dgm:spPr/>
      <dgm:t>
        <a:bodyPr/>
        <a:lstStyle/>
        <a:p>
          <a:endParaRPr lang="en-US"/>
        </a:p>
      </dgm:t>
    </dgm:pt>
    <dgm:pt modelId="{A7770615-73D3-49C9-A3B5-EB33B8ECBED1}" type="sibTrans" cxnId="{6A1EE39D-8EAB-43A6-B079-42E2519B8AB3}">
      <dgm:prSet/>
      <dgm:spPr/>
      <dgm:t>
        <a:bodyPr/>
        <a:lstStyle/>
        <a:p>
          <a:endParaRPr lang="en-US"/>
        </a:p>
      </dgm:t>
    </dgm:pt>
    <dgm:pt modelId="{062022B4-6E2F-4C2B-8020-E7E0F6C3A44B}">
      <dgm:prSet phldrT="[Text]" custT="1"/>
      <dgm:spPr/>
      <dgm:t>
        <a:bodyPr/>
        <a:lstStyle/>
        <a:p>
          <a:r>
            <a:rPr lang="en-US" sz="1000" dirty="0"/>
            <a:t>1st date</a:t>
          </a:r>
        </a:p>
      </dgm:t>
    </dgm:pt>
    <dgm:pt modelId="{5C7D3D6C-686A-46C9-92F9-9ED242C9ABEC}" type="parTrans" cxnId="{3DED6050-82DF-41E7-B83B-7A58A9B3E181}">
      <dgm:prSet/>
      <dgm:spPr/>
      <dgm:t>
        <a:bodyPr/>
        <a:lstStyle/>
        <a:p>
          <a:endParaRPr lang="en-US"/>
        </a:p>
      </dgm:t>
    </dgm:pt>
    <dgm:pt modelId="{E4BF4771-5A16-429D-99B7-32B2C92F5436}" type="sibTrans" cxnId="{3DED6050-82DF-41E7-B83B-7A58A9B3E181}">
      <dgm:prSet/>
      <dgm:spPr/>
      <dgm:t>
        <a:bodyPr/>
        <a:lstStyle/>
        <a:p>
          <a:endParaRPr lang="en-US"/>
        </a:p>
      </dgm:t>
    </dgm:pt>
    <dgm:pt modelId="{5C018335-2928-4692-AE9C-DDD69B8456CF}">
      <dgm:prSet phldrT="[Text]" custT="1"/>
      <dgm:spPr/>
      <dgm:t>
        <a:bodyPr/>
        <a:lstStyle/>
        <a:p>
          <a:r>
            <a:rPr lang="en-US" sz="1000" dirty="0"/>
            <a:t>User will adjust person’s attractiveness</a:t>
          </a:r>
        </a:p>
      </dgm:t>
    </dgm:pt>
    <dgm:pt modelId="{24BC0EA5-695D-41E1-9350-735295090E6F}" type="parTrans" cxnId="{4779A25C-57D5-4690-B62A-790B7045661F}">
      <dgm:prSet/>
      <dgm:spPr/>
      <dgm:t>
        <a:bodyPr/>
        <a:lstStyle/>
        <a:p>
          <a:endParaRPr lang="en-US"/>
        </a:p>
      </dgm:t>
    </dgm:pt>
    <dgm:pt modelId="{8BD62988-35E3-4A4B-9652-0258F60AE48A}" type="sibTrans" cxnId="{4779A25C-57D5-4690-B62A-790B7045661F}">
      <dgm:prSet/>
      <dgm:spPr/>
      <dgm:t>
        <a:bodyPr/>
        <a:lstStyle/>
        <a:p>
          <a:endParaRPr lang="en-US"/>
        </a:p>
      </dgm:t>
    </dgm:pt>
    <dgm:pt modelId="{12814C65-3E4A-4D65-89AC-D282D14BFDCB}">
      <dgm:prSet custT="1"/>
      <dgm:spPr/>
      <dgm:t>
        <a:bodyPr/>
        <a:lstStyle/>
        <a:p>
          <a:r>
            <a:rPr lang="en-US" sz="1000" dirty="0"/>
            <a:t>2-5th date</a:t>
          </a:r>
        </a:p>
      </dgm:t>
    </dgm:pt>
    <dgm:pt modelId="{CD9CE797-3D3E-4AAA-AF54-609E45321A7E}" type="parTrans" cxnId="{D98EDBEB-0E4A-4A90-83A1-3F5E218E0A80}">
      <dgm:prSet/>
      <dgm:spPr/>
      <dgm:t>
        <a:bodyPr/>
        <a:lstStyle/>
        <a:p>
          <a:endParaRPr lang="en-US"/>
        </a:p>
      </dgm:t>
    </dgm:pt>
    <dgm:pt modelId="{0C24A0FC-934C-4764-ABCE-D08363120CF4}" type="sibTrans" cxnId="{D98EDBEB-0E4A-4A90-83A1-3F5E218E0A80}">
      <dgm:prSet/>
      <dgm:spPr/>
      <dgm:t>
        <a:bodyPr/>
        <a:lstStyle/>
        <a:p>
          <a:endParaRPr lang="en-US"/>
        </a:p>
      </dgm:t>
    </dgm:pt>
    <dgm:pt modelId="{51A79B41-B944-4371-A498-60102330E5A7}">
      <dgm:prSet custT="1"/>
      <dgm:spPr/>
      <dgm:t>
        <a:bodyPr/>
        <a:lstStyle/>
        <a:p>
          <a:r>
            <a:rPr lang="en-US" sz="1000" dirty="0"/>
            <a:t>After 5 dates</a:t>
          </a:r>
        </a:p>
      </dgm:t>
    </dgm:pt>
    <dgm:pt modelId="{E6ED4056-DC70-4006-A6CD-BB821B9E9016}" type="parTrans" cxnId="{C2D88D98-5175-41BF-B05E-037AD5DFE755}">
      <dgm:prSet/>
      <dgm:spPr/>
      <dgm:t>
        <a:bodyPr/>
        <a:lstStyle/>
        <a:p>
          <a:endParaRPr lang="en-US"/>
        </a:p>
      </dgm:t>
    </dgm:pt>
    <dgm:pt modelId="{A0EF07FD-7DAD-49F1-9F64-97B126EF5449}" type="sibTrans" cxnId="{C2D88D98-5175-41BF-B05E-037AD5DFE755}">
      <dgm:prSet/>
      <dgm:spPr/>
      <dgm:t>
        <a:bodyPr/>
        <a:lstStyle/>
        <a:p>
          <a:endParaRPr lang="en-US"/>
        </a:p>
      </dgm:t>
    </dgm:pt>
    <dgm:pt modelId="{A444E2D2-D137-4D63-B958-57AB13B0A851}">
      <dgm:prSet custT="1"/>
      <dgm:spPr/>
      <dgm:t>
        <a:bodyPr/>
        <a:lstStyle/>
        <a:p>
          <a:r>
            <a:rPr lang="en-US" sz="1000" dirty="0"/>
            <a:t>Possibility</a:t>
          </a:r>
          <a:r>
            <a:rPr lang="en-US" sz="1000" baseline="0" dirty="0"/>
            <a:t> to add common hobby if both tries an activity</a:t>
          </a:r>
          <a:endParaRPr lang="en-US" sz="1000" dirty="0"/>
        </a:p>
      </dgm:t>
    </dgm:pt>
    <dgm:pt modelId="{57328F13-672D-4D5E-AFA9-1928276BB807}" type="parTrans" cxnId="{F7CE3668-8FE9-467F-9BCE-33E35B16C7A1}">
      <dgm:prSet/>
      <dgm:spPr/>
      <dgm:t>
        <a:bodyPr/>
        <a:lstStyle/>
        <a:p>
          <a:endParaRPr lang="en-US"/>
        </a:p>
      </dgm:t>
    </dgm:pt>
    <dgm:pt modelId="{8932DD23-4272-402F-9EB1-3E04D818F452}" type="sibTrans" cxnId="{F7CE3668-8FE9-467F-9BCE-33E35B16C7A1}">
      <dgm:prSet/>
      <dgm:spPr/>
      <dgm:t>
        <a:bodyPr/>
        <a:lstStyle/>
        <a:p>
          <a:endParaRPr lang="en-US"/>
        </a:p>
      </dgm:t>
    </dgm:pt>
    <dgm:pt modelId="{1967697C-6C4B-4E22-9B58-D410A9D9B8D5}">
      <dgm:prSet custT="1"/>
      <dgm:spPr/>
      <dgm:t>
        <a:bodyPr/>
        <a:lstStyle/>
        <a:p>
          <a:r>
            <a:rPr lang="en-US" sz="1000" b="1" dirty="0"/>
            <a:t>If: </a:t>
          </a:r>
          <a:r>
            <a:rPr lang="en-US" sz="1000" dirty="0"/>
            <a:t>score &lt;75, restart</a:t>
          </a:r>
        </a:p>
      </dgm:t>
    </dgm:pt>
    <dgm:pt modelId="{15C0443D-04CB-40D6-AEC8-D6C5DA981901}" type="parTrans" cxnId="{4CD5A6B4-9FC9-4039-9D88-80868F528AD3}">
      <dgm:prSet/>
      <dgm:spPr/>
      <dgm:t>
        <a:bodyPr/>
        <a:lstStyle/>
        <a:p>
          <a:endParaRPr lang="en-US"/>
        </a:p>
      </dgm:t>
    </dgm:pt>
    <dgm:pt modelId="{3F3478C0-32E2-4BE8-8475-0D07EDAEA923}" type="sibTrans" cxnId="{4CD5A6B4-9FC9-4039-9D88-80868F528AD3}">
      <dgm:prSet/>
      <dgm:spPr/>
      <dgm:t>
        <a:bodyPr/>
        <a:lstStyle/>
        <a:p>
          <a:endParaRPr lang="en-US"/>
        </a:p>
      </dgm:t>
    </dgm:pt>
    <dgm:pt modelId="{F122C6B2-D4AF-4DD4-920E-D9493D312E8D}">
      <dgm:prSet custT="1"/>
      <dgm:spPr/>
      <dgm:t>
        <a:bodyPr/>
        <a:lstStyle/>
        <a:p>
          <a:r>
            <a:rPr lang="en-US" sz="1000" b="1" dirty="0"/>
            <a:t>If:</a:t>
          </a:r>
          <a:r>
            <a:rPr lang="en-US" sz="1000" dirty="0"/>
            <a:t> score &gt;100, perfect match, end program</a:t>
          </a:r>
        </a:p>
      </dgm:t>
    </dgm:pt>
    <dgm:pt modelId="{63423B82-5AD1-415D-A936-2C91DE07BF28}" type="parTrans" cxnId="{46B5CCCE-078C-4129-8E2B-7BA34EBDBC85}">
      <dgm:prSet/>
      <dgm:spPr/>
      <dgm:t>
        <a:bodyPr/>
        <a:lstStyle/>
        <a:p>
          <a:endParaRPr lang="en-US"/>
        </a:p>
      </dgm:t>
    </dgm:pt>
    <dgm:pt modelId="{F6E629C6-7687-48F6-9B55-E821AE7CA8DE}" type="sibTrans" cxnId="{46B5CCCE-078C-4129-8E2B-7BA34EBDBC85}">
      <dgm:prSet/>
      <dgm:spPr/>
      <dgm:t>
        <a:bodyPr/>
        <a:lstStyle/>
        <a:p>
          <a:endParaRPr lang="en-US"/>
        </a:p>
      </dgm:t>
    </dgm:pt>
    <dgm:pt modelId="{846C6927-D4DC-4E99-98B2-B2FCC60A5363}">
      <dgm:prSet custT="1"/>
      <dgm:spPr/>
      <dgm:t>
        <a:bodyPr/>
        <a:lstStyle/>
        <a:p>
          <a:r>
            <a:rPr lang="en-US" sz="1000" b="1" dirty="0"/>
            <a:t>If: </a:t>
          </a:r>
          <a:r>
            <a:rPr lang="en-US" sz="1000" dirty="0"/>
            <a:t>average of six scores is &gt;90 (initial score + date score) perfect match, end program</a:t>
          </a:r>
        </a:p>
      </dgm:t>
    </dgm:pt>
    <dgm:pt modelId="{80918689-807F-42D4-8496-95E96DE07463}" type="parTrans" cxnId="{A835666D-9AEA-4E46-9F11-1270BC3A8E20}">
      <dgm:prSet/>
      <dgm:spPr/>
      <dgm:t>
        <a:bodyPr/>
        <a:lstStyle/>
        <a:p>
          <a:endParaRPr lang="en-US"/>
        </a:p>
      </dgm:t>
    </dgm:pt>
    <dgm:pt modelId="{FFC47280-DB9C-4489-A555-0A514A29C707}" type="sibTrans" cxnId="{A835666D-9AEA-4E46-9F11-1270BC3A8E20}">
      <dgm:prSet/>
      <dgm:spPr/>
      <dgm:t>
        <a:bodyPr/>
        <a:lstStyle/>
        <a:p>
          <a:endParaRPr lang="en-US"/>
        </a:p>
      </dgm:t>
    </dgm:pt>
    <dgm:pt modelId="{166ADB4C-FB8F-4BBD-A3CF-1606C00E39F4}">
      <dgm:prSet phldrT="[Text]" custT="1"/>
      <dgm:spPr/>
      <dgm:t>
        <a:bodyPr/>
        <a:lstStyle/>
        <a:p>
          <a:r>
            <a:rPr lang="en-US" sz="1000" b="1" dirty="0"/>
            <a:t>Else: </a:t>
          </a:r>
          <a:r>
            <a:rPr lang="en-US" sz="1000" b="0" dirty="0"/>
            <a:t>go ahead and meet the person</a:t>
          </a:r>
          <a:endParaRPr lang="en-US" sz="1000" b="1" dirty="0"/>
        </a:p>
      </dgm:t>
    </dgm:pt>
    <dgm:pt modelId="{51F53DB1-D296-4FC7-A198-111804E20956}" type="parTrans" cxnId="{74706CE1-FA8F-4920-9FF3-388263D6EF3D}">
      <dgm:prSet/>
      <dgm:spPr/>
      <dgm:t>
        <a:bodyPr/>
        <a:lstStyle/>
        <a:p>
          <a:endParaRPr lang="en-US"/>
        </a:p>
      </dgm:t>
    </dgm:pt>
    <dgm:pt modelId="{98A55103-C740-4434-9280-C8B065F040BA}" type="sibTrans" cxnId="{74706CE1-FA8F-4920-9FF3-388263D6EF3D}">
      <dgm:prSet/>
      <dgm:spPr/>
      <dgm:t>
        <a:bodyPr/>
        <a:lstStyle/>
        <a:p>
          <a:endParaRPr lang="en-US"/>
        </a:p>
      </dgm:t>
    </dgm:pt>
    <dgm:pt modelId="{F03B8895-1698-4918-A6AF-313A97300D9E}">
      <dgm:prSet phldrT="[Text]" custT="1"/>
      <dgm:spPr/>
      <dgm:t>
        <a:bodyPr/>
        <a:lstStyle/>
        <a:p>
          <a:r>
            <a:rPr lang="en-US" sz="1000" dirty="0"/>
            <a:t>Option to store comment</a:t>
          </a:r>
        </a:p>
      </dgm:t>
    </dgm:pt>
    <dgm:pt modelId="{EF5C36A7-FDF2-4941-A548-18B6AD046BA8}" type="parTrans" cxnId="{1972BB68-3646-4F14-9D80-C052286FC025}">
      <dgm:prSet/>
      <dgm:spPr/>
      <dgm:t>
        <a:bodyPr/>
        <a:lstStyle/>
        <a:p>
          <a:endParaRPr lang="en-US"/>
        </a:p>
      </dgm:t>
    </dgm:pt>
    <dgm:pt modelId="{6972575F-4C0A-4665-A89C-107FE42CA9C6}" type="sibTrans" cxnId="{1972BB68-3646-4F14-9D80-C052286FC025}">
      <dgm:prSet/>
      <dgm:spPr/>
      <dgm:t>
        <a:bodyPr/>
        <a:lstStyle/>
        <a:p>
          <a:endParaRPr lang="en-US"/>
        </a:p>
      </dgm:t>
    </dgm:pt>
    <dgm:pt modelId="{7974F2EE-20AA-463D-909D-447607611640}">
      <dgm:prSet phldrT="[Text]" custT="1"/>
      <dgm:spPr/>
      <dgm:t>
        <a:bodyPr/>
        <a:lstStyle/>
        <a:p>
          <a:r>
            <a:rPr lang="en-US" sz="1000" b="1" dirty="0"/>
            <a:t>If:</a:t>
          </a:r>
          <a:r>
            <a:rPr lang="en-US" sz="1000" dirty="0"/>
            <a:t> score &lt;75, restart</a:t>
          </a:r>
        </a:p>
      </dgm:t>
    </dgm:pt>
    <dgm:pt modelId="{B7015F8D-C591-4381-AA57-72330C038189}" type="parTrans" cxnId="{A4198438-9F43-41BD-B5C7-3BF43C165DEB}">
      <dgm:prSet/>
      <dgm:spPr/>
      <dgm:t>
        <a:bodyPr/>
        <a:lstStyle/>
        <a:p>
          <a:endParaRPr lang="en-US"/>
        </a:p>
      </dgm:t>
    </dgm:pt>
    <dgm:pt modelId="{8AC4B30C-5BA5-4D77-AD44-E0BF101AD159}" type="sibTrans" cxnId="{A4198438-9F43-41BD-B5C7-3BF43C165DEB}">
      <dgm:prSet/>
      <dgm:spPr/>
      <dgm:t>
        <a:bodyPr/>
        <a:lstStyle/>
        <a:p>
          <a:endParaRPr lang="en-US"/>
        </a:p>
      </dgm:t>
    </dgm:pt>
    <dgm:pt modelId="{E7B88C5A-EE21-4104-AA2D-27A11443093A}">
      <dgm:prSet custT="1"/>
      <dgm:spPr/>
      <dgm:t>
        <a:bodyPr/>
        <a:lstStyle/>
        <a:p>
          <a:r>
            <a:rPr lang="en-US" sz="1000" b="1" dirty="0"/>
            <a:t>Else: </a:t>
          </a:r>
          <a:r>
            <a:rPr lang="en-US" sz="1000" b="0" dirty="0"/>
            <a:t>end program, take a break</a:t>
          </a:r>
          <a:endParaRPr lang="en-US" sz="1000" b="1" dirty="0"/>
        </a:p>
      </dgm:t>
    </dgm:pt>
    <dgm:pt modelId="{C9A46BF7-81A7-4EB6-9231-342C29FD13D9}" type="parTrans" cxnId="{AE4156B1-67DB-4988-A543-DAEA081645D1}">
      <dgm:prSet/>
      <dgm:spPr/>
      <dgm:t>
        <a:bodyPr/>
        <a:lstStyle/>
        <a:p>
          <a:endParaRPr lang="en-US"/>
        </a:p>
      </dgm:t>
    </dgm:pt>
    <dgm:pt modelId="{319E6DD7-C43C-45F9-B780-5F84DE313656}" type="sibTrans" cxnId="{AE4156B1-67DB-4988-A543-DAEA081645D1}">
      <dgm:prSet/>
      <dgm:spPr/>
      <dgm:t>
        <a:bodyPr/>
        <a:lstStyle/>
        <a:p>
          <a:endParaRPr lang="en-US"/>
        </a:p>
      </dgm:t>
    </dgm:pt>
    <dgm:pt modelId="{301D4338-191D-4E81-9A2A-6D404EB08C05}" type="pres">
      <dgm:prSet presAssocID="{4E1EDD13-0EF9-4B54-81B1-1D8FF2DA51E3}" presName="linearFlow" presStyleCnt="0">
        <dgm:presLayoutVars>
          <dgm:dir/>
          <dgm:animLvl val="lvl"/>
          <dgm:resizeHandles val="exact"/>
        </dgm:presLayoutVars>
      </dgm:prSet>
      <dgm:spPr/>
    </dgm:pt>
    <dgm:pt modelId="{00282D4D-41D3-4BA7-A8F9-03AED433C957}" type="pres">
      <dgm:prSet presAssocID="{BB996180-745D-476A-8D73-F220DA92F096}" presName="composite" presStyleCnt="0"/>
      <dgm:spPr/>
    </dgm:pt>
    <dgm:pt modelId="{FE5E889F-E019-42CA-9B29-FC6B7223377F}" type="pres">
      <dgm:prSet presAssocID="{BB996180-745D-476A-8D73-F220DA92F096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D078C0D-E94E-45A0-B8F1-A89B413A5B97}" type="pres">
      <dgm:prSet presAssocID="{BB996180-745D-476A-8D73-F220DA92F096}" presName="parSh" presStyleLbl="node1" presStyleIdx="0" presStyleCnt="5" custScaleX="138620" custScaleY="127000" custLinFactNeighborX="6788" custLinFactNeighborY="-39319"/>
      <dgm:spPr/>
    </dgm:pt>
    <dgm:pt modelId="{1A980F42-51D0-414D-BC6F-68B78017E282}" type="pres">
      <dgm:prSet presAssocID="{BB996180-745D-476A-8D73-F220DA92F096}" presName="desTx" presStyleLbl="fgAcc1" presStyleIdx="0" presStyleCnt="5" custScaleX="150035" custScaleY="100000" custLinFactNeighborX="-44605">
        <dgm:presLayoutVars>
          <dgm:bulletEnabled val="1"/>
        </dgm:presLayoutVars>
      </dgm:prSet>
      <dgm:spPr/>
    </dgm:pt>
    <dgm:pt modelId="{CDFD7631-C6EB-427C-B363-606BD03FF8F6}" type="pres">
      <dgm:prSet presAssocID="{36B231B1-50E8-4D49-BC9E-FDF3DE3711C1}" presName="sibTrans" presStyleLbl="sibTrans2D1" presStyleIdx="0" presStyleCnt="4"/>
      <dgm:spPr/>
    </dgm:pt>
    <dgm:pt modelId="{C528139C-CA8E-4C4A-A2C9-68D5E511A533}" type="pres">
      <dgm:prSet presAssocID="{36B231B1-50E8-4D49-BC9E-FDF3DE3711C1}" presName="connTx" presStyleLbl="sibTrans2D1" presStyleIdx="0" presStyleCnt="4"/>
      <dgm:spPr/>
    </dgm:pt>
    <dgm:pt modelId="{B0662D67-DDE5-4F21-9C31-27B5D16CDB87}" type="pres">
      <dgm:prSet presAssocID="{A97ABF13-B1B6-42DB-B966-E105FF1A13AB}" presName="composite" presStyleCnt="0"/>
      <dgm:spPr/>
    </dgm:pt>
    <dgm:pt modelId="{142B5BA8-5529-41E4-8309-06E5A7EBBFB5}" type="pres">
      <dgm:prSet presAssocID="{A97ABF13-B1B6-42DB-B966-E105FF1A13AB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4A7D6D5-E6F9-4EC0-83B1-FF4F717F4306}" type="pres">
      <dgm:prSet presAssocID="{A97ABF13-B1B6-42DB-B966-E105FF1A13AB}" presName="parSh" presStyleLbl="node1" presStyleIdx="1" presStyleCnt="5" custScaleX="138620" custScaleY="127000" custLinFactNeighborX="19887" custLinFactNeighborY="-34696"/>
      <dgm:spPr/>
    </dgm:pt>
    <dgm:pt modelId="{CE0314ED-18FC-4625-8DB5-112071565708}" type="pres">
      <dgm:prSet presAssocID="{A97ABF13-B1B6-42DB-B966-E105FF1A13AB}" presName="desTx" presStyleLbl="fgAcc1" presStyleIdx="1" presStyleCnt="5" custScaleX="150035" custScaleY="100000">
        <dgm:presLayoutVars>
          <dgm:bulletEnabled val="1"/>
        </dgm:presLayoutVars>
      </dgm:prSet>
      <dgm:spPr/>
    </dgm:pt>
    <dgm:pt modelId="{956EAFD1-D637-4573-BC02-4388D2554124}" type="pres">
      <dgm:prSet presAssocID="{7FC9E12A-8F34-4C1F-AA34-9567EA202DCD}" presName="sibTrans" presStyleLbl="sibTrans2D1" presStyleIdx="1" presStyleCnt="4"/>
      <dgm:spPr/>
    </dgm:pt>
    <dgm:pt modelId="{74B1CEEE-689E-45EC-99D6-F085980D9FDD}" type="pres">
      <dgm:prSet presAssocID="{7FC9E12A-8F34-4C1F-AA34-9567EA202DCD}" presName="connTx" presStyleLbl="sibTrans2D1" presStyleIdx="1" presStyleCnt="4"/>
      <dgm:spPr/>
    </dgm:pt>
    <dgm:pt modelId="{1C6774F9-1AD2-404D-BB82-4A06F723F61C}" type="pres">
      <dgm:prSet presAssocID="{062022B4-6E2F-4C2B-8020-E7E0F6C3A44B}" presName="composite" presStyleCnt="0"/>
      <dgm:spPr/>
    </dgm:pt>
    <dgm:pt modelId="{BD5424B7-C365-4E87-B08A-DB49CA38E4CB}" type="pres">
      <dgm:prSet presAssocID="{062022B4-6E2F-4C2B-8020-E7E0F6C3A44B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49A41C0-3031-4339-BC8B-F101F8B7BDE8}" type="pres">
      <dgm:prSet presAssocID="{062022B4-6E2F-4C2B-8020-E7E0F6C3A44B}" presName="parSh" presStyleLbl="node1" presStyleIdx="2" presStyleCnt="5" custScaleX="138620" custScaleY="127000" custLinFactNeighborX="19856" custLinFactNeighborY="-34696"/>
      <dgm:spPr/>
    </dgm:pt>
    <dgm:pt modelId="{7A303767-1D2B-415C-94C5-AE7C292897C4}" type="pres">
      <dgm:prSet presAssocID="{062022B4-6E2F-4C2B-8020-E7E0F6C3A44B}" presName="desTx" presStyleLbl="fgAcc1" presStyleIdx="2" presStyleCnt="5" custScaleX="150035" custScaleY="100000">
        <dgm:presLayoutVars>
          <dgm:bulletEnabled val="1"/>
        </dgm:presLayoutVars>
      </dgm:prSet>
      <dgm:spPr/>
    </dgm:pt>
    <dgm:pt modelId="{68A3CAD3-CC66-4202-B0C0-A7163677C855}" type="pres">
      <dgm:prSet presAssocID="{E4BF4771-5A16-429D-99B7-32B2C92F5436}" presName="sibTrans" presStyleLbl="sibTrans2D1" presStyleIdx="2" presStyleCnt="4"/>
      <dgm:spPr/>
    </dgm:pt>
    <dgm:pt modelId="{6C3DA8EB-EDB6-407B-8AB2-EE4F6A166B8F}" type="pres">
      <dgm:prSet presAssocID="{E4BF4771-5A16-429D-99B7-32B2C92F5436}" presName="connTx" presStyleLbl="sibTrans2D1" presStyleIdx="2" presStyleCnt="4"/>
      <dgm:spPr/>
    </dgm:pt>
    <dgm:pt modelId="{B428360F-989B-4A76-95A9-122E08D2B2A9}" type="pres">
      <dgm:prSet presAssocID="{12814C65-3E4A-4D65-89AC-D282D14BFDCB}" presName="composite" presStyleCnt="0"/>
      <dgm:spPr/>
    </dgm:pt>
    <dgm:pt modelId="{49F46CCE-7372-4CC9-B41D-67FF6027B055}" type="pres">
      <dgm:prSet presAssocID="{12814C65-3E4A-4D65-89AC-D282D14BFDCB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A9DE06F-97C3-4463-A944-33E43FA35F1D}" type="pres">
      <dgm:prSet presAssocID="{12814C65-3E4A-4D65-89AC-D282D14BFDCB}" presName="parSh" presStyleLbl="node1" presStyleIdx="3" presStyleCnt="5" custScaleX="138620" custScaleY="127000" custLinFactNeighborX="20881" custLinFactNeighborY="-34696"/>
      <dgm:spPr/>
    </dgm:pt>
    <dgm:pt modelId="{F343573C-DEBC-4EE6-B8F4-8043BDEF744E}" type="pres">
      <dgm:prSet presAssocID="{12814C65-3E4A-4D65-89AC-D282D14BFDCB}" presName="desTx" presStyleLbl="fgAcc1" presStyleIdx="3" presStyleCnt="5" custScaleX="150035" custScaleY="100000">
        <dgm:presLayoutVars>
          <dgm:bulletEnabled val="1"/>
        </dgm:presLayoutVars>
      </dgm:prSet>
      <dgm:spPr/>
    </dgm:pt>
    <dgm:pt modelId="{8598AF00-A2D6-4A54-8DE2-D70FB2D2D716}" type="pres">
      <dgm:prSet presAssocID="{0C24A0FC-934C-4764-ABCE-D08363120CF4}" presName="sibTrans" presStyleLbl="sibTrans2D1" presStyleIdx="3" presStyleCnt="4"/>
      <dgm:spPr/>
    </dgm:pt>
    <dgm:pt modelId="{9C8918A0-B6EA-4E37-8AA2-2ABF7B035486}" type="pres">
      <dgm:prSet presAssocID="{0C24A0FC-934C-4764-ABCE-D08363120CF4}" presName="connTx" presStyleLbl="sibTrans2D1" presStyleIdx="3" presStyleCnt="4"/>
      <dgm:spPr/>
    </dgm:pt>
    <dgm:pt modelId="{41CB672A-C391-4B7D-B711-AF6DDDAF7009}" type="pres">
      <dgm:prSet presAssocID="{51A79B41-B944-4371-A498-60102330E5A7}" presName="composite" presStyleCnt="0"/>
      <dgm:spPr/>
    </dgm:pt>
    <dgm:pt modelId="{904F24D4-3AA2-4B65-8319-B6A5C93784CA}" type="pres">
      <dgm:prSet presAssocID="{51A79B41-B944-4371-A498-60102330E5A7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E37CD90-489A-4B22-96B3-A1BF0B922449}" type="pres">
      <dgm:prSet presAssocID="{51A79B41-B944-4371-A498-60102330E5A7}" presName="parSh" presStyleLbl="node1" presStyleIdx="4" presStyleCnt="5" custScaleX="138620" custScaleY="127000" custLinFactNeighborX="16904" custLinFactNeighborY="-34696"/>
      <dgm:spPr/>
    </dgm:pt>
    <dgm:pt modelId="{6A730E4E-901A-4403-98BB-71DEC581B988}" type="pres">
      <dgm:prSet presAssocID="{51A79B41-B944-4371-A498-60102330E5A7}" presName="desTx" presStyleLbl="fgAcc1" presStyleIdx="4" presStyleCnt="5" custScaleX="150035" custScaleY="100000">
        <dgm:presLayoutVars>
          <dgm:bulletEnabled val="1"/>
        </dgm:presLayoutVars>
      </dgm:prSet>
      <dgm:spPr/>
    </dgm:pt>
  </dgm:ptLst>
  <dgm:cxnLst>
    <dgm:cxn modelId="{3B466604-8F29-4F75-B06C-113736F9950A}" type="presOf" srcId="{12814C65-3E4A-4D65-89AC-D282D14BFDCB}" destId="{49F46CCE-7372-4CC9-B41D-67FF6027B055}" srcOrd="0" destOrd="0" presId="urn:microsoft.com/office/officeart/2005/8/layout/process3"/>
    <dgm:cxn modelId="{3A1A8608-922F-4664-8180-F959DB269544}" type="presOf" srcId="{51A79B41-B944-4371-A498-60102330E5A7}" destId="{904F24D4-3AA2-4B65-8319-B6A5C93784CA}" srcOrd="0" destOrd="0" presId="urn:microsoft.com/office/officeart/2005/8/layout/process3"/>
    <dgm:cxn modelId="{9DC11712-9E9F-4CA3-B6C8-8F033103575A}" type="presOf" srcId="{7974F2EE-20AA-463D-909D-447607611640}" destId="{7A303767-1D2B-415C-94C5-AE7C292897C4}" srcOrd="0" destOrd="2" presId="urn:microsoft.com/office/officeart/2005/8/layout/process3"/>
    <dgm:cxn modelId="{1166BC12-065D-462A-8167-6E7860FD5C1C}" type="presOf" srcId="{5C018335-2928-4692-AE9C-DDD69B8456CF}" destId="{7A303767-1D2B-415C-94C5-AE7C292897C4}" srcOrd="0" destOrd="0" presId="urn:microsoft.com/office/officeart/2005/8/layout/process3"/>
    <dgm:cxn modelId="{8D3E5E14-3666-421E-80B2-EDF1A900CAE9}" type="presOf" srcId="{A97ABF13-B1B6-42DB-B966-E105FF1A13AB}" destId="{142B5BA8-5529-41E4-8309-06E5A7EBBFB5}" srcOrd="0" destOrd="0" presId="urn:microsoft.com/office/officeart/2005/8/layout/process3"/>
    <dgm:cxn modelId="{542ED817-360F-4F5E-B80E-432166431B32}" type="presOf" srcId="{FBF40D14-438C-4862-8C42-28525F05202E}" destId="{1A980F42-51D0-414D-BC6F-68B78017E282}" srcOrd="0" destOrd="0" presId="urn:microsoft.com/office/officeart/2005/8/layout/process3"/>
    <dgm:cxn modelId="{BDA94C1B-B1A5-4827-B360-0FB8A3568E7C}" type="presOf" srcId="{51A79B41-B944-4371-A498-60102330E5A7}" destId="{3E37CD90-489A-4B22-96B3-A1BF0B922449}" srcOrd="1" destOrd="0" presId="urn:microsoft.com/office/officeart/2005/8/layout/process3"/>
    <dgm:cxn modelId="{9B7B1822-E2AB-4094-A86A-BB8B0EB65682}" type="presOf" srcId="{062022B4-6E2F-4C2B-8020-E7E0F6C3A44B}" destId="{BD5424B7-C365-4E87-B08A-DB49CA38E4CB}" srcOrd="0" destOrd="0" presId="urn:microsoft.com/office/officeart/2005/8/layout/process3"/>
    <dgm:cxn modelId="{66D9B526-BF1E-4D56-B31A-F2C60C98EEC0}" srcId="{4E1EDD13-0EF9-4B54-81B1-1D8FF2DA51E3}" destId="{A97ABF13-B1B6-42DB-B966-E105FF1A13AB}" srcOrd="1" destOrd="0" parTransId="{B0E5BC63-9F5D-44D5-B65C-3B917C3A2DC9}" sibTransId="{7FC9E12A-8F34-4C1F-AA34-9567EA202DCD}"/>
    <dgm:cxn modelId="{04800432-CDF8-4009-80AB-8D3089ED7DC7}" type="presOf" srcId="{B0288298-0FE3-4DE8-8F75-4C339716DDD8}" destId="{CE0314ED-18FC-4625-8DB5-112071565708}" srcOrd="0" destOrd="0" presId="urn:microsoft.com/office/officeart/2005/8/layout/process3"/>
    <dgm:cxn modelId="{A4198438-9F43-41BD-B5C7-3BF43C165DEB}" srcId="{062022B4-6E2F-4C2B-8020-E7E0F6C3A44B}" destId="{7974F2EE-20AA-463D-909D-447607611640}" srcOrd="2" destOrd="0" parTransId="{B7015F8D-C591-4381-AA57-72330C038189}" sibTransId="{8AC4B30C-5BA5-4D77-AD44-E0BF101AD159}"/>
    <dgm:cxn modelId="{4E72AB39-21C9-46E2-943D-16F927B103DA}" type="presOf" srcId="{0C24A0FC-934C-4764-ABCE-D08363120CF4}" destId="{8598AF00-A2D6-4A54-8DE2-D70FB2D2D716}" srcOrd="0" destOrd="0" presId="urn:microsoft.com/office/officeart/2005/8/layout/process3"/>
    <dgm:cxn modelId="{F55B6C3F-77EB-40C1-848D-C06475F2245D}" type="presOf" srcId="{F122C6B2-D4AF-4DD4-920E-D9493D312E8D}" destId="{F343573C-DEBC-4EE6-B8F4-8043BDEF744E}" srcOrd="0" destOrd="2" presId="urn:microsoft.com/office/officeart/2005/8/layout/process3"/>
    <dgm:cxn modelId="{4779A25C-57D5-4690-B62A-790B7045661F}" srcId="{062022B4-6E2F-4C2B-8020-E7E0F6C3A44B}" destId="{5C018335-2928-4692-AE9C-DDD69B8456CF}" srcOrd="0" destOrd="0" parTransId="{24BC0EA5-695D-41E1-9350-735295090E6F}" sibTransId="{8BD62988-35E3-4A4B-9652-0258F60AE48A}"/>
    <dgm:cxn modelId="{637B455F-DB27-42D8-8286-A4D1A09EB394}" type="presOf" srcId="{36B231B1-50E8-4D49-BC9E-FDF3DE3711C1}" destId="{C528139C-CA8E-4C4A-A2C9-68D5E511A533}" srcOrd="1" destOrd="0" presId="urn:microsoft.com/office/officeart/2005/8/layout/process3"/>
    <dgm:cxn modelId="{26207161-1ADE-4A4F-A693-88E10FBFC84F}" type="presOf" srcId="{1967697C-6C4B-4E22-9B58-D410A9D9B8D5}" destId="{F343573C-DEBC-4EE6-B8F4-8043BDEF744E}" srcOrd="0" destOrd="1" presId="urn:microsoft.com/office/officeart/2005/8/layout/process3"/>
    <dgm:cxn modelId="{47BC4444-D832-46F9-A4F2-6D5F45F615D3}" type="presOf" srcId="{062022B4-6E2F-4C2B-8020-E7E0F6C3A44B}" destId="{349A41C0-3031-4339-BC8B-F101F8B7BDE8}" srcOrd="1" destOrd="0" presId="urn:microsoft.com/office/officeart/2005/8/layout/process3"/>
    <dgm:cxn modelId="{F9785B67-2A69-481A-9ABB-C9A9C62CF916}" srcId="{BB996180-745D-476A-8D73-F220DA92F096}" destId="{FBF40D14-438C-4862-8C42-28525F05202E}" srcOrd="0" destOrd="0" parTransId="{5B9873D4-6A90-4107-81DC-8F90641170D9}" sibTransId="{9BF414DD-3642-4E4F-93CD-3E4CEEDBB87D}"/>
    <dgm:cxn modelId="{F7CE3668-8FE9-467F-9BCE-33E35B16C7A1}" srcId="{12814C65-3E4A-4D65-89AC-D282D14BFDCB}" destId="{A444E2D2-D137-4D63-B958-57AB13B0A851}" srcOrd="0" destOrd="0" parTransId="{57328F13-672D-4D5E-AFA9-1928276BB807}" sibTransId="{8932DD23-4272-402F-9EB1-3E04D818F452}"/>
    <dgm:cxn modelId="{1972BB68-3646-4F14-9D80-C052286FC025}" srcId="{062022B4-6E2F-4C2B-8020-E7E0F6C3A44B}" destId="{F03B8895-1698-4918-A6AF-313A97300D9E}" srcOrd="1" destOrd="0" parTransId="{EF5C36A7-FDF2-4941-A548-18B6AD046BA8}" sibTransId="{6972575F-4C0A-4665-A89C-107FE42CA9C6}"/>
    <dgm:cxn modelId="{F1683849-75FD-4482-94CF-7CD278EA3EC5}" type="presOf" srcId="{36B231B1-50E8-4D49-BC9E-FDF3DE3711C1}" destId="{CDFD7631-C6EB-427C-B363-606BD03FF8F6}" srcOrd="0" destOrd="0" presId="urn:microsoft.com/office/officeart/2005/8/layout/process3"/>
    <dgm:cxn modelId="{A835666D-9AEA-4E46-9F11-1270BC3A8E20}" srcId="{51A79B41-B944-4371-A498-60102330E5A7}" destId="{846C6927-D4DC-4E99-98B2-B2FCC60A5363}" srcOrd="0" destOrd="0" parTransId="{80918689-807F-42D4-8496-95E96DE07463}" sibTransId="{FFC47280-DB9C-4489-A555-0A514A29C707}"/>
    <dgm:cxn modelId="{5A87C94D-8C23-4387-9AF9-E03D863745E0}" type="presOf" srcId="{F03B8895-1698-4918-A6AF-313A97300D9E}" destId="{7A303767-1D2B-415C-94C5-AE7C292897C4}" srcOrd="0" destOrd="1" presId="urn:microsoft.com/office/officeart/2005/8/layout/process3"/>
    <dgm:cxn modelId="{3412824E-F9CB-4624-B626-D3803720ED44}" type="presOf" srcId="{A97ABF13-B1B6-42DB-B966-E105FF1A13AB}" destId="{04A7D6D5-E6F9-4EC0-83B1-FF4F717F4306}" srcOrd="1" destOrd="0" presId="urn:microsoft.com/office/officeart/2005/8/layout/process3"/>
    <dgm:cxn modelId="{B111AE6F-A82B-46FB-92B8-96FCBFD372D3}" type="presOf" srcId="{4E1EDD13-0EF9-4B54-81B1-1D8FF2DA51E3}" destId="{301D4338-191D-4E81-9A2A-6D404EB08C05}" srcOrd="0" destOrd="0" presId="urn:microsoft.com/office/officeart/2005/8/layout/process3"/>
    <dgm:cxn modelId="{3DED6050-82DF-41E7-B83B-7A58A9B3E181}" srcId="{4E1EDD13-0EF9-4B54-81B1-1D8FF2DA51E3}" destId="{062022B4-6E2F-4C2B-8020-E7E0F6C3A44B}" srcOrd="2" destOrd="0" parTransId="{5C7D3D6C-686A-46C9-92F9-9ED242C9ABEC}" sibTransId="{E4BF4771-5A16-429D-99B7-32B2C92F5436}"/>
    <dgm:cxn modelId="{684A1153-85E2-4287-9775-27A431463958}" srcId="{4E1EDD13-0EF9-4B54-81B1-1D8FF2DA51E3}" destId="{BB996180-745D-476A-8D73-F220DA92F096}" srcOrd="0" destOrd="0" parTransId="{DA9DA298-9C46-4DD8-B632-20E74689F964}" sibTransId="{36B231B1-50E8-4D49-BC9E-FDF3DE3711C1}"/>
    <dgm:cxn modelId="{7CDC4B7D-4D56-40AA-8291-4A2E17469419}" type="presOf" srcId="{BB996180-745D-476A-8D73-F220DA92F096}" destId="{BD078C0D-E94E-45A0-B8F1-A89B413A5B97}" srcOrd="1" destOrd="0" presId="urn:microsoft.com/office/officeart/2005/8/layout/process3"/>
    <dgm:cxn modelId="{C2D88D98-5175-41BF-B05E-037AD5DFE755}" srcId="{4E1EDD13-0EF9-4B54-81B1-1D8FF2DA51E3}" destId="{51A79B41-B944-4371-A498-60102330E5A7}" srcOrd="4" destOrd="0" parTransId="{E6ED4056-DC70-4006-A6CD-BB821B9E9016}" sibTransId="{A0EF07FD-7DAD-49F1-9F64-97B126EF5449}"/>
    <dgm:cxn modelId="{6A1EE39D-8EAB-43A6-B079-42E2519B8AB3}" srcId="{A97ABF13-B1B6-42DB-B966-E105FF1A13AB}" destId="{B0288298-0FE3-4DE8-8F75-4C339716DDD8}" srcOrd="0" destOrd="0" parTransId="{21585DD3-F563-474D-9831-5B2D59496712}" sibTransId="{A7770615-73D3-49C9-A3B5-EB33B8ECBED1}"/>
    <dgm:cxn modelId="{CAB2A59E-6657-49C2-BA62-D7DB9B8DC333}" type="presOf" srcId="{E4BF4771-5A16-429D-99B7-32B2C92F5436}" destId="{68A3CAD3-CC66-4202-B0C0-A7163677C855}" srcOrd="0" destOrd="0" presId="urn:microsoft.com/office/officeart/2005/8/layout/process3"/>
    <dgm:cxn modelId="{4C7A54AC-B270-4029-9AAE-3F5C2C152C64}" type="presOf" srcId="{166ADB4C-FB8F-4BBD-A3CF-1606C00E39F4}" destId="{CE0314ED-18FC-4625-8DB5-112071565708}" srcOrd="0" destOrd="1" presId="urn:microsoft.com/office/officeart/2005/8/layout/process3"/>
    <dgm:cxn modelId="{AE4156B1-67DB-4988-A543-DAEA081645D1}" srcId="{51A79B41-B944-4371-A498-60102330E5A7}" destId="{E7B88C5A-EE21-4104-AA2D-27A11443093A}" srcOrd="1" destOrd="0" parTransId="{C9A46BF7-81A7-4EB6-9231-342C29FD13D9}" sibTransId="{319E6DD7-C43C-45F9-B780-5F84DE313656}"/>
    <dgm:cxn modelId="{EFCB71B2-213C-41DF-8970-F71E4DD76F17}" type="presOf" srcId="{0C24A0FC-934C-4764-ABCE-D08363120CF4}" destId="{9C8918A0-B6EA-4E37-8AA2-2ABF7B035486}" srcOrd="1" destOrd="0" presId="urn:microsoft.com/office/officeart/2005/8/layout/process3"/>
    <dgm:cxn modelId="{4CD5A6B4-9FC9-4039-9D88-80868F528AD3}" srcId="{12814C65-3E4A-4D65-89AC-D282D14BFDCB}" destId="{1967697C-6C4B-4E22-9B58-D410A9D9B8D5}" srcOrd="1" destOrd="0" parTransId="{15C0443D-04CB-40D6-AEC8-D6C5DA981901}" sibTransId="{3F3478C0-32E2-4BE8-8475-0D07EDAEA923}"/>
    <dgm:cxn modelId="{70A31BB5-DCD7-4859-B8C9-49EABAE55138}" type="presOf" srcId="{7FC9E12A-8F34-4C1F-AA34-9567EA202DCD}" destId="{74B1CEEE-689E-45EC-99D6-F085980D9FDD}" srcOrd="1" destOrd="0" presId="urn:microsoft.com/office/officeart/2005/8/layout/process3"/>
    <dgm:cxn modelId="{3F1171B9-DEBF-4837-A9A5-ADBC65A68359}" type="presOf" srcId="{E7B88C5A-EE21-4104-AA2D-27A11443093A}" destId="{6A730E4E-901A-4403-98BB-71DEC581B988}" srcOrd="0" destOrd="1" presId="urn:microsoft.com/office/officeart/2005/8/layout/process3"/>
    <dgm:cxn modelId="{EA7C93C6-8236-4B96-B950-2330567F230C}" type="presOf" srcId="{A444E2D2-D137-4D63-B958-57AB13B0A851}" destId="{F343573C-DEBC-4EE6-B8F4-8043BDEF744E}" srcOrd="0" destOrd="0" presId="urn:microsoft.com/office/officeart/2005/8/layout/process3"/>
    <dgm:cxn modelId="{46B5CCCE-078C-4129-8E2B-7BA34EBDBC85}" srcId="{12814C65-3E4A-4D65-89AC-D282D14BFDCB}" destId="{F122C6B2-D4AF-4DD4-920E-D9493D312E8D}" srcOrd="2" destOrd="0" parTransId="{63423B82-5AD1-415D-A936-2C91DE07BF28}" sibTransId="{F6E629C6-7687-48F6-9B55-E821AE7CA8DE}"/>
    <dgm:cxn modelId="{7F7A7AD7-6613-4D99-AF9C-45B73AC9E634}" type="presOf" srcId="{BB996180-745D-476A-8D73-F220DA92F096}" destId="{FE5E889F-E019-42CA-9B29-FC6B7223377F}" srcOrd="0" destOrd="0" presId="urn:microsoft.com/office/officeart/2005/8/layout/process3"/>
    <dgm:cxn modelId="{8BC485DC-4BA8-4B13-8B2A-E9AE2BBBE2FF}" type="presOf" srcId="{846C6927-D4DC-4E99-98B2-B2FCC60A5363}" destId="{6A730E4E-901A-4403-98BB-71DEC581B988}" srcOrd="0" destOrd="0" presId="urn:microsoft.com/office/officeart/2005/8/layout/process3"/>
    <dgm:cxn modelId="{BBC10BDF-9019-4013-8B36-2A5916786D89}" type="presOf" srcId="{7FC9E12A-8F34-4C1F-AA34-9567EA202DCD}" destId="{956EAFD1-D637-4573-BC02-4388D2554124}" srcOrd="0" destOrd="0" presId="urn:microsoft.com/office/officeart/2005/8/layout/process3"/>
    <dgm:cxn modelId="{74706CE1-FA8F-4920-9FF3-388263D6EF3D}" srcId="{A97ABF13-B1B6-42DB-B966-E105FF1A13AB}" destId="{166ADB4C-FB8F-4BBD-A3CF-1606C00E39F4}" srcOrd="1" destOrd="0" parTransId="{51F53DB1-D296-4FC7-A198-111804E20956}" sibTransId="{98A55103-C740-4434-9280-C8B065F040BA}"/>
    <dgm:cxn modelId="{812BEFE7-7412-408D-A3C8-A8F2FB14AC32}" type="presOf" srcId="{12814C65-3E4A-4D65-89AC-D282D14BFDCB}" destId="{6A9DE06F-97C3-4463-A944-33E43FA35F1D}" srcOrd="1" destOrd="0" presId="urn:microsoft.com/office/officeart/2005/8/layout/process3"/>
    <dgm:cxn modelId="{FA69BBEB-FE10-44AD-A5F2-40016A53DB8D}" type="presOf" srcId="{E4BF4771-5A16-429D-99B7-32B2C92F5436}" destId="{6C3DA8EB-EDB6-407B-8AB2-EE4F6A166B8F}" srcOrd="1" destOrd="0" presId="urn:microsoft.com/office/officeart/2005/8/layout/process3"/>
    <dgm:cxn modelId="{D98EDBEB-0E4A-4A90-83A1-3F5E218E0A80}" srcId="{4E1EDD13-0EF9-4B54-81B1-1D8FF2DA51E3}" destId="{12814C65-3E4A-4D65-89AC-D282D14BFDCB}" srcOrd="3" destOrd="0" parTransId="{CD9CE797-3D3E-4AAA-AF54-609E45321A7E}" sibTransId="{0C24A0FC-934C-4764-ABCE-D08363120CF4}"/>
    <dgm:cxn modelId="{612247DE-A014-4E88-986A-F13529FDCAAE}" type="presParOf" srcId="{301D4338-191D-4E81-9A2A-6D404EB08C05}" destId="{00282D4D-41D3-4BA7-A8F9-03AED433C957}" srcOrd="0" destOrd="0" presId="urn:microsoft.com/office/officeart/2005/8/layout/process3"/>
    <dgm:cxn modelId="{A2F5F521-893A-43E8-B48F-99A7F46A458F}" type="presParOf" srcId="{00282D4D-41D3-4BA7-A8F9-03AED433C957}" destId="{FE5E889F-E019-42CA-9B29-FC6B7223377F}" srcOrd="0" destOrd="0" presId="urn:microsoft.com/office/officeart/2005/8/layout/process3"/>
    <dgm:cxn modelId="{98522C73-5B7A-47BC-B922-5F680F24BB3A}" type="presParOf" srcId="{00282D4D-41D3-4BA7-A8F9-03AED433C957}" destId="{BD078C0D-E94E-45A0-B8F1-A89B413A5B97}" srcOrd="1" destOrd="0" presId="urn:microsoft.com/office/officeart/2005/8/layout/process3"/>
    <dgm:cxn modelId="{D4E8705E-6C24-4E72-B77A-0B5CE1832010}" type="presParOf" srcId="{00282D4D-41D3-4BA7-A8F9-03AED433C957}" destId="{1A980F42-51D0-414D-BC6F-68B78017E282}" srcOrd="2" destOrd="0" presId="urn:microsoft.com/office/officeart/2005/8/layout/process3"/>
    <dgm:cxn modelId="{FE7BD4A2-15F1-4EED-9AFA-B59978626B7C}" type="presParOf" srcId="{301D4338-191D-4E81-9A2A-6D404EB08C05}" destId="{CDFD7631-C6EB-427C-B363-606BD03FF8F6}" srcOrd="1" destOrd="0" presId="urn:microsoft.com/office/officeart/2005/8/layout/process3"/>
    <dgm:cxn modelId="{E7B104E7-5656-4032-ACC6-AD098F29AB99}" type="presParOf" srcId="{CDFD7631-C6EB-427C-B363-606BD03FF8F6}" destId="{C528139C-CA8E-4C4A-A2C9-68D5E511A533}" srcOrd="0" destOrd="0" presId="urn:microsoft.com/office/officeart/2005/8/layout/process3"/>
    <dgm:cxn modelId="{3B585FF1-3E7F-45E1-BB58-722DE4CF5D06}" type="presParOf" srcId="{301D4338-191D-4E81-9A2A-6D404EB08C05}" destId="{B0662D67-DDE5-4F21-9C31-27B5D16CDB87}" srcOrd="2" destOrd="0" presId="urn:microsoft.com/office/officeart/2005/8/layout/process3"/>
    <dgm:cxn modelId="{6915EDE7-B2CE-41AA-9539-B8781529A52E}" type="presParOf" srcId="{B0662D67-DDE5-4F21-9C31-27B5D16CDB87}" destId="{142B5BA8-5529-41E4-8309-06E5A7EBBFB5}" srcOrd="0" destOrd="0" presId="urn:microsoft.com/office/officeart/2005/8/layout/process3"/>
    <dgm:cxn modelId="{14D014CE-707D-43DD-A106-B35372BFFDFB}" type="presParOf" srcId="{B0662D67-DDE5-4F21-9C31-27B5D16CDB87}" destId="{04A7D6D5-E6F9-4EC0-83B1-FF4F717F4306}" srcOrd="1" destOrd="0" presId="urn:microsoft.com/office/officeart/2005/8/layout/process3"/>
    <dgm:cxn modelId="{86452694-CC01-4D26-B1F2-8A9857A16279}" type="presParOf" srcId="{B0662D67-DDE5-4F21-9C31-27B5D16CDB87}" destId="{CE0314ED-18FC-4625-8DB5-112071565708}" srcOrd="2" destOrd="0" presId="urn:microsoft.com/office/officeart/2005/8/layout/process3"/>
    <dgm:cxn modelId="{322863BB-B5E7-4C2A-B31F-5C24A51FA7FE}" type="presParOf" srcId="{301D4338-191D-4E81-9A2A-6D404EB08C05}" destId="{956EAFD1-D637-4573-BC02-4388D2554124}" srcOrd="3" destOrd="0" presId="urn:microsoft.com/office/officeart/2005/8/layout/process3"/>
    <dgm:cxn modelId="{FDAB137C-36B6-4544-A7A4-CE545B606AF7}" type="presParOf" srcId="{956EAFD1-D637-4573-BC02-4388D2554124}" destId="{74B1CEEE-689E-45EC-99D6-F085980D9FDD}" srcOrd="0" destOrd="0" presId="urn:microsoft.com/office/officeart/2005/8/layout/process3"/>
    <dgm:cxn modelId="{5E44BBF5-E98E-454F-A56E-E130EAB51B95}" type="presParOf" srcId="{301D4338-191D-4E81-9A2A-6D404EB08C05}" destId="{1C6774F9-1AD2-404D-BB82-4A06F723F61C}" srcOrd="4" destOrd="0" presId="urn:microsoft.com/office/officeart/2005/8/layout/process3"/>
    <dgm:cxn modelId="{B1B5550F-FE63-4A24-8834-80927C084C66}" type="presParOf" srcId="{1C6774F9-1AD2-404D-BB82-4A06F723F61C}" destId="{BD5424B7-C365-4E87-B08A-DB49CA38E4CB}" srcOrd="0" destOrd="0" presId="urn:microsoft.com/office/officeart/2005/8/layout/process3"/>
    <dgm:cxn modelId="{C9DE0B14-27FF-4E4D-973A-AE66B08E75C0}" type="presParOf" srcId="{1C6774F9-1AD2-404D-BB82-4A06F723F61C}" destId="{349A41C0-3031-4339-BC8B-F101F8B7BDE8}" srcOrd="1" destOrd="0" presId="urn:microsoft.com/office/officeart/2005/8/layout/process3"/>
    <dgm:cxn modelId="{7D9E2F4F-54BA-4DC6-8CCC-FC08F6ADB2BA}" type="presParOf" srcId="{1C6774F9-1AD2-404D-BB82-4A06F723F61C}" destId="{7A303767-1D2B-415C-94C5-AE7C292897C4}" srcOrd="2" destOrd="0" presId="urn:microsoft.com/office/officeart/2005/8/layout/process3"/>
    <dgm:cxn modelId="{4EF9BCFF-E61A-403A-82AB-A4E7365657BC}" type="presParOf" srcId="{301D4338-191D-4E81-9A2A-6D404EB08C05}" destId="{68A3CAD3-CC66-4202-B0C0-A7163677C855}" srcOrd="5" destOrd="0" presId="urn:microsoft.com/office/officeart/2005/8/layout/process3"/>
    <dgm:cxn modelId="{DCA5DE44-F24A-4C87-B51C-B2D1810FBB09}" type="presParOf" srcId="{68A3CAD3-CC66-4202-B0C0-A7163677C855}" destId="{6C3DA8EB-EDB6-407B-8AB2-EE4F6A166B8F}" srcOrd="0" destOrd="0" presId="urn:microsoft.com/office/officeart/2005/8/layout/process3"/>
    <dgm:cxn modelId="{BEA3C7CF-C756-479D-A7A8-6232EE342FEB}" type="presParOf" srcId="{301D4338-191D-4E81-9A2A-6D404EB08C05}" destId="{B428360F-989B-4A76-95A9-122E08D2B2A9}" srcOrd="6" destOrd="0" presId="urn:microsoft.com/office/officeart/2005/8/layout/process3"/>
    <dgm:cxn modelId="{32004500-1955-4545-BC33-A4F7C3079685}" type="presParOf" srcId="{B428360F-989B-4A76-95A9-122E08D2B2A9}" destId="{49F46CCE-7372-4CC9-B41D-67FF6027B055}" srcOrd="0" destOrd="0" presId="urn:microsoft.com/office/officeart/2005/8/layout/process3"/>
    <dgm:cxn modelId="{DABA4A3F-8514-461D-B949-13F9CF8889FC}" type="presParOf" srcId="{B428360F-989B-4A76-95A9-122E08D2B2A9}" destId="{6A9DE06F-97C3-4463-A944-33E43FA35F1D}" srcOrd="1" destOrd="0" presId="urn:microsoft.com/office/officeart/2005/8/layout/process3"/>
    <dgm:cxn modelId="{91AB01F5-B444-4C4B-85BC-95578678810E}" type="presParOf" srcId="{B428360F-989B-4A76-95A9-122E08D2B2A9}" destId="{F343573C-DEBC-4EE6-B8F4-8043BDEF744E}" srcOrd="2" destOrd="0" presId="urn:microsoft.com/office/officeart/2005/8/layout/process3"/>
    <dgm:cxn modelId="{8690B92C-A89D-442F-87BB-454B26B1C35E}" type="presParOf" srcId="{301D4338-191D-4E81-9A2A-6D404EB08C05}" destId="{8598AF00-A2D6-4A54-8DE2-D70FB2D2D716}" srcOrd="7" destOrd="0" presId="urn:microsoft.com/office/officeart/2005/8/layout/process3"/>
    <dgm:cxn modelId="{A259AF65-4D06-4733-8D54-9C22543905CE}" type="presParOf" srcId="{8598AF00-A2D6-4A54-8DE2-D70FB2D2D716}" destId="{9C8918A0-B6EA-4E37-8AA2-2ABF7B035486}" srcOrd="0" destOrd="0" presId="urn:microsoft.com/office/officeart/2005/8/layout/process3"/>
    <dgm:cxn modelId="{0B9E6512-1F91-4AB7-B218-E62A6F23BF7C}" type="presParOf" srcId="{301D4338-191D-4E81-9A2A-6D404EB08C05}" destId="{41CB672A-C391-4B7D-B711-AF6DDDAF7009}" srcOrd="8" destOrd="0" presId="urn:microsoft.com/office/officeart/2005/8/layout/process3"/>
    <dgm:cxn modelId="{A8A41F8B-9876-4E85-8B2B-14F9A9BD095E}" type="presParOf" srcId="{41CB672A-C391-4B7D-B711-AF6DDDAF7009}" destId="{904F24D4-3AA2-4B65-8319-B6A5C93784CA}" srcOrd="0" destOrd="0" presId="urn:microsoft.com/office/officeart/2005/8/layout/process3"/>
    <dgm:cxn modelId="{7478D644-25CC-4B67-8437-678AC161BF76}" type="presParOf" srcId="{41CB672A-C391-4B7D-B711-AF6DDDAF7009}" destId="{3E37CD90-489A-4B22-96B3-A1BF0B922449}" srcOrd="1" destOrd="0" presId="urn:microsoft.com/office/officeart/2005/8/layout/process3"/>
    <dgm:cxn modelId="{E8A7017E-A4DC-425C-A7D2-802E0CE7910F}" type="presParOf" srcId="{41CB672A-C391-4B7D-B711-AF6DDDAF7009}" destId="{6A730E4E-901A-4403-98BB-71DEC581B98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78C0D-E94E-45A0-B8F1-A89B413A5B97}">
      <dsp:nvSpPr>
        <dsp:cNvPr id="0" name=""/>
        <dsp:cNvSpPr/>
      </dsp:nvSpPr>
      <dsp:spPr>
        <a:xfrm>
          <a:off x="64134" y="984931"/>
          <a:ext cx="1194685" cy="60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Input Prompt</a:t>
          </a:r>
        </a:p>
      </dsp:txBody>
      <dsp:txXfrm>
        <a:off x="64134" y="984931"/>
        <a:ext cx="1194685" cy="404548"/>
      </dsp:txXfrm>
    </dsp:sp>
    <dsp:sp modelId="{1A980F42-51D0-414D-BC6F-68B78017E282}">
      <dsp:nvSpPr>
        <dsp:cNvPr id="0" name=""/>
        <dsp:cNvSpPr/>
      </dsp:nvSpPr>
      <dsp:spPr>
        <a:xfrm>
          <a:off x="0" y="1488128"/>
          <a:ext cx="1293064" cy="2091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Candidate's initial profile</a:t>
          </a:r>
        </a:p>
      </dsp:txBody>
      <dsp:txXfrm>
        <a:off x="37873" y="1526001"/>
        <a:ext cx="1217318" cy="2016050"/>
      </dsp:txXfrm>
    </dsp:sp>
    <dsp:sp modelId="{CDFD7631-C6EB-427C-B363-606BD03FF8F6}">
      <dsp:nvSpPr>
        <dsp:cNvPr id="0" name=""/>
        <dsp:cNvSpPr/>
      </dsp:nvSpPr>
      <dsp:spPr>
        <a:xfrm rot="40404">
          <a:off x="1429979" y="1091084"/>
          <a:ext cx="362911" cy="214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429981" y="1133621"/>
        <a:ext cx="298539" cy="128743"/>
      </dsp:txXfrm>
    </dsp:sp>
    <dsp:sp modelId="{04A7D6D5-E6F9-4EC0-83B1-FF4F717F4306}">
      <dsp:nvSpPr>
        <dsp:cNvPr id="0" name=""/>
        <dsp:cNvSpPr/>
      </dsp:nvSpPr>
      <dsp:spPr>
        <a:xfrm>
          <a:off x="1943510" y="1007021"/>
          <a:ext cx="1194685" cy="60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Initial Score</a:t>
          </a:r>
        </a:p>
      </dsp:txBody>
      <dsp:txXfrm>
        <a:off x="1943510" y="1007021"/>
        <a:ext cx="1194685" cy="404548"/>
      </dsp:txXfrm>
    </dsp:sp>
    <dsp:sp modelId="{CE0314ED-18FC-4625-8DB5-112071565708}">
      <dsp:nvSpPr>
        <dsp:cNvPr id="0" name=""/>
        <dsp:cNvSpPr/>
      </dsp:nvSpPr>
      <dsp:spPr>
        <a:xfrm>
          <a:off x="1899448" y="1488128"/>
          <a:ext cx="1293064" cy="2091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If:</a:t>
          </a:r>
          <a:r>
            <a:rPr lang="en-US" sz="1000" kern="1200" dirty="0"/>
            <a:t> initial score &lt;75, go back to the first step to choose another candidate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Else: </a:t>
          </a:r>
          <a:r>
            <a:rPr lang="en-US" sz="1000" b="0" kern="1200" dirty="0"/>
            <a:t>go ahead and meet the person</a:t>
          </a:r>
          <a:endParaRPr lang="en-US" sz="1000" b="1" kern="1200" dirty="0"/>
        </a:p>
      </dsp:txBody>
      <dsp:txXfrm>
        <a:off x="1937321" y="1526001"/>
        <a:ext cx="1217318" cy="2016050"/>
      </dsp:txXfrm>
    </dsp:sp>
    <dsp:sp modelId="{956EAFD1-D637-4573-BC02-4388D2554124}">
      <dsp:nvSpPr>
        <dsp:cNvPr id="0" name=""/>
        <dsp:cNvSpPr/>
      </dsp:nvSpPr>
      <dsp:spPr>
        <a:xfrm>
          <a:off x="3281078" y="1102008"/>
          <a:ext cx="302911" cy="214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3281078" y="1144923"/>
        <a:ext cx="238539" cy="128743"/>
      </dsp:txXfrm>
    </dsp:sp>
    <dsp:sp modelId="{349A41C0-3031-4339-BC8B-F101F8B7BDE8}">
      <dsp:nvSpPr>
        <dsp:cNvPr id="0" name=""/>
        <dsp:cNvSpPr/>
      </dsp:nvSpPr>
      <dsp:spPr>
        <a:xfrm>
          <a:off x="3709726" y="1007021"/>
          <a:ext cx="1194685" cy="60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1st date</a:t>
          </a:r>
        </a:p>
      </dsp:txBody>
      <dsp:txXfrm>
        <a:off x="3709726" y="1007021"/>
        <a:ext cx="1194685" cy="404548"/>
      </dsp:txXfrm>
    </dsp:sp>
    <dsp:sp modelId="{7A303767-1D2B-415C-94C5-AE7C292897C4}">
      <dsp:nvSpPr>
        <dsp:cNvPr id="0" name=""/>
        <dsp:cNvSpPr/>
      </dsp:nvSpPr>
      <dsp:spPr>
        <a:xfrm>
          <a:off x="3665931" y="1488128"/>
          <a:ext cx="1293064" cy="2091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User will adjust person’s attractiveness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Option to store comment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If:</a:t>
          </a:r>
          <a:r>
            <a:rPr lang="en-US" sz="1000" kern="1200" dirty="0"/>
            <a:t> score &lt;75, restart</a:t>
          </a:r>
        </a:p>
      </dsp:txBody>
      <dsp:txXfrm>
        <a:off x="3703804" y="1526001"/>
        <a:ext cx="1217318" cy="2016050"/>
      </dsp:txXfrm>
    </dsp:sp>
    <dsp:sp modelId="{68A3CAD3-CC66-4202-B0C0-A7163677C855}">
      <dsp:nvSpPr>
        <dsp:cNvPr id="0" name=""/>
        <dsp:cNvSpPr/>
      </dsp:nvSpPr>
      <dsp:spPr>
        <a:xfrm>
          <a:off x="5049569" y="1102008"/>
          <a:ext cx="307734" cy="214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049569" y="1144923"/>
        <a:ext cx="243362" cy="128743"/>
      </dsp:txXfrm>
    </dsp:sp>
    <dsp:sp modelId="{6A9DE06F-97C3-4463-A944-33E43FA35F1D}">
      <dsp:nvSpPr>
        <dsp:cNvPr id="0" name=""/>
        <dsp:cNvSpPr/>
      </dsp:nvSpPr>
      <dsp:spPr>
        <a:xfrm>
          <a:off x="5485043" y="1007021"/>
          <a:ext cx="1194685" cy="60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2-5th date</a:t>
          </a:r>
        </a:p>
      </dsp:txBody>
      <dsp:txXfrm>
        <a:off x="5485043" y="1007021"/>
        <a:ext cx="1194685" cy="404548"/>
      </dsp:txXfrm>
    </dsp:sp>
    <dsp:sp modelId="{F343573C-DEBC-4EE6-B8F4-8043BDEF744E}">
      <dsp:nvSpPr>
        <dsp:cNvPr id="0" name=""/>
        <dsp:cNvSpPr/>
      </dsp:nvSpPr>
      <dsp:spPr>
        <a:xfrm>
          <a:off x="5432414" y="1488128"/>
          <a:ext cx="1293064" cy="2091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Possibility</a:t>
          </a:r>
          <a:r>
            <a:rPr lang="en-US" sz="1000" kern="1200" baseline="0" dirty="0"/>
            <a:t> to add common hobby if both tries an activity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If: </a:t>
          </a:r>
          <a:r>
            <a:rPr lang="en-US" sz="1000" kern="1200" dirty="0"/>
            <a:t>score &lt;75, restart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If:</a:t>
          </a:r>
          <a:r>
            <a:rPr lang="en-US" sz="1000" kern="1200" dirty="0"/>
            <a:t> score &gt;100, perfect match, end program</a:t>
          </a:r>
        </a:p>
      </dsp:txBody>
      <dsp:txXfrm>
        <a:off x="5470287" y="1526001"/>
        <a:ext cx="1217318" cy="2016050"/>
      </dsp:txXfrm>
    </dsp:sp>
    <dsp:sp modelId="{8598AF00-A2D6-4A54-8DE2-D70FB2D2D716}">
      <dsp:nvSpPr>
        <dsp:cNvPr id="0" name=""/>
        <dsp:cNvSpPr/>
      </dsp:nvSpPr>
      <dsp:spPr>
        <a:xfrm>
          <a:off x="6814109" y="1102008"/>
          <a:ext cx="284886" cy="2145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814109" y="1144923"/>
        <a:ext cx="220514" cy="128743"/>
      </dsp:txXfrm>
    </dsp:sp>
    <dsp:sp modelId="{3E37CD90-489A-4B22-96B3-A1BF0B922449}">
      <dsp:nvSpPr>
        <dsp:cNvPr id="0" name=""/>
        <dsp:cNvSpPr/>
      </dsp:nvSpPr>
      <dsp:spPr>
        <a:xfrm>
          <a:off x="7217251" y="1007021"/>
          <a:ext cx="1194685" cy="6068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After 5 dates</a:t>
          </a:r>
        </a:p>
      </dsp:txBody>
      <dsp:txXfrm>
        <a:off x="7217251" y="1007021"/>
        <a:ext cx="1194685" cy="404548"/>
      </dsp:txXfrm>
    </dsp:sp>
    <dsp:sp modelId="{6A730E4E-901A-4403-98BB-71DEC581B988}">
      <dsp:nvSpPr>
        <dsp:cNvPr id="0" name=""/>
        <dsp:cNvSpPr/>
      </dsp:nvSpPr>
      <dsp:spPr>
        <a:xfrm>
          <a:off x="7198897" y="1488128"/>
          <a:ext cx="1293064" cy="2091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If: </a:t>
          </a:r>
          <a:r>
            <a:rPr lang="en-US" sz="1000" kern="1200" dirty="0"/>
            <a:t>average of six scores is &gt;90 (initial score + date score) perfect match, end program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/>
            <a:t>Else: </a:t>
          </a:r>
          <a:r>
            <a:rPr lang="en-US" sz="1000" b="0" kern="1200" dirty="0"/>
            <a:t>end program, take a break</a:t>
          </a:r>
          <a:endParaRPr lang="en-US" sz="1000" b="1" kern="1200" dirty="0"/>
        </a:p>
      </dsp:txBody>
      <dsp:txXfrm>
        <a:off x="7236770" y="1526001"/>
        <a:ext cx="1217318" cy="2016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92D2-14B4-4A50-AB50-2DECAE59BD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2108-4855-4D24-B33A-46A50886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92D2-14B4-4A50-AB50-2DECAE59BD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2108-4855-4D24-B33A-46A50886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92D2-14B4-4A50-AB50-2DECAE59BD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2108-4855-4D24-B33A-46A50886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92D2-14B4-4A50-AB50-2DECAE59BD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2108-4855-4D24-B33A-46A50886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6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92D2-14B4-4A50-AB50-2DECAE59BD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2108-4855-4D24-B33A-46A50886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92D2-14B4-4A50-AB50-2DECAE59BD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2108-4855-4D24-B33A-46A50886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92D2-14B4-4A50-AB50-2DECAE59BD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2108-4855-4D24-B33A-46A50886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4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92D2-14B4-4A50-AB50-2DECAE59BD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2108-4855-4D24-B33A-46A50886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4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92D2-14B4-4A50-AB50-2DECAE59BD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2108-4855-4D24-B33A-46A50886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1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92D2-14B4-4A50-AB50-2DECAE59BD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2108-4855-4D24-B33A-46A50886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9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992D2-14B4-4A50-AB50-2DECAE59BD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A2108-4855-4D24-B33A-46A50886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9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92D2-14B4-4A50-AB50-2DECAE59BDBE}" type="datetimeFigureOut">
              <a:rPr lang="en-US" smtClean="0"/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2108-4855-4D24-B33A-46A50886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ating in Norway – Mondå Forlag">
            <a:extLst>
              <a:ext uri="{FF2B5EF4-FFF2-40B4-BE49-F238E27FC236}">
                <a16:creationId xmlns:a16="http://schemas.microsoft.com/office/drawing/2014/main" id="{9ABF02D6-5A7E-4154-81F2-66275C841755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1" t="9040" r="27895" b="-1"/>
          <a:stretch/>
        </p:blipFill>
        <p:spPr bwMode="auto">
          <a:xfrm>
            <a:off x="3376004" y="1189607"/>
            <a:ext cx="4927107" cy="5304408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18C5E0-4619-40EB-A2A2-A9CBC4940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771988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900" b="1" dirty="0">
                <a:solidFill>
                  <a:schemeClr val="accent2"/>
                </a:solidFill>
              </a:rPr>
              <a:t>The Matchmaking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0B0662-8561-452A-A6D7-DCEA2330B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Jude </a:t>
            </a:r>
            <a:r>
              <a:rPr lang="en-US" sz="1700" dirty="0" err="1"/>
              <a:t>Wentian</a:t>
            </a:r>
            <a:r>
              <a:rPr lang="en-US" sz="1700" dirty="0"/>
              <a:t> Zhu</a:t>
            </a:r>
          </a:p>
          <a:p>
            <a:pPr algn="l"/>
            <a:r>
              <a:rPr lang="en-US" sz="1700" dirty="0"/>
              <a:t>W200 Sec 5</a:t>
            </a:r>
          </a:p>
          <a:p>
            <a:pPr algn="l"/>
            <a:r>
              <a:rPr lang="en-US" sz="1700" dirty="0"/>
              <a:t>Project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77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5D26-CB8B-4383-BB33-7720C811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6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Program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AAE8E-EA51-4FB1-8379-7178C14827ED}"/>
              </a:ext>
            </a:extLst>
          </p:cNvPr>
          <p:cNvSpPr txBox="1"/>
          <p:nvPr/>
        </p:nvSpPr>
        <p:spPr>
          <a:xfrm>
            <a:off x="585926" y="1065320"/>
            <a:ext cx="77873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Scoring algorithm to rate a candidate (potentially from Tinder or Coffee Meets Bagel) according to the following characteristics: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Height, 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Hobbies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Family Background (Parent’s highest education)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if the user wants to go on first date with potential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date: Option to adjust score for the candidate’s look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– Fifth date: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Option to explore activities and add to common interests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Option to add bonus or subtract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Flow: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2</a:t>
            </a:r>
            <a:r>
              <a:rPr lang="en-US" baseline="30000" dirty="0"/>
              <a:t>nd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date, if score falls &lt; 75, restart the program and select another candidate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From 2</a:t>
            </a:r>
            <a:r>
              <a:rPr lang="en-US" baseline="30000" dirty="0"/>
              <a:t>nd</a:t>
            </a:r>
            <a:r>
              <a:rPr lang="en-US" dirty="0"/>
              <a:t> to 5th date, if score jumps over 100, the user finds a perfect match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5</a:t>
            </a:r>
            <a:r>
              <a:rPr lang="en-US" baseline="30000" dirty="0"/>
              <a:t>th</a:t>
            </a:r>
            <a:r>
              <a:rPr lang="en-US" dirty="0"/>
              <a:t> date, if the average of 6 scores is &gt; 90, considered a perfect match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394715-7A31-4E98-8B0D-EBC357A07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977527"/>
              </p:ext>
            </p:extLst>
          </p:nvPr>
        </p:nvGraphicFramePr>
        <p:xfrm>
          <a:off x="323202" y="49222"/>
          <a:ext cx="8497595" cy="47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B55D26-CB8B-4383-BB33-7720C811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6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Program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B5A16-1E5D-4A1A-BD22-F932BA78D3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606" y="2859497"/>
            <a:ext cx="2460780" cy="3862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A8DF05-93CB-47A2-9BD9-40C04CC7943B}"/>
              </a:ext>
            </a:extLst>
          </p:cNvPr>
          <p:cNvSpPr txBox="1"/>
          <p:nvPr/>
        </p:nvSpPr>
        <p:spPr>
          <a:xfrm>
            <a:off x="3400148" y="4021584"/>
            <a:ext cx="188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Select from dropdown 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95AA3-7B92-4ECB-9158-FE4975D89658}"/>
              </a:ext>
            </a:extLst>
          </p:cNvPr>
          <p:cNvSpPr txBox="1"/>
          <p:nvPr/>
        </p:nvSpPr>
        <p:spPr>
          <a:xfrm>
            <a:off x="3400148" y="6064927"/>
            <a:ext cx="188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</a:rPr>
              <a:t>Select from dropdown menu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5D81EC-E63F-4BC6-9978-1D27793900AF}"/>
              </a:ext>
            </a:extLst>
          </p:cNvPr>
          <p:cNvCxnSpPr>
            <a:endCxn id="11" idx="1"/>
          </p:cNvCxnSpPr>
          <p:nvPr/>
        </p:nvCxnSpPr>
        <p:spPr>
          <a:xfrm>
            <a:off x="2947386" y="6036816"/>
            <a:ext cx="452762" cy="1550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0A0368-E40D-4934-9890-1081484B8431}"/>
              </a:ext>
            </a:extLst>
          </p:cNvPr>
          <p:cNvCxnSpPr>
            <a:endCxn id="11" idx="1"/>
          </p:cNvCxnSpPr>
          <p:nvPr/>
        </p:nvCxnSpPr>
        <p:spPr>
          <a:xfrm>
            <a:off x="2947386" y="5356404"/>
            <a:ext cx="452762" cy="8354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232E36-EC78-4C42-BB90-56CB103A9BE5}"/>
              </a:ext>
            </a:extLst>
          </p:cNvPr>
          <p:cNvCxnSpPr>
            <a:endCxn id="11" idx="1"/>
          </p:cNvCxnSpPr>
          <p:nvPr/>
        </p:nvCxnSpPr>
        <p:spPr>
          <a:xfrm flipV="1">
            <a:off x="2947386" y="6191885"/>
            <a:ext cx="452762" cy="12695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D97F02-C026-46FF-9FB1-1AA8E7886D02}"/>
              </a:ext>
            </a:extLst>
          </p:cNvPr>
          <p:cNvSpPr txBox="1"/>
          <p:nvPr/>
        </p:nvSpPr>
        <p:spPr>
          <a:xfrm>
            <a:off x="3400148" y="4790617"/>
            <a:ext cx="188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Text Input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680042-6887-47DB-820A-9687A710DBAA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2947386" y="4790617"/>
            <a:ext cx="452762" cy="1269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514243-09BC-451B-B4F1-E5221396556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947386" y="4917575"/>
            <a:ext cx="452762" cy="1269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86954F-C840-436C-882A-C72B2FD8FB7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47386" y="4148542"/>
            <a:ext cx="452762" cy="2313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FCEE51-03BB-4718-A3B2-912D57AB466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47386" y="3699498"/>
            <a:ext cx="452762" cy="44904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127E2E-6AF9-4AF6-88FA-6479905AE57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947386" y="4148542"/>
            <a:ext cx="452762" cy="51339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259E91-8956-40A9-8A51-13D4521F5EF5}"/>
              </a:ext>
            </a:extLst>
          </p:cNvPr>
          <p:cNvCxnSpPr>
            <a:cxnSpLocks/>
          </p:cNvCxnSpPr>
          <p:nvPr/>
        </p:nvCxnSpPr>
        <p:spPr>
          <a:xfrm>
            <a:off x="2947386" y="3981333"/>
            <a:ext cx="452762" cy="1633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A301FA2-8A6E-412D-AEA6-FB4AFBAB5A49}"/>
              </a:ext>
            </a:extLst>
          </p:cNvPr>
          <p:cNvSpPr txBox="1"/>
          <p:nvPr/>
        </p:nvSpPr>
        <p:spPr>
          <a:xfrm>
            <a:off x="3400148" y="3203345"/>
            <a:ext cx="188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Text Input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18F66A-70D9-4642-A595-8A2E7EC3BD87}"/>
              </a:ext>
            </a:extLst>
          </p:cNvPr>
          <p:cNvCxnSpPr>
            <a:endCxn id="36" idx="1"/>
          </p:cNvCxnSpPr>
          <p:nvPr/>
        </p:nvCxnSpPr>
        <p:spPr>
          <a:xfrm>
            <a:off x="2947386" y="3203345"/>
            <a:ext cx="452762" cy="1269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B20EA7-C5DE-42B8-9840-20F814849EA2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947386" y="3330303"/>
            <a:ext cx="452762" cy="1269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B6DDA5-441E-4511-959E-53CE0953F182}"/>
              </a:ext>
            </a:extLst>
          </p:cNvPr>
          <p:cNvSpPr txBox="1"/>
          <p:nvPr/>
        </p:nvSpPr>
        <p:spPr>
          <a:xfrm>
            <a:off x="3400148" y="5551649"/>
            <a:ext cx="1882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Text Input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08D21A-E916-41A5-8B12-4BFFEB09F66A}"/>
              </a:ext>
            </a:extLst>
          </p:cNvPr>
          <p:cNvCxnSpPr>
            <a:endCxn id="39" idx="1"/>
          </p:cNvCxnSpPr>
          <p:nvPr/>
        </p:nvCxnSpPr>
        <p:spPr>
          <a:xfrm>
            <a:off x="2947386" y="5551649"/>
            <a:ext cx="452762" cy="1269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0F912F-A801-46CB-AC02-A83C5F11E635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947386" y="5678607"/>
            <a:ext cx="452762" cy="12695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3486AF1C-1319-4020-9DD4-06AC5D8B20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1250" y="3982627"/>
            <a:ext cx="1580226" cy="12641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AF3D633-4903-4AC1-BF20-09AF6ABB71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3547" y="5486400"/>
            <a:ext cx="1621069" cy="1201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E1E2686-0E61-4FC0-A0A8-E46673B99DA2}"/>
              </a:ext>
            </a:extLst>
          </p:cNvPr>
          <p:cNvSpPr/>
          <p:nvPr/>
        </p:nvSpPr>
        <p:spPr>
          <a:xfrm>
            <a:off x="5282214" y="3699498"/>
            <a:ext cx="3790765" cy="302223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92F666-7376-4465-9E23-83DEE7221FCB}"/>
              </a:ext>
            </a:extLst>
          </p:cNvPr>
          <p:cNvSpPr txBox="1"/>
          <p:nvPr/>
        </p:nvSpPr>
        <p:spPr>
          <a:xfrm>
            <a:off x="5433134" y="3699498"/>
            <a:ext cx="1796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 Catching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E9B677-A8A7-4689-B1E8-32D2638829E8}"/>
              </a:ext>
            </a:extLst>
          </p:cNvPr>
          <p:cNvSpPr txBox="1"/>
          <p:nvPr/>
        </p:nvSpPr>
        <p:spPr>
          <a:xfrm>
            <a:off x="5244627" y="4376121"/>
            <a:ext cx="1796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Fields are left blank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3F21A7-8864-426F-B722-7BDA6664218D}"/>
              </a:ext>
            </a:extLst>
          </p:cNvPr>
          <p:cNvSpPr txBox="1"/>
          <p:nvPr/>
        </p:nvSpPr>
        <p:spPr>
          <a:xfrm>
            <a:off x="5282214" y="5791184"/>
            <a:ext cx="1796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Does not meet criteria</a:t>
            </a:r>
          </a:p>
          <a:p>
            <a:r>
              <a:rPr lang="en-US" sz="1200" dirty="0">
                <a:solidFill>
                  <a:srgbClr val="FF0000"/>
                </a:solidFill>
              </a:rPr>
              <a:t>(e.g. Age, Gender, Marital Status)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416CDEB1-0196-412D-A9DF-72A986826AAB}"/>
              </a:ext>
            </a:extLst>
          </p:cNvPr>
          <p:cNvSpPr/>
          <p:nvPr/>
        </p:nvSpPr>
        <p:spPr>
          <a:xfrm>
            <a:off x="7003652" y="4447713"/>
            <a:ext cx="197799" cy="2142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90E4310-D529-4C3F-B1B6-5A74E91784EA}"/>
              </a:ext>
            </a:extLst>
          </p:cNvPr>
          <p:cNvSpPr/>
          <p:nvPr/>
        </p:nvSpPr>
        <p:spPr>
          <a:xfrm>
            <a:off x="7096284" y="5929703"/>
            <a:ext cx="197799" cy="21422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7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F87C-ADD0-41D5-825E-91CDCFE3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50" y="-10098"/>
            <a:ext cx="7886700" cy="12174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Demo – Program End/Start over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A78F90-E33E-47B6-A8A3-C3239DC0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8" y="1926454"/>
            <a:ext cx="2737616" cy="4250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6D215-F9DB-469A-9D0E-7DC3686A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284" y="2206573"/>
            <a:ext cx="6070695" cy="3497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5971B9-6C59-492F-9F5C-BDCBCCABE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0637" y="1340322"/>
            <a:ext cx="5657551" cy="7605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33C146-5FA3-4B3D-A275-CD0D48D93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4" y="3221788"/>
            <a:ext cx="3721268" cy="62999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FC64A-95B5-45BE-8BEF-F91240C3CE30}"/>
              </a:ext>
            </a:extLst>
          </p:cNvPr>
          <p:cNvCxnSpPr/>
          <p:nvPr/>
        </p:nvCxnSpPr>
        <p:spPr>
          <a:xfrm>
            <a:off x="3002284" y="1562470"/>
            <a:ext cx="559296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DB7F26-F0A9-4BE7-B38B-4FD3B2ACFC8E}"/>
              </a:ext>
            </a:extLst>
          </p:cNvPr>
          <p:cNvCxnSpPr>
            <a:cxnSpLocks/>
          </p:cNvCxnSpPr>
          <p:nvPr/>
        </p:nvCxnSpPr>
        <p:spPr>
          <a:xfrm>
            <a:off x="3002284" y="2047598"/>
            <a:ext cx="32057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8B6D1F-AD77-4421-96B7-7F44B7B4D9CB}"/>
              </a:ext>
            </a:extLst>
          </p:cNvPr>
          <p:cNvCxnSpPr>
            <a:cxnSpLocks/>
          </p:cNvCxnSpPr>
          <p:nvPr/>
        </p:nvCxnSpPr>
        <p:spPr>
          <a:xfrm>
            <a:off x="2970637" y="3851786"/>
            <a:ext cx="32057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1999111-4619-4DC8-A434-9401BA202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1703" y="2532726"/>
            <a:ext cx="5625904" cy="3055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043584-B74D-44AE-8D3D-6AF12AC35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703" y="2796972"/>
            <a:ext cx="5946409" cy="2045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29E6156-14A3-4711-ABDA-2713F3C933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6321" y="4418532"/>
            <a:ext cx="3721268" cy="214174"/>
          </a:xfrm>
          <a:prstGeom prst="rect">
            <a:avLst/>
          </a:prstGeom>
        </p:spPr>
      </p:pic>
      <p:sp>
        <p:nvSpPr>
          <p:cNvPr id="29" name="Heart 28">
            <a:extLst>
              <a:ext uri="{FF2B5EF4-FFF2-40B4-BE49-F238E27FC236}">
                <a16:creationId xmlns:a16="http://schemas.microsoft.com/office/drawing/2014/main" id="{8CC4224C-B060-4F48-8C73-7778CC1CB44F}"/>
              </a:ext>
            </a:extLst>
          </p:cNvPr>
          <p:cNvSpPr/>
          <p:nvPr/>
        </p:nvSpPr>
        <p:spPr>
          <a:xfrm>
            <a:off x="4713559" y="4644234"/>
            <a:ext cx="461638" cy="434333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924FD4-4107-4BD9-A4B6-12F8662E1849}"/>
              </a:ext>
            </a:extLst>
          </p:cNvPr>
          <p:cNvSpPr txBox="1"/>
          <p:nvPr/>
        </p:nvSpPr>
        <p:spPr>
          <a:xfrm>
            <a:off x="4722841" y="5141489"/>
            <a:ext cx="41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Or</a:t>
            </a: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3CE9148-AD97-47AD-A8BA-D84E080A9F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6189" y="5641392"/>
            <a:ext cx="3581400" cy="2190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9AEBC87-52B1-4EF6-A33D-3401D0E68D00}"/>
              </a:ext>
            </a:extLst>
          </p:cNvPr>
          <p:cNvSpPr txBox="1"/>
          <p:nvPr/>
        </p:nvSpPr>
        <p:spPr>
          <a:xfrm>
            <a:off x="2913504" y="3872374"/>
            <a:ext cx="59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Trigger to End Program or start over before reaching 5</a:t>
            </a:r>
            <a:r>
              <a:rPr lang="en-US" baseline="30000" dirty="0">
                <a:solidFill>
                  <a:schemeClr val="accent1"/>
                </a:solidFill>
              </a:rPr>
              <a:t>th</a:t>
            </a:r>
            <a:r>
              <a:rPr lang="en-US" dirty="0">
                <a:solidFill>
                  <a:schemeClr val="accent1"/>
                </a:solidFill>
              </a:rPr>
              <a:t> date</a:t>
            </a:r>
          </a:p>
        </p:txBody>
      </p:sp>
    </p:spTree>
    <p:extLst>
      <p:ext uri="{BB962C8B-B14F-4D97-AF65-F5344CB8AC3E}">
        <p14:creationId xmlns:p14="http://schemas.microsoft.com/office/powerpoint/2010/main" val="339917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F87C-ADD0-41D5-825E-91CDCFE3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750" y="-10098"/>
            <a:ext cx="7886700" cy="121746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Demo – Program Runs to the 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A78F90-E33E-47B6-A8A3-C3239DC07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88" y="1926454"/>
            <a:ext cx="2737616" cy="4250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58BE84-E45A-4C23-8FF0-E28C36E4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208" y="1952742"/>
            <a:ext cx="4932689" cy="29525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E83795-CE31-448D-829E-C03032CD2114}"/>
              </a:ext>
            </a:extLst>
          </p:cNvPr>
          <p:cNvSpPr txBox="1"/>
          <p:nvPr/>
        </p:nvSpPr>
        <p:spPr>
          <a:xfrm>
            <a:off x="2913504" y="1236713"/>
            <a:ext cx="5946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Average of Prescreen Score and 5 dates score is &gt; 90</a:t>
            </a:r>
          </a:p>
          <a:p>
            <a:r>
              <a:rPr lang="en-US" dirty="0">
                <a:solidFill>
                  <a:schemeClr val="accent1"/>
                </a:solidFill>
              </a:rPr>
              <a:t>Found a match, end program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9426C-924F-484F-AAFE-57A4EF51FE43}"/>
              </a:ext>
            </a:extLst>
          </p:cNvPr>
          <p:cNvSpPr txBox="1"/>
          <p:nvPr/>
        </p:nvSpPr>
        <p:spPr>
          <a:xfrm>
            <a:off x="2913504" y="5140955"/>
            <a:ext cx="5946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If average is &lt; 90</a:t>
            </a:r>
          </a:p>
          <a:p>
            <a:r>
              <a:rPr lang="en-US" dirty="0">
                <a:solidFill>
                  <a:schemeClr val="accent1"/>
                </a:solidFill>
              </a:rPr>
              <a:t>End program and take a break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83EBD-F090-4688-B5C5-214651D54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208" y="5899158"/>
            <a:ext cx="28575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5D26-CB8B-4383-BB33-7720C811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06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AAE8E-EA51-4FB1-8379-7178C14827ED}"/>
              </a:ext>
            </a:extLst>
          </p:cNvPr>
          <p:cNvSpPr txBox="1"/>
          <p:nvPr/>
        </p:nvSpPr>
        <p:spPr>
          <a:xfrm>
            <a:off x="585926" y="1065320"/>
            <a:ext cx="7787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Declaring an object inside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01B797-B06E-4751-942C-10E377A571DD}"/>
              </a:ext>
            </a:extLst>
          </p:cNvPr>
          <p:cNvSpPr txBox="1">
            <a:spLocks/>
          </p:cNvSpPr>
          <p:nvPr/>
        </p:nvSpPr>
        <p:spPr>
          <a:xfrm>
            <a:off x="486606" y="220314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accent2"/>
                </a:solidFill>
              </a:rPr>
              <a:t>Potential Improvement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266C-EF08-4340-B784-6D159B758B25}"/>
              </a:ext>
            </a:extLst>
          </p:cNvPr>
          <p:cNvSpPr txBox="1"/>
          <p:nvPr/>
        </p:nvSpPr>
        <p:spPr>
          <a:xfrm>
            <a:off x="585926" y="3528705"/>
            <a:ext cx="778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Expand the scope of screening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Expand feedback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visual summary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8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376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The Matchmaking Program</vt:lpstr>
      <vt:lpstr>Program Design</vt:lpstr>
      <vt:lpstr>Program Flow</vt:lpstr>
      <vt:lpstr>Demo – Program End/Start over</vt:lpstr>
      <vt:lpstr>Demo – Program Runs to the End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Matchmaking Program</dc:title>
  <dc:creator>Jude Zhu</dc:creator>
  <cp:lastModifiedBy>Jude Zhu</cp:lastModifiedBy>
  <cp:revision>10</cp:revision>
  <dcterms:created xsi:type="dcterms:W3CDTF">2021-03-12T23:04:06Z</dcterms:created>
  <dcterms:modified xsi:type="dcterms:W3CDTF">2021-03-13T16:28:34Z</dcterms:modified>
</cp:coreProperties>
</file>