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1" r:id="rId6"/>
    <p:sldId id="264" r:id="rId7"/>
    <p:sldId id="260"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F12B-2129-44F8-80D6-3053C9433295}" type="datetimeFigureOut">
              <a:rPr lang="en-US"/>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64776-196A-4FB0-BF17-3BC2F158CFFF}" type="slidenum">
              <a:rPr lang="en-US"/>
              <a:t>‹#›</a:t>
            </a:fld>
            <a:endParaRPr lang="en-US"/>
          </a:p>
        </p:txBody>
      </p:sp>
    </p:spTree>
    <p:extLst>
      <p:ext uri="{BB962C8B-B14F-4D97-AF65-F5344CB8AC3E}">
        <p14:creationId xmlns:p14="http://schemas.microsoft.com/office/powerpoint/2010/main" val="364227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182462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99362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210311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232177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194396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206544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272825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250555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564776-196A-4FB0-BF17-3BC2F158CFFF}" type="slidenum">
              <a:rPr lang="en-US"/>
              <a:t>‹#›</a:t>
            </a:fld>
            <a:endParaRPr lang="en-US"/>
          </a:p>
        </p:txBody>
      </p:sp>
    </p:spTree>
    <p:extLst>
      <p:ext uri="{BB962C8B-B14F-4D97-AF65-F5344CB8AC3E}">
        <p14:creationId xmlns:p14="http://schemas.microsoft.com/office/powerpoint/2010/main" val="165439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LAKSHYA</a:t>
            </a:r>
          </a:p>
        </p:txBody>
      </p:sp>
      <p:sp>
        <p:nvSpPr>
          <p:cNvPr id="3" name="Subtitle 2"/>
          <p:cNvSpPr>
            <a:spLocks noGrp="1"/>
          </p:cNvSpPr>
          <p:nvPr>
            <p:ph type="subTitle" idx="1"/>
          </p:nvPr>
        </p:nvSpPr>
        <p:spPr/>
        <p:txBody>
          <a:bodyPr/>
          <a:lstStyle/>
          <a:p>
            <a:r>
              <a:rPr lang="en-US" dirty="0"/>
              <a:t>MANAGEMENT FORUM</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713" y="4170425"/>
            <a:ext cx="8761413" cy="706964"/>
          </a:xfrm>
        </p:spPr>
        <p:txBody>
          <a:bodyPr/>
          <a:lstStyle/>
          <a:p>
            <a:pPr algn="ctr"/>
            <a:r>
              <a:rPr lang="en-US" dirty="0">
                <a:solidFill>
                  <a:srgbClr val="000000"/>
                </a:solidFill>
              </a:rPr>
              <a:t>THANK YOU.</a:t>
            </a:r>
          </a:p>
        </p:txBody>
      </p:sp>
    </p:spTree>
    <p:extLst>
      <p:ext uri="{BB962C8B-B14F-4D97-AF65-F5344CB8AC3E}">
        <p14:creationId xmlns:p14="http://schemas.microsoft.com/office/powerpoint/2010/main" val="395696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FACULTY CONVENERS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000" dirty="0"/>
              <a:t>Mrs.Punitha  ( convener)</a:t>
            </a:r>
          </a:p>
          <a:p>
            <a:pPr marL="0" indent="0">
              <a:buNone/>
            </a:pPr>
            <a:r>
              <a:rPr lang="en-US" sz="2000" dirty="0"/>
              <a:t>Mrs. surekha .D (co- convener)</a:t>
            </a:r>
          </a:p>
          <a:p>
            <a:pPr marL="0" indent="0">
              <a:buNone/>
            </a:pPr>
            <a:r>
              <a:rPr lang="en-US" sz="2000" dirty="0"/>
              <a:t>Ms.shilpa ( co-convener)</a:t>
            </a:r>
          </a:p>
        </p:txBody>
      </p:sp>
    </p:spTree>
    <p:extLst>
      <p:ext uri="{BB962C8B-B14F-4D97-AF65-F5344CB8AC3E}">
        <p14:creationId xmlns:p14="http://schemas.microsoft.com/office/powerpoint/2010/main" val="19699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MEMBERS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Akash Vasan ( co-ordinator)</a:t>
            </a:r>
          </a:p>
          <a:p>
            <a:pPr marL="0" indent="0">
              <a:buNone/>
            </a:pPr>
            <a:r>
              <a:rPr lang="en-US" dirty="0"/>
              <a:t>Amulya pavuri ( co-ordinator)</a:t>
            </a:r>
          </a:p>
          <a:p>
            <a:pPr marL="0" indent="0">
              <a:buNone/>
            </a:pPr>
            <a:r>
              <a:rPr lang="en-US" dirty="0"/>
              <a:t>Harshitha.S (member)</a:t>
            </a:r>
          </a:p>
          <a:p>
            <a:pPr marL="0" indent="0">
              <a:buNone/>
            </a:pPr>
            <a:r>
              <a:rPr lang="en-US" dirty="0"/>
              <a:t>Harshitha.V( member)</a:t>
            </a:r>
          </a:p>
          <a:p>
            <a:pPr marL="0" indent="0">
              <a:buNone/>
            </a:pPr>
            <a:r>
              <a:rPr lang="en-US" dirty="0"/>
              <a:t>Karan Shetty( member)</a:t>
            </a:r>
          </a:p>
          <a:p>
            <a:pPr marL="0" indent="0">
              <a:buNone/>
            </a:pPr>
            <a:r>
              <a:rPr lang="en-US" dirty="0"/>
              <a:t>Sajid ( member)</a:t>
            </a:r>
          </a:p>
        </p:txBody>
      </p:sp>
    </p:spTree>
    <p:extLst>
      <p:ext uri="{BB962C8B-B14F-4D97-AF65-F5344CB8AC3E}">
        <p14:creationId xmlns:p14="http://schemas.microsoft.com/office/powerpoint/2010/main" val="313496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 COLLEGE EVENTS </a:t>
            </a:r>
          </a:p>
        </p:txBody>
      </p:sp>
      <p:sp>
        <p:nvSpPr>
          <p:cNvPr id="3" name="Text Placeholder 2"/>
          <p:cNvSpPr>
            <a:spLocks noGrp="1"/>
          </p:cNvSpPr>
          <p:nvPr>
            <p:ph type="body" idx="1"/>
          </p:nvPr>
        </p:nvSpPr>
        <p:spPr/>
        <p:txBody>
          <a:bodyPr/>
          <a:lstStyle/>
          <a:p>
            <a:r>
              <a:rPr lang="en-US" dirty="0"/>
              <a:t>ODD SEMESTER</a:t>
            </a:r>
          </a:p>
        </p:txBody>
      </p:sp>
      <p:sp>
        <p:nvSpPr>
          <p:cNvPr id="4" name="Content Placeholder 3"/>
          <p:cNvSpPr>
            <a:spLocks noGrp="1"/>
          </p:cNvSpPr>
          <p:nvPr>
            <p:ph sz="half" idx="2"/>
          </p:nvPr>
        </p:nvSpPr>
        <p:spPr/>
        <p:txBody>
          <a:bodyPr vert="horz" lIns="91440" tIns="45720" rIns="91440" bIns="45720" rtlCol="0" anchor="t">
            <a:normAutofit/>
          </a:bodyPr>
          <a:lstStyle/>
          <a:p>
            <a:pPr>
              <a:buFont typeface="+mj-lt"/>
              <a:buAutoNum type="arabicPeriod"/>
            </a:pPr>
            <a:r>
              <a:rPr lang="en-US" dirty="0"/>
              <a:t>Business quiz</a:t>
            </a:r>
          </a:p>
          <a:p>
            <a:pPr>
              <a:buFont typeface="+mj-lt"/>
              <a:buAutoNum type="arabicPeriod"/>
            </a:pPr>
            <a:r>
              <a:rPr lang="en-US" dirty="0"/>
              <a:t>Icebreaker</a:t>
            </a:r>
          </a:p>
          <a:p>
            <a:pPr>
              <a:buFont typeface="+mj-lt"/>
              <a:buAutoNum type="arabicPeriod"/>
            </a:pPr>
            <a:r>
              <a:rPr lang="en-US" dirty="0"/>
              <a:t>Corporate Expo</a:t>
            </a:r>
          </a:p>
          <a:p>
            <a:pPr>
              <a:buFont typeface="+mj-lt"/>
              <a:buAutoNum type="arabicPeriod"/>
            </a:pPr>
            <a:endParaRPr lang="en-US" dirty="0"/>
          </a:p>
        </p:txBody>
      </p:sp>
      <p:sp>
        <p:nvSpPr>
          <p:cNvPr id="5" name="Text Placeholder 4"/>
          <p:cNvSpPr>
            <a:spLocks noGrp="1"/>
          </p:cNvSpPr>
          <p:nvPr>
            <p:ph type="body" sz="quarter" idx="3"/>
          </p:nvPr>
        </p:nvSpPr>
        <p:spPr/>
        <p:txBody>
          <a:bodyPr/>
          <a:lstStyle/>
          <a:p>
            <a:r>
              <a:rPr lang="en-US" dirty="0"/>
              <a:t>EVEN SEMESTER</a:t>
            </a:r>
          </a:p>
        </p:txBody>
      </p:sp>
      <p:sp>
        <p:nvSpPr>
          <p:cNvPr id="6" name="Content Placeholder 5"/>
          <p:cNvSpPr>
            <a:spLocks noGrp="1"/>
          </p:cNvSpPr>
          <p:nvPr>
            <p:ph sz="quarter" idx="4"/>
          </p:nvPr>
        </p:nvSpPr>
        <p:spPr/>
        <p:txBody>
          <a:bodyPr vert="horz" lIns="91440" tIns="45720" rIns="91440" bIns="45720" rtlCol="0" anchor="t">
            <a:normAutofit/>
          </a:bodyPr>
          <a:lstStyle/>
          <a:p>
            <a:pPr>
              <a:buFont typeface="+mj-lt"/>
              <a:buAutoNum type="arabicPeriod"/>
            </a:pPr>
            <a:r>
              <a:rPr lang="en-US" dirty="0"/>
              <a:t>Best manager</a:t>
            </a:r>
          </a:p>
          <a:p>
            <a:pPr>
              <a:buFont typeface="+mj-lt"/>
              <a:buAutoNum type="arabicPeriod"/>
            </a:pPr>
            <a:r>
              <a:rPr lang="en-US" dirty="0"/>
              <a:t>Clash of crisis</a:t>
            </a:r>
          </a:p>
          <a:p>
            <a:pPr>
              <a:buFont typeface="+mj-lt"/>
              <a:buAutoNum type="arabicPeriod"/>
            </a:pPr>
            <a:r>
              <a:rPr lang="en-US" dirty="0"/>
              <a:t>Entrepreneurship day</a:t>
            </a:r>
          </a:p>
        </p:txBody>
      </p:sp>
    </p:spTree>
    <p:extLst>
      <p:ext uri="{BB962C8B-B14F-4D97-AF65-F5344CB8AC3E}">
        <p14:creationId xmlns:p14="http://schemas.microsoft.com/office/powerpoint/2010/main" val="211887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420" y="-578331"/>
            <a:ext cx="3845762" cy="2682324"/>
          </a:xfrm>
        </p:spPr>
        <p:txBody>
          <a:bodyPr/>
          <a:lstStyle/>
          <a:p>
            <a:r>
              <a:rPr lang="en-US" sz="2800" dirty="0"/>
              <a:t>Intra college events</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009650" y="2500313"/>
            <a:ext cx="3859213" cy="3284189"/>
          </a:xfrm>
        </p:spPr>
        <p:txBody>
          <a:bodyPr vert="horz" lIns="91440" tIns="45720" rIns="91440" bIns="45720" rtlCol="0" anchor="t">
            <a:normAutofit/>
          </a:bodyPr>
          <a:lstStyle/>
          <a:p>
            <a:r>
              <a:rPr lang="en-US" sz="2000" dirty="0"/>
              <a:t>To inculcate competitiveness and also to bring out the talents of the students of our college many management events were conducted by lakshya committee. All the events were planned and executed well. </a:t>
            </a:r>
          </a:p>
        </p:txBody>
      </p:sp>
    </p:spTree>
    <p:extLst>
      <p:ext uri="{BB962C8B-B14F-4D97-AF65-F5344CB8AC3E}">
        <p14:creationId xmlns:p14="http://schemas.microsoft.com/office/powerpoint/2010/main" val="316479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1195937"/>
            <a:ext cx="4173538" cy="1225001"/>
          </a:xfrm>
        </p:spPr>
        <p:txBody>
          <a:bodyPr/>
          <a:lstStyle/>
          <a:p>
            <a:r>
              <a:rPr lang="en-US" dirty="0"/>
              <a:t>THE BIG DAY WAR</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1054100" y="2743200"/>
            <a:ext cx="4296340" cy="3074715"/>
          </a:xfrm>
        </p:spPr>
        <p:txBody>
          <a:bodyPr vert="horz" lIns="91440" tIns="45720" rIns="91440" bIns="45720" rtlCol="0" anchor="t">
            <a:normAutofit/>
          </a:bodyPr>
          <a:lstStyle/>
          <a:p>
            <a:r>
              <a:rPr lang="en-US" dirty="0"/>
              <a:t>Entrepreneurship day was organized on February 13th 2016 in our college premises at 12 noon. On this day students are encouraged to manufacture products or do merchandise of products and sell . The main agenda behind organizing this event is to bring out the entrepreneurs in the students and to provide a platform to showcase their talents and learn practically.</a:t>
            </a:r>
          </a:p>
        </p:txBody>
      </p:sp>
    </p:spTree>
    <p:extLst>
      <p:ext uri="{BB962C8B-B14F-4D97-AF65-F5344CB8AC3E}">
        <p14:creationId xmlns:p14="http://schemas.microsoft.com/office/powerpoint/2010/main" val="24669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COLLEGIATE FESTS</a:t>
            </a:r>
          </a:p>
        </p:txBody>
      </p:sp>
      <p:sp>
        <p:nvSpPr>
          <p:cNvPr id="3" name="Text Placeholder 2"/>
          <p:cNvSpPr>
            <a:spLocks noGrp="1"/>
          </p:cNvSpPr>
          <p:nvPr>
            <p:ph type="body" idx="1"/>
          </p:nvPr>
        </p:nvSpPr>
        <p:spPr/>
        <p:txBody>
          <a:bodyPr/>
          <a:lstStyle/>
          <a:p>
            <a:r>
              <a:rPr lang="en-US" dirty="0"/>
              <a:t>ODD SEMESTER</a:t>
            </a:r>
          </a:p>
        </p:txBody>
      </p:sp>
      <p:sp>
        <p:nvSpPr>
          <p:cNvPr id="4" name="Content Placeholder 3"/>
          <p:cNvSpPr>
            <a:spLocks noGrp="1"/>
          </p:cNvSpPr>
          <p:nvPr>
            <p:ph sz="half" idx="2"/>
          </p:nvPr>
        </p:nvSpPr>
        <p:spPr/>
        <p:txBody>
          <a:bodyPr vert="horz" lIns="91440" tIns="45720" rIns="91440" bIns="45720" rtlCol="0" anchor="t">
            <a:normAutofit/>
          </a:bodyPr>
          <a:lstStyle/>
          <a:p>
            <a:r>
              <a:rPr lang="en-US" dirty="0"/>
              <a:t>AUROBINDO COLLEGE</a:t>
            </a:r>
          </a:p>
          <a:p>
            <a:r>
              <a:rPr lang="en-US" dirty="0"/>
              <a:t>SINDHI COLLEGE</a:t>
            </a:r>
          </a:p>
          <a:p>
            <a:r>
              <a:rPr lang="en-US" dirty="0"/>
              <a:t>GARDEN CITY COLLEGE</a:t>
            </a:r>
          </a:p>
          <a:p>
            <a:r>
              <a:rPr lang="en-US" dirty="0"/>
              <a:t>MES COLLEGE</a:t>
            </a:r>
          </a:p>
          <a:p>
            <a:endParaRPr lang="en-US" dirty="0"/>
          </a:p>
        </p:txBody>
      </p:sp>
      <p:sp>
        <p:nvSpPr>
          <p:cNvPr id="5" name="Text Placeholder 4"/>
          <p:cNvSpPr>
            <a:spLocks noGrp="1"/>
          </p:cNvSpPr>
          <p:nvPr>
            <p:ph type="body" sz="quarter" idx="3"/>
          </p:nvPr>
        </p:nvSpPr>
        <p:spPr/>
        <p:txBody>
          <a:bodyPr/>
          <a:lstStyle/>
          <a:p>
            <a:r>
              <a:rPr lang="en-US" dirty="0"/>
              <a:t>EVEN SEMESTER</a:t>
            </a:r>
          </a:p>
        </p:txBody>
      </p:sp>
      <p:sp>
        <p:nvSpPr>
          <p:cNvPr id="6" name="Content Placeholder 5"/>
          <p:cNvSpPr>
            <a:spLocks noGrp="1"/>
          </p:cNvSpPr>
          <p:nvPr>
            <p:ph sz="quarter" idx="4"/>
          </p:nvPr>
        </p:nvSpPr>
        <p:spPr/>
        <p:txBody>
          <a:bodyPr vert="horz" lIns="91440" tIns="45720" rIns="91440" bIns="45720" rtlCol="0" anchor="t">
            <a:normAutofit/>
          </a:bodyPr>
          <a:lstStyle/>
          <a:p>
            <a:r>
              <a:rPr lang="en-US" dirty="0"/>
              <a:t>SESHADRIPURAM YELAHANKA COLLEGE</a:t>
            </a:r>
          </a:p>
          <a:p>
            <a:r>
              <a:rPr lang="en-US" dirty="0"/>
              <a:t>SESHADRIPURAM FIRST GRADE COLLEGE</a:t>
            </a:r>
          </a:p>
          <a:p>
            <a:r>
              <a:rPr lang="en-US" dirty="0"/>
              <a:t>SESHADRIPURAM DEGREE COLLEGE</a:t>
            </a:r>
          </a:p>
          <a:p>
            <a:r>
              <a:rPr lang="en-US" dirty="0"/>
              <a:t>NITTE MEENAKSHI ENGINEERING COLLEGE</a:t>
            </a:r>
          </a:p>
        </p:txBody>
      </p:sp>
    </p:spTree>
    <p:extLst>
      <p:ext uri="{BB962C8B-B14F-4D97-AF65-F5344CB8AC3E}">
        <p14:creationId xmlns:p14="http://schemas.microsoft.com/office/powerpoint/2010/main" val="14713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13" y="576263"/>
            <a:ext cx="3294874" cy="1081069"/>
          </a:xfrm>
        </p:spPr>
        <p:txBody>
          <a:bodyPr/>
          <a:lstStyle/>
          <a:p>
            <a:r>
              <a:rPr lang="en-US" dirty="0"/>
              <a:t>Inter collegiate fest</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090613" y="1973263"/>
            <a:ext cx="3302393" cy="4043153"/>
          </a:xfrm>
        </p:spPr>
        <p:txBody>
          <a:bodyPr vert="horz" lIns="91440" tIns="45720" rIns="91440" bIns="45720" rtlCol="0" anchor="t">
            <a:normAutofit/>
          </a:bodyPr>
          <a:lstStyle/>
          <a:p>
            <a:r>
              <a:rPr lang="en-US" dirty="0"/>
              <a:t>The students were provided with a platform to showcase their talents at state level and district level events held at various colleges across Bengaluru. Our college students gave a tuff competition to their opponents and stood as winners in many college manage events .</a:t>
            </a:r>
          </a:p>
        </p:txBody>
      </p:sp>
    </p:spTree>
    <p:extLst>
      <p:ext uri="{BB962C8B-B14F-4D97-AF65-F5344CB8AC3E}">
        <p14:creationId xmlns:p14="http://schemas.microsoft.com/office/powerpoint/2010/main" val="8502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INTERCOLLEGIATE PRIZE LIST</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14269503"/>
              </p:ext>
            </p:extLst>
          </p:nvPr>
        </p:nvGraphicFramePr>
        <p:xfrm>
          <a:off x="1155700" y="2603500"/>
          <a:ext cx="8816126" cy="4221480"/>
        </p:xfrm>
        <a:graphic>
          <a:graphicData uri="http://schemas.openxmlformats.org/drawingml/2006/table">
            <a:tbl>
              <a:tblPr firstRow="1" bandRow="1">
                <a:tableStyleId>{5C22544A-7EE6-4342-B048-85BDC9FD1C3A}</a:tableStyleId>
              </a:tblPr>
              <a:tblGrid>
                <a:gridCol w="901649">
                  <a:extLst>
                    <a:ext uri="{9D8B030D-6E8A-4147-A177-3AD203B41FA5}">
                      <a16:colId xmlns:a16="http://schemas.microsoft.com/office/drawing/2014/main" val="3617219554"/>
                    </a:ext>
                  </a:extLst>
                </a:gridCol>
                <a:gridCol w="2741378">
                  <a:extLst>
                    <a:ext uri="{9D8B030D-6E8A-4147-A177-3AD203B41FA5}">
                      <a16:colId xmlns:a16="http://schemas.microsoft.com/office/drawing/2014/main" val="3282504703"/>
                    </a:ext>
                  </a:extLst>
                </a:gridCol>
                <a:gridCol w="3151219">
                  <a:extLst>
                    <a:ext uri="{9D8B030D-6E8A-4147-A177-3AD203B41FA5}">
                      <a16:colId xmlns:a16="http://schemas.microsoft.com/office/drawing/2014/main" val="2152614400"/>
                    </a:ext>
                  </a:extLst>
                </a:gridCol>
                <a:gridCol w="2021880">
                  <a:extLst>
                    <a:ext uri="{9D8B030D-6E8A-4147-A177-3AD203B41FA5}">
                      <a16:colId xmlns:a16="http://schemas.microsoft.com/office/drawing/2014/main" val="1209471807"/>
                    </a:ext>
                  </a:extLst>
                </a:gridCol>
              </a:tblGrid>
              <a:tr h="370840">
                <a:tc>
                  <a:txBody>
                    <a:bodyPr/>
                    <a:lstStyle/>
                    <a:p>
                      <a:r>
                        <a:rPr lang="en-US" dirty="0"/>
                        <a:t>SLNO</a:t>
                      </a:r>
                    </a:p>
                  </a:txBody>
                  <a:tcPr/>
                </a:tc>
                <a:tc>
                  <a:txBody>
                    <a:bodyPr/>
                    <a:lstStyle/>
                    <a:p>
                      <a:r>
                        <a:rPr lang="en-US" dirty="0"/>
                        <a:t>COLLEGE</a:t>
                      </a:r>
                    </a:p>
                  </a:txBody>
                  <a:tcPr/>
                </a:tc>
                <a:tc>
                  <a:txBody>
                    <a:bodyPr/>
                    <a:lstStyle/>
                    <a:p>
                      <a:r>
                        <a:rPr lang="en-US" dirty="0"/>
                        <a:t>EVENT</a:t>
                      </a:r>
                    </a:p>
                  </a:txBody>
                  <a:tcPr/>
                </a:tc>
                <a:tc>
                  <a:txBody>
                    <a:bodyPr/>
                    <a:lstStyle/>
                    <a:p>
                      <a:r>
                        <a:rPr lang="en-US" dirty="0"/>
                        <a:t>PRIZE</a:t>
                      </a:r>
                    </a:p>
                  </a:txBody>
                  <a:tcPr/>
                </a:tc>
                <a:extLst>
                  <a:ext uri="{0D108BD9-81ED-4DB2-BD59-A6C34878D82A}">
                    <a16:rowId xmlns:a16="http://schemas.microsoft.com/office/drawing/2014/main" val="794376457"/>
                  </a:ext>
                </a:extLst>
              </a:tr>
              <a:tr h="370840">
                <a:tc>
                  <a:txBody>
                    <a:bodyPr/>
                    <a:lstStyle/>
                    <a:p>
                      <a:r>
                        <a:rPr lang="en-US" dirty="0"/>
                        <a:t>1.</a:t>
                      </a:r>
                    </a:p>
                  </a:txBody>
                  <a:tcPr/>
                </a:tc>
                <a:tc>
                  <a:txBody>
                    <a:bodyPr/>
                    <a:lstStyle/>
                    <a:p>
                      <a:r>
                        <a:rPr lang="en-US" dirty="0"/>
                        <a:t>Aurobindo college</a:t>
                      </a:r>
                    </a:p>
                  </a:txBody>
                  <a:tcPr/>
                </a:tc>
                <a:tc>
                  <a:txBody>
                    <a:bodyPr/>
                    <a:lstStyle/>
                    <a:p>
                      <a:r>
                        <a:rPr lang="en-US" dirty="0"/>
                        <a:t>Business quiz</a:t>
                      </a:r>
                    </a:p>
                  </a:txBody>
                  <a:tcPr/>
                </a:tc>
                <a:tc>
                  <a:txBody>
                    <a:bodyPr/>
                    <a:lstStyle/>
                    <a:p>
                      <a:r>
                        <a:rPr lang="en-US" dirty="0"/>
                        <a:t>I prize</a:t>
                      </a:r>
                    </a:p>
                  </a:txBody>
                  <a:tcPr/>
                </a:tc>
                <a:extLst>
                  <a:ext uri="{0D108BD9-81ED-4DB2-BD59-A6C34878D82A}">
                    <a16:rowId xmlns:a16="http://schemas.microsoft.com/office/drawing/2014/main" val="1780435124"/>
                  </a:ext>
                </a:extLst>
              </a:tr>
              <a:tr h="370840">
                <a:tc>
                  <a:txBody>
                    <a:bodyPr/>
                    <a:lstStyle/>
                    <a:p>
                      <a:r>
                        <a:rPr lang="en-US" dirty="0"/>
                        <a:t>2.</a:t>
                      </a:r>
                    </a:p>
                  </a:txBody>
                  <a:tcPr/>
                </a:tc>
                <a:tc>
                  <a:txBody>
                    <a:bodyPr/>
                    <a:lstStyle/>
                    <a:p>
                      <a:r>
                        <a:rPr lang="en-US" dirty="0"/>
                        <a:t>Seshadripuram first grade college</a:t>
                      </a:r>
                    </a:p>
                  </a:txBody>
                  <a:tcPr/>
                </a:tc>
                <a:tc>
                  <a:txBody>
                    <a:bodyPr/>
                    <a:lstStyle/>
                    <a:p>
                      <a:r>
                        <a:rPr lang="en-US" dirty="0"/>
                        <a:t>Human resource</a:t>
                      </a:r>
                    </a:p>
                  </a:txBody>
                  <a:tcPr/>
                </a:tc>
                <a:tc>
                  <a:txBody>
                    <a:bodyPr/>
                    <a:lstStyle/>
                    <a:p>
                      <a:r>
                        <a:rPr lang="en-US" dirty="0"/>
                        <a:t>II prize</a:t>
                      </a:r>
                    </a:p>
                  </a:txBody>
                  <a:tcPr/>
                </a:tc>
                <a:extLst>
                  <a:ext uri="{0D108BD9-81ED-4DB2-BD59-A6C34878D82A}">
                    <a16:rowId xmlns:a16="http://schemas.microsoft.com/office/drawing/2014/main" val="696462278"/>
                  </a:ext>
                </a:extLst>
              </a:tr>
              <a:tr h="370840">
                <a:tc>
                  <a:txBody>
                    <a:bodyPr/>
                    <a:lstStyle/>
                    <a:p>
                      <a:r>
                        <a:rPr lang="en-US" dirty="0"/>
                        <a:t>3.</a:t>
                      </a:r>
                    </a:p>
                  </a:txBody>
                  <a:tcPr/>
                </a:tc>
                <a:tc>
                  <a:txBody>
                    <a:bodyPr/>
                    <a:lstStyle/>
                    <a:p>
                      <a:r>
                        <a:rPr lang="en-US" dirty="0"/>
                        <a:t>Nitte meenakshi engineering college</a:t>
                      </a:r>
                    </a:p>
                    <a:p>
                      <a:r>
                        <a:rPr lang="en-US" dirty="0"/>
                        <a:t>( overall trophy)</a:t>
                      </a:r>
                    </a:p>
                  </a:txBody>
                  <a:tcPr/>
                </a:tc>
                <a:tc>
                  <a:txBody>
                    <a:bodyPr/>
                    <a:lstStyle/>
                    <a:p>
                      <a:r>
                        <a:rPr lang="en-US" dirty="0"/>
                        <a:t>Business quiz</a:t>
                      </a:r>
                    </a:p>
                    <a:p>
                      <a:r>
                        <a:rPr lang="en-US" dirty="0"/>
                        <a:t>Human resource</a:t>
                      </a:r>
                    </a:p>
                    <a:p>
                      <a:r>
                        <a:rPr lang="en-US" dirty="0"/>
                        <a:t>Best manager</a:t>
                      </a:r>
                    </a:p>
                  </a:txBody>
                  <a:tcPr/>
                </a:tc>
                <a:tc>
                  <a:txBody>
                    <a:bodyPr/>
                    <a:lstStyle/>
                    <a:p>
                      <a:r>
                        <a:rPr lang="en-US" dirty="0"/>
                        <a:t>I prize</a:t>
                      </a:r>
                    </a:p>
                    <a:p>
                      <a:r>
                        <a:rPr lang="en-US" dirty="0"/>
                        <a:t>II prize</a:t>
                      </a:r>
                    </a:p>
                    <a:p>
                      <a:r>
                        <a:rPr lang="en-US" dirty="0"/>
                        <a:t>I prize</a:t>
                      </a:r>
                    </a:p>
                    <a:p>
                      <a:endParaRPr lang="en-US" dirty="0"/>
                    </a:p>
                  </a:txBody>
                  <a:tcPr/>
                </a:tc>
                <a:extLst>
                  <a:ext uri="{0D108BD9-81ED-4DB2-BD59-A6C34878D82A}">
                    <a16:rowId xmlns:a16="http://schemas.microsoft.com/office/drawing/2014/main" val="3188909857"/>
                  </a:ext>
                </a:extLst>
              </a:tr>
              <a:tr h="370840">
                <a:tc>
                  <a:txBody>
                    <a:bodyPr/>
                    <a:lstStyle/>
                    <a:p>
                      <a:r>
                        <a:rPr lang="en-US" dirty="0"/>
                        <a:t>4.</a:t>
                      </a:r>
                    </a:p>
                  </a:txBody>
                  <a:tcPr/>
                </a:tc>
                <a:tc>
                  <a:txBody>
                    <a:bodyPr/>
                    <a:lstStyle/>
                    <a:p>
                      <a:r>
                        <a:rPr lang="en-US" dirty="0"/>
                        <a:t>Seshadripuram kengeri college</a:t>
                      </a:r>
                    </a:p>
                  </a:txBody>
                  <a:tcPr/>
                </a:tc>
                <a:tc>
                  <a:txBody>
                    <a:bodyPr/>
                    <a:lstStyle/>
                    <a:p>
                      <a:r>
                        <a:rPr lang="en-US" dirty="0"/>
                        <a:t>Business quiz</a:t>
                      </a:r>
                    </a:p>
                  </a:txBody>
                  <a:tcPr/>
                </a:tc>
                <a:tc>
                  <a:txBody>
                    <a:bodyPr/>
                    <a:lstStyle/>
                    <a:p>
                      <a:r>
                        <a:rPr lang="en-US" dirty="0"/>
                        <a:t>I prize</a:t>
                      </a:r>
                    </a:p>
                  </a:txBody>
                  <a:tcPr/>
                </a:tc>
                <a:extLst>
                  <a:ext uri="{0D108BD9-81ED-4DB2-BD59-A6C34878D82A}">
                    <a16:rowId xmlns:a16="http://schemas.microsoft.com/office/drawing/2014/main" val="3336273837"/>
                  </a:ext>
                </a:extLst>
              </a:tr>
              <a:tr h="370840">
                <a:tc>
                  <a:txBody>
                    <a:bodyPr/>
                    <a:lstStyle/>
                    <a:p>
                      <a:r>
                        <a:rPr lang="en-US" dirty="0"/>
                        <a:t>5.</a:t>
                      </a:r>
                    </a:p>
                  </a:txBody>
                  <a:tcPr/>
                </a:tc>
                <a:tc>
                  <a:txBody>
                    <a:bodyPr/>
                    <a:lstStyle/>
                    <a:p>
                      <a:r>
                        <a:rPr lang="en-US" dirty="0"/>
                        <a:t>Seshadripuram Yelahanka college</a:t>
                      </a:r>
                    </a:p>
                  </a:txBody>
                  <a:tcPr/>
                </a:tc>
                <a:tc>
                  <a:txBody>
                    <a:bodyPr/>
                    <a:lstStyle/>
                    <a:p>
                      <a:r>
                        <a:rPr lang="en-US" dirty="0"/>
                        <a:t>Best manager</a:t>
                      </a:r>
                    </a:p>
                  </a:txBody>
                  <a:tcPr/>
                </a:tc>
                <a:tc>
                  <a:txBody>
                    <a:bodyPr/>
                    <a:lstStyle/>
                    <a:p>
                      <a:r>
                        <a:rPr lang="en-US" dirty="0"/>
                        <a:t>I prize</a:t>
                      </a:r>
                    </a:p>
                  </a:txBody>
                  <a:tcPr/>
                </a:tc>
                <a:extLst>
                  <a:ext uri="{0D108BD9-81ED-4DB2-BD59-A6C34878D82A}">
                    <a16:rowId xmlns:a16="http://schemas.microsoft.com/office/drawing/2014/main" val="408136518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18944971"/>
                  </a:ext>
                </a:extLst>
              </a:tr>
            </a:tbl>
          </a:graphicData>
        </a:graphic>
      </p:graphicFrame>
    </p:spTree>
    <p:extLst>
      <p:ext uri="{BB962C8B-B14F-4D97-AF65-F5344CB8AC3E}">
        <p14:creationId xmlns:p14="http://schemas.microsoft.com/office/powerpoint/2010/main" val="2787541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LAKSHYA</vt:lpstr>
      <vt:lpstr>FACULTY CONVENERS</vt:lpstr>
      <vt:lpstr>STUDENT MEMBERS</vt:lpstr>
      <vt:lpstr>INTRA COLLEGE EVENTS </vt:lpstr>
      <vt:lpstr>Intra college events</vt:lpstr>
      <vt:lpstr>THE BIG DAY WAR</vt:lpstr>
      <vt:lpstr>INTER COLLEGIATE FESTS</vt:lpstr>
      <vt:lpstr>Inter collegiate fest</vt:lpstr>
      <vt:lpstr>INTERCOLLEGIATE PRIZE LIST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cp:revision>
  <dcterms:created xsi:type="dcterms:W3CDTF">2015-09-22T16:57:55Z</dcterms:created>
  <dcterms:modified xsi:type="dcterms:W3CDTF">2016-03-23T14:41:24Z</dcterms:modified>
</cp:coreProperties>
</file>