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86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3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8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9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3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2112817"/>
          </a:xfrm>
        </p:spPr>
        <p:txBody>
          <a:bodyPr/>
          <a:lstStyle/>
          <a:p>
            <a:pPr algn="r"/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015380"/>
            <a:ext cx="6620968" cy="861420"/>
          </a:xfrm>
        </p:spPr>
        <p:txBody>
          <a:bodyPr/>
          <a:lstStyle/>
          <a:p>
            <a:pPr algn="r"/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2368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710" y="1925782"/>
            <a:ext cx="8132818" cy="458585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2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2368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710" y="1925782"/>
            <a:ext cx="8132818" cy="458585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2368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710" y="1925782"/>
            <a:ext cx="8132818" cy="458585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2368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710" y="1773382"/>
            <a:ext cx="8132818" cy="415636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7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2368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710" y="1925782"/>
            <a:ext cx="8132818" cy="458585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46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0</Words>
  <Application>Microsoft Office PowerPoint</Application>
  <PresentationFormat>Экран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Olma</dc:title>
  <dc:subject/>
  <dc:creator/>
  <cp:keywords/>
  <dc:description>generated using python-pptx</dc:description>
  <cp:lastModifiedBy>Kamoliddin</cp:lastModifiedBy>
  <cp:revision>11</cp:revision>
  <dcterms:created xsi:type="dcterms:W3CDTF">2013-01-27T09:14:16Z</dcterms:created>
  <dcterms:modified xsi:type="dcterms:W3CDTF">2025-02-15T10:20:31Z</dcterms:modified>
  <cp:category/>
</cp:coreProperties>
</file>