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76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13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99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3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5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9013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0</Words>
  <Application>Microsoft Office PowerPoint</Application>
  <PresentationFormat>Экран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Olma</dc:title>
  <dc:subject/>
  <dc:creator>Kamoliddin</dc:creator>
  <cp:keywords/>
  <dc:description>generated using python-pptx</dc:description>
  <cp:lastModifiedBy>Kamoliddin</cp:lastModifiedBy>
  <cp:revision>11</cp:revision>
  <dcterms:created xsi:type="dcterms:W3CDTF">2013-01-27T09:14:16Z</dcterms:created>
  <dcterms:modified xsi:type="dcterms:W3CDTF">2025-02-15T10:03:05Z</dcterms:modified>
  <cp:category/>
</cp:coreProperties>
</file>