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A014-13B3-4C23-A667-8978C6763FA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DC50-583E-4F57-AF3C-5EED9274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3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A014-13B3-4C23-A667-8978C6763FA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DC50-583E-4F57-AF3C-5EED9274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9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A014-13B3-4C23-A667-8978C6763FA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DC50-583E-4F57-AF3C-5EED927424A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516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A014-13B3-4C23-A667-8978C6763FA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DC50-583E-4F57-AF3C-5EED9274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44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A014-13B3-4C23-A667-8978C6763FA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DC50-583E-4F57-AF3C-5EED927424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41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A014-13B3-4C23-A667-8978C6763FA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DC50-583E-4F57-AF3C-5EED9274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A014-13B3-4C23-A667-8978C6763FA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DC50-583E-4F57-AF3C-5EED9274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78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A014-13B3-4C23-A667-8978C6763FA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DC50-583E-4F57-AF3C-5EED9274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8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A014-13B3-4C23-A667-8978C6763FA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DC50-583E-4F57-AF3C-5EED9274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6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A014-13B3-4C23-A667-8978C6763FA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DC50-583E-4F57-AF3C-5EED9274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4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A014-13B3-4C23-A667-8978C6763FA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DC50-583E-4F57-AF3C-5EED9274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A014-13B3-4C23-A667-8978C6763FA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DC50-583E-4F57-AF3C-5EED9274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2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A014-13B3-4C23-A667-8978C6763FA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DC50-583E-4F57-AF3C-5EED9274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9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A014-13B3-4C23-A667-8978C6763FA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DC50-583E-4F57-AF3C-5EED9274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A014-13B3-4C23-A667-8978C6763FA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DC50-583E-4F57-AF3C-5EED9274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4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A014-13B3-4C23-A667-8978C6763FA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DC50-583E-4F57-AF3C-5EED9274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9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9A014-13B3-4C23-A667-8978C6763FA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44DC50-583E-4F57-AF3C-5EED9274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2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3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1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184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Kamoliddin</dc:creator>
  <cp:lastModifiedBy>Kamoliddin</cp:lastModifiedBy>
  <cp:revision>1</cp:revision>
  <dcterms:created xsi:type="dcterms:W3CDTF">2025-02-14T12:25:54Z</dcterms:created>
  <dcterms:modified xsi:type="dcterms:W3CDTF">2025-02-14T12:26:53Z</dcterms:modified>
</cp:coreProperties>
</file>