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TITLE_TOPIC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user_fullname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7705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REJA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5305" y="4093645"/>
            <a:ext cx="1245477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context_1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25305" y="5099311"/>
            <a:ext cx="1245477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context_2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CONTEXT_1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3670" y="2999448"/>
            <a:ext cx="14636604" cy="76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1"/>
              </a:lnSpc>
            </a:pPr>
            <a:r>
              <a:rPr lang="en-US" sz="44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context_body_1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67775" y="3018498"/>
            <a:ext cx="79510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context_body_12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0343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CONTEXT_2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6683" y="3739114"/>
            <a:ext cx="14130963" cy="75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2"/>
              </a:lnSpc>
            </a:pPr>
            <a:r>
              <a:rPr lang="en-US" sz="443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context_2_body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Xulosa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472980"/>
            <a:ext cx="15149885" cy="76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sz="456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conclusion_body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241675"/>
            <a:ext cx="12387037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E’TIBORINGIZ UCHUN RAHMAT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DAGYgZkp6qY</dc:identifier>
  <dcterms:modified xsi:type="dcterms:W3CDTF">2011-08-01T06:04:30Z</dcterms:modified>
  <cp:revision>1</cp:revision>
  <dc:title>title_topic</dc:title>
</cp:coreProperties>
</file>