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1" autoAdjust="0"/>
  </p:normalViewPr>
  <p:slideViewPr>
    <p:cSldViewPr>
      <p:cViewPr varScale="1">
        <p:scale>
          <a:sx n="81" d="100"/>
          <a:sy n="8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536F-8411-44B7-8C0B-11582E8F5E7F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71835-738D-4204-9920-C7AC9E23F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6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如果要兼容</a:t>
            </a:r>
            <a:r>
              <a:rPr lang="en-US" altLang="zh-CN" dirty="0" smtClean="0"/>
              <a:t>pc</a:t>
            </a:r>
            <a:r>
              <a:rPr lang="zh-CN" altLang="en-US" dirty="0" smtClean="0"/>
              <a:t>侧的话，只需要把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换成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，并加入对</a:t>
            </a:r>
            <a:r>
              <a:rPr lang="en-US" altLang="zh-CN" dirty="0" err="1" smtClean="0"/>
              <a:t>onhashchange</a:t>
            </a:r>
            <a:r>
              <a:rPr lang="zh-CN" altLang="en-US" dirty="0" smtClean="0"/>
              <a:t>事件的兼容处理。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5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7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文件需要上传到域名下面是因为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中有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远程请求的内容，在本地访问会被浏览器安全策略拦住。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7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Seajs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打包是为了让请求更小巧。也可根据需求分开加载，或者把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换成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 err="1" smtClean="0"/>
              <a:t>Seajs</a:t>
            </a:r>
            <a:r>
              <a:rPr lang="zh-CN" altLang="en-US" dirty="0" smtClean="0"/>
              <a:t>这里暂时不要使用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，还不稳定，而且兼容性不佳。后续慢慢升级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对于模块的管理主要是基于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来实现，通过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我们可以对文件路径和时间戳进行</a:t>
            </a:r>
            <a:r>
              <a:rPr lang="zh-CN" altLang="en-US" dirty="0" smtClean="0"/>
              <a:t>统一的管理配置，在业务代码中引用的时候只需要别名即可</a:t>
            </a:r>
            <a:endParaRPr lang="en-US" altLang="zh-CN" dirty="0" smtClean="0"/>
          </a:p>
          <a:p>
            <a:r>
              <a:rPr lang="zh-CN" altLang="en-US" dirty="0" smtClean="0"/>
              <a:t>两个全局变量这里是</a:t>
            </a:r>
            <a:r>
              <a:rPr lang="en-US" altLang="zh-CN" dirty="0" err="1" smtClean="0"/>
              <a:t>mytouch</a:t>
            </a:r>
            <a:r>
              <a:rPr lang="zh-CN" altLang="en-US" dirty="0" smtClean="0"/>
              <a:t>框架需要的，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这里的区别在于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里面主要是实现全局的一些业务逻辑如公用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等，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等于是一个业务模块，通过</a:t>
            </a:r>
            <a:r>
              <a:rPr lang="en-US" altLang="zh-CN" dirty="0" err="1" smtClean="0"/>
              <a:t>mytouch_main</a:t>
            </a:r>
            <a:r>
              <a:rPr lang="zh-CN" altLang="en-US" dirty="0" smtClean="0"/>
              <a:t>可以指定默认首页的</a:t>
            </a:r>
            <a:r>
              <a:rPr lang="en-US" altLang="zh-CN" dirty="0" err="1" smtClean="0"/>
              <a:t>moudel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9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835-738D-4204-9920-C7AC9E23FF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4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6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8433-CFC5-4708-B6A6-DBFEDC97A715}" type="datetimeFigureOut">
              <a:rPr lang="zh-CN" altLang="en-US" smtClean="0"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7365-1812-420B-AE70-60E5559C3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kaipeng/mytou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mo.com/index.html" TargetMode="External"/><Relationship Id="rId4" Type="http://schemas.openxmlformats.org/officeDocument/2006/relationships/hyperlink" Target="http://dem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kpxu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9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框架设计思路细节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3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seajs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基础上整合的一套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开发框架，暂不兼容</a:t>
            </a:r>
            <a:r>
              <a:rPr lang="en-US" altLang="zh-CN" dirty="0" smtClean="0"/>
              <a:t>pc</a:t>
            </a:r>
            <a:r>
              <a:rPr lang="zh-CN" altLang="en-US" dirty="0" smtClean="0"/>
              <a:t>侧。</a:t>
            </a:r>
            <a:endParaRPr lang="en-US" altLang="zh-CN" dirty="0" smtClean="0"/>
          </a:p>
          <a:p>
            <a:r>
              <a:rPr lang="zh-CN" altLang="en-US" dirty="0" smtClean="0"/>
              <a:t>能够帮助业务快速的完成移动触屏版本前端框架的搭建。</a:t>
            </a:r>
            <a:endParaRPr lang="en-US" altLang="zh-CN" dirty="0" smtClean="0"/>
          </a:p>
          <a:p>
            <a:r>
              <a:rPr lang="zh-CN" altLang="en-US" dirty="0" smtClean="0"/>
              <a:t>主要特性：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不涉及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层，不侵入业务，</a:t>
            </a:r>
            <a:r>
              <a:rPr lang="zh-CN" altLang="en-US" dirty="0" smtClean="0"/>
              <a:t>具有极强的扩展和兼容性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hashchange</a:t>
            </a:r>
            <a:r>
              <a:rPr lang="zh-CN" altLang="en-US" dirty="0" smtClean="0"/>
              <a:t>来进行业务模块路由控制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内置消息通讯、事件消息机制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功能模块具备构造和析构方法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</a:t>
            </a:r>
            <a:r>
              <a:rPr lang="en-US" altLang="zh-CN" dirty="0" err="1" smtClean="0"/>
              <a:t>txtpl</a:t>
            </a:r>
            <a:r>
              <a:rPr lang="zh-CN" altLang="en-US" dirty="0" smtClean="0"/>
              <a:t>模板引擎，也可根据需要换成其他引擎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封装数据及缓存控制机制，支持灵活的数据优化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5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主要框架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95538" y="5486235"/>
            <a:ext cx="8424933" cy="751077"/>
            <a:chOff x="395538" y="5414227"/>
            <a:chExt cx="8424933" cy="751077"/>
          </a:xfrm>
        </p:grpSpPr>
        <p:sp>
          <p:nvSpPr>
            <p:cNvPr id="5" name="矩形 4"/>
            <p:cNvSpPr/>
            <p:nvPr/>
          </p:nvSpPr>
          <p:spPr>
            <a:xfrm>
              <a:off x="395538" y="5414227"/>
              <a:ext cx="4023848" cy="7510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Seajs</a:t>
              </a:r>
              <a:endParaRPr lang="en-US" altLang="zh-CN" sz="1200" b="1" dirty="0" smtClean="0"/>
            </a:p>
            <a:p>
              <a:pPr algn="ctr"/>
              <a:r>
                <a:rPr lang="zh-CN" altLang="en-US" sz="1200" dirty="0" smtClean="0"/>
                <a:t>模块管理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419386" y="5414227"/>
              <a:ext cx="4401085" cy="7510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Zeptojs</a:t>
              </a:r>
              <a:endParaRPr lang="en-US" altLang="zh-CN" b="1" dirty="0" smtClean="0"/>
            </a:p>
            <a:p>
              <a:pPr algn="ctr"/>
              <a:r>
                <a:rPr lang="zh-CN" altLang="en-US" sz="1200" dirty="0" smtClean="0"/>
                <a:t>基础框架</a:t>
              </a:r>
              <a:endParaRPr lang="zh-CN" altLang="en-US" sz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5539" y="1556792"/>
            <a:ext cx="8424933" cy="751077"/>
            <a:chOff x="395539" y="1628800"/>
            <a:chExt cx="8424933" cy="751077"/>
          </a:xfrm>
        </p:grpSpPr>
        <p:sp>
          <p:nvSpPr>
            <p:cNvPr id="16" name="矩形 15"/>
            <p:cNvSpPr/>
            <p:nvPr/>
          </p:nvSpPr>
          <p:spPr>
            <a:xfrm>
              <a:off x="395539" y="1628800"/>
              <a:ext cx="1401359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业务模块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12127" y="1628800"/>
              <a:ext cx="1408345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96899" y="1628800"/>
              <a:ext cx="1411154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业务模块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08051" y="1628800"/>
              <a:ext cx="1401359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业务模块</a:t>
              </a:r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409" y="1628800"/>
              <a:ext cx="1401359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业务模块</a:t>
              </a:r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10768" y="1628800"/>
              <a:ext cx="1405548" cy="7510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业务模块</a:t>
              </a:r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5539" y="2451885"/>
            <a:ext cx="8424932" cy="2921331"/>
            <a:chOff x="395539" y="2451885"/>
            <a:chExt cx="8424932" cy="2921331"/>
          </a:xfrm>
        </p:grpSpPr>
        <p:sp>
          <p:nvSpPr>
            <p:cNvPr id="31" name="矩形 30"/>
            <p:cNvSpPr/>
            <p:nvPr/>
          </p:nvSpPr>
          <p:spPr>
            <a:xfrm>
              <a:off x="395539" y="2451885"/>
              <a:ext cx="8424932" cy="2921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b="1" dirty="0" err="1" smtClean="0"/>
                <a:t>Mytouch</a:t>
              </a:r>
              <a:r>
                <a:rPr lang="zh-CN" altLang="en-US" b="1" dirty="0" smtClean="0"/>
                <a:t>框架</a:t>
              </a:r>
              <a:r>
                <a:rPr lang="zh-CN" altLang="en-US" b="1" dirty="0"/>
                <a:t>：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39553" y="2852936"/>
              <a:ext cx="8138308" cy="2407164"/>
              <a:chOff x="539553" y="2852936"/>
              <a:chExt cx="8138308" cy="240716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42230" y="4721146"/>
                <a:ext cx="2034225" cy="5389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info </a:t>
                </a:r>
                <a:r>
                  <a:rPr lang="en-US" altLang="zh-CN" b="1" dirty="0" smtClean="0"/>
                  <a:t>model</a:t>
                </a:r>
              </a:p>
              <a:p>
                <a:pPr algn="ctr"/>
                <a:r>
                  <a:rPr lang="zh-CN" altLang="en-US" sz="1200" dirty="0"/>
                  <a:t>消息</a:t>
                </a:r>
                <a:r>
                  <a:rPr lang="zh-CN" altLang="en-US" sz="1200" dirty="0" smtClean="0"/>
                  <a:t>管理</a:t>
                </a:r>
                <a:r>
                  <a:rPr lang="zh-CN" altLang="en-US" sz="1200" dirty="0" smtClean="0"/>
                  <a:t>模块</a:t>
                </a:r>
                <a:endParaRPr lang="zh-CN" altLang="en-US" sz="12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642231" y="4182199"/>
                <a:ext cx="2034225" cy="5389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Event model</a:t>
                </a:r>
                <a:endParaRPr lang="en-US" altLang="zh-CN" b="1" dirty="0" smtClean="0"/>
              </a:p>
              <a:p>
                <a:pPr algn="ctr"/>
                <a:r>
                  <a:rPr lang="zh-CN" altLang="en-US" sz="1200" dirty="0"/>
                  <a:t>事件</a:t>
                </a:r>
                <a:r>
                  <a:rPr lang="zh-CN" altLang="en-US" sz="1200" dirty="0" smtClean="0"/>
                  <a:t>管理</a:t>
                </a:r>
                <a:r>
                  <a:rPr lang="zh-CN" altLang="en-US" sz="1200" dirty="0" smtClean="0"/>
                  <a:t>模块</a:t>
                </a:r>
                <a:endParaRPr lang="zh-CN" altLang="en-US" sz="12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39555" y="4721150"/>
                <a:ext cx="2034225" cy="5389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Tpl</a:t>
                </a:r>
                <a:r>
                  <a:rPr lang="en-US" altLang="zh-CN" b="1" dirty="0" smtClean="0"/>
                  <a:t> model</a:t>
                </a:r>
                <a:endParaRPr lang="en-US" altLang="zh-CN" b="1" dirty="0" smtClean="0"/>
              </a:p>
              <a:p>
                <a:pPr algn="ctr"/>
                <a:r>
                  <a:rPr lang="zh-CN" altLang="en-US" sz="1200" dirty="0" smtClean="0"/>
                  <a:t>模板引擎</a:t>
                </a:r>
                <a:endParaRPr lang="zh-CN" altLang="en-US" sz="12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73781" y="4721150"/>
                <a:ext cx="2034225" cy="5389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url</a:t>
                </a: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model</a:t>
                </a:r>
              </a:p>
              <a:p>
                <a:pPr algn="ctr"/>
                <a:r>
                  <a:rPr lang="en-US" altLang="zh-CN" sz="1200" dirty="0" err="1" smtClean="0"/>
                  <a:t>url</a:t>
                </a:r>
                <a:r>
                  <a:rPr lang="zh-CN" altLang="en-US" sz="1200" dirty="0" smtClean="0"/>
                  <a:t>操作模块</a:t>
                </a:r>
                <a:endParaRPr lang="zh-CN" altLang="en-US" sz="12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608005" y="4721148"/>
                <a:ext cx="2034225" cy="5389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info </a:t>
                </a:r>
                <a:r>
                  <a:rPr lang="en-US" altLang="zh-CN" b="1" dirty="0" smtClean="0"/>
                  <a:t>model</a:t>
                </a:r>
              </a:p>
              <a:p>
                <a:pPr algn="ctr"/>
                <a:r>
                  <a:rPr lang="zh-CN" altLang="en-US" sz="1200" dirty="0"/>
                  <a:t>消息</a:t>
                </a:r>
                <a:r>
                  <a:rPr lang="zh-CN" altLang="en-US" sz="1200" dirty="0" smtClean="0"/>
                  <a:t>管理</a:t>
                </a:r>
                <a:r>
                  <a:rPr lang="zh-CN" altLang="en-US" sz="1200" dirty="0" smtClean="0"/>
                  <a:t>模块</a:t>
                </a:r>
                <a:endParaRPr lang="zh-CN" altLang="en-US" sz="12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608005" y="4182200"/>
                <a:ext cx="2034225" cy="5389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Device model</a:t>
                </a:r>
              </a:p>
              <a:p>
                <a:pPr algn="ctr"/>
                <a:r>
                  <a:rPr lang="zh-CN" altLang="en-US" sz="1200" dirty="0" smtClean="0"/>
                  <a:t>设备管理模块</a:t>
                </a:r>
                <a:endParaRPr lang="zh-CN" altLang="en-US" sz="1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73781" y="4182200"/>
                <a:ext cx="2034225" cy="5389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Cache model</a:t>
                </a:r>
              </a:p>
              <a:p>
                <a:pPr algn="ctr"/>
                <a:r>
                  <a:rPr lang="zh-CN" altLang="en-US" sz="1200" dirty="0" smtClean="0"/>
                  <a:t>缓存管理模块</a:t>
                </a:r>
                <a:endParaRPr lang="zh-CN" altLang="en-US" sz="1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9555" y="4182200"/>
                <a:ext cx="2034225" cy="5389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Testtool</a:t>
                </a:r>
                <a:r>
                  <a:rPr lang="en-US" altLang="zh-CN" b="1" dirty="0" smtClean="0"/>
                  <a:t> model</a:t>
                </a:r>
              </a:p>
              <a:p>
                <a:pPr algn="ctr"/>
                <a:r>
                  <a:rPr lang="zh-CN" altLang="en-US" sz="1200" dirty="0" smtClean="0"/>
                  <a:t>调试工具模块</a:t>
                </a:r>
                <a:endParaRPr lang="zh-CN" altLang="en-US" sz="12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40959" y="2852936"/>
                <a:ext cx="8136902" cy="6480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Data model</a:t>
                </a:r>
              </a:p>
              <a:p>
                <a:pPr algn="ctr"/>
                <a:r>
                  <a:rPr lang="zh-CN" altLang="en-US" sz="1200" dirty="0"/>
                  <a:t>数据中心，负责数据加载、缓存控制</a:t>
                </a:r>
                <a:endParaRPr lang="zh-CN" altLang="en-US" sz="1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9553" y="3501008"/>
                <a:ext cx="8136902" cy="7006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Frame model</a:t>
                </a:r>
              </a:p>
              <a:p>
                <a:pPr algn="ctr"/>
                <a:r>
                  <a:rPr lang="zh-CN" altLang="en-US" sz="1200" dirty="0" smtClean="0"/>
                  <a:t>主入口：路由引擎及模块控制</a:t>
                </a:r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7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https://github.com/xukaipeng/mytouch</a:t>
            </a:r>
            <a:endParaRPr lang="en-US" altLang="zh-CN" dirty="0" smtClean="0"/>
          </a:p>
          <a:p>
            <a:r>
              <a:rPr lang="zh-CN" altLang="en-US" dirty="0" smtClean="0"/>
              <a:t>下载整个包</a:t>
            </a:r>
            <a:endParaRPr lang="en-US" altLang="zh-CN" dirty="0" smtClean="0"/>
          </a:p>
          <a:p>
            <a:r>
              <a:rPr lang="zh-CN" altLang="en-US" dirty="0" smtClean="0"/>
              <a:t>将整个目录上传到任一个域名下面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http://demo.com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访问下面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即可查看运行起来的代码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http://demo.com/index.html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0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将以下文件部署到自己的业务中，建议放在同一个目录下：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/lib/zepto.sea.js</a:t>
            </a:r>
            <a:r>
              <a:rPr lang="zh-CN" altLang="en-US" dirty="0" smtClean="0"/>
              <a:t>（直接打包了</a:t>
            </a:r>
            <a:r>
              <a:rPr lang="en-US" altLang="zh-CN" dirty="0" smtClean="0"/>
              <a:t>zepto2.0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seajs1.3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/release/mytouch.js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/frame.js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/data.js</a:t>
            </a:r>
          </a:p>
          <a:p>
            <a:r>
              <a:rPr lang="zh-CN" altLang="en-US" dirty="0" smtClean="0"/>
              <a:t>并增加一个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</a:t>
            </a:r>
            <a:r>
              <a:rPr lang="en-US" altLang="zh-CN" dirty="0" smtClean="0"/>
              <a:t>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在页面中引用</a:t>
            </a:r>
            <a:r>
              <a:rPr lang="en-US" altLang="zh-CN" dirty="0" smtClean="0"/>
              <a:t>zepto.sea.js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mytouch.js</a:t>
            </a:r>
          </a:p>
          <a:p>
            <a:r>
              <a:rPr lang="zh-CN" altLang="en-US" dirty="0" smtClean="0"/>
              <a:t>页面中增加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配置，指定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的别名</a:t>
            </a:r>
            <a:endParaRPr lang="en-US" altLang="zh-CN" dirty="0" smtClean="0"/>
          </a:p>
          <a:p>
            <a:r>
              <a:rPr lang="zh-CN" altLang="en-US" dirty="0" smtClean="0"/>
              <a:t>增加两个全局变量，指定业务框架的路径和首页模块的路径。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&lt;script&gt;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err="1" smtClean="0"/>
              <a:t>seajs.config</a:t>
            </a:r>
            <a:r>
              <a:rPr lang="en-US" altLang="zh-CN" sz="1500" dirty="0" smtClean="0"/>
              <a:t>({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	alias:{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		"</a:t>
            </a:r>
            <a:r>
              <a:rPr lang="en-US" altLang="zh-CN" sz="1500" dirty="0" err="1" smtClean="0"/>
              <a:t>data":"http</a:t>
            </a:r>
            <a:r>
              <a:rPr lang="en-US" altLang="zh-CN" sz="1500" dirty="0" smtClean="0"/>
              <a:t>://url/js/data.js",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		"</a:t>
            </a:r>
            <a:r>
              <a:rPr lang="en-US" altLang="zh-CN" sz="1500" dirty="0" err="1" smtClean="0"/>
              <a:t>frame":"http</a:t>
            </a:r>
            <a:r>
              <a:rPr lang="en-US" altLang="zh-CN" sz="1500" dirty="0" smtClean="0"/>
              <a:t>://url/js/frame.js",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	},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});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err="1" smtClean="0"/>
              <a:t>mytouch_frame</a:t>
            </a:r>
            <a:r>
              <a:rPr lang="en-US" altLang="zh-CN" sz="1500" dirty="0"/>
              <a:t>="frame/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";</a:t>
            </a:r>
          </a:p>
          <a:p>
            <a:pPr marL="457200" lvl="1" indent="0">
              <a:buNone/>
            </a:pPr>
            <a:r>
              <a:rPr lang="en-US" altLang="zh-CN" sz="1500" dirty="0" err="1"/>
              <a:t>mytouch_main</a:t>
            </a:r>
            <a:r>
              <a:rPr lang="en-US" altLang="zh-CN" sz="1500" dirty="0"/>
              <a:t>="frame/index</a:t>
            </a:r>
            <a:r>
              <a:rPr lang="en-US" altLang="zh-CN" sz="1500" dirty="0" smtClean="0"/>
              <a:t>";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&lt;/script&gt;</a:t>
            </a:r>
            <a:endParaRPr lang="en-US" altLang="zh-CN" sz="1500" dirty="0"/>
          </a:p>
          <a:p>
            <a:pPr marL="457200" lvl="1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1761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）业务入口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里面的代码可以发现</a:t>
            </a:r>
            <a:r>
              <a:rPr lang="zh-CN" altLang="en-US" dirty="0"/>
              <a:t>：</a:t>
            </a:r>
            <a:r>
              <a:rPr lang="zh-CN" altLang="en-US" dirty="0" smtClean="0"/>
              <a:t>这里面就是存放业务逻辑的代码，这是整个业务的入口，全局级别的代码都在这里实现。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全局的入口方法就是前面定义的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mytouch_frame</a:t>
            </a:r>
            <a:r>
              <a:rPr lang="en-US" altLang="zh-CN" dirty="0" smtClean="0"/>
              <a:t>="frame/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";</a:t>
            </a:r>
          </a:p>
          <a:p>
            <a:pPr lvl="1"/>
            <a:r>
              <a:rPr lang="en-US" altLang="zh-CN" dirty="0" smtClean="0"/>
              <a:t>Frame</a:t>
            </a:r>
            <a:r>
              <a:rPr lang="zh-CN" altLang="en-US" dirty="0" smtClean="0"/>
              <a:t>方法执行完以后就会立即调用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mytouch_main</a:t>
            </a:r>
            <a:r>
              <a:rPr lang="en-US" altLang="zh-CN" dirty="0" smtClean="0"/>
              <a:t>="frame/index";</a:t>
            </a:r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之外我们可以新增其他的</a:t>
            </a:r>
            <a:r>
              <a:rPr lang="en-US" altLang="zh-CN" dirty="0" err="1" smtClean="0"/>
              <a:t>moudel</a:t>
            </a:r>
            <a:r>
              <a:rPr lang="zh-CN" altLang="en-US" dirty="0" smtClean="0"/>
              <a:t>文件，用来实现其他的业务功能。书写时只需要在</a:t>
            </a:r>
            <a:r>
              <a:rPr lang="en-US" altLang="zh-CN" dirty="0" err="1" smtClean="0"/>
              <a:t>alisa</a:t>
            </a:r>
            <a:r>
              <a:rPr lang="zh-CN" altLang="en-US" dirty="0" smtClean="0"/>
              <a:t>中新增其他的别名即可。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模块是我们的数据中心，里面封装了基本的远程数据操作以及缓存管理逻辑，他是非必要模块。开发可以用自己的方式实现数据管理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模块里面主要用来实现业务中与远端数据接口交互的逻辑。以及将这些拉取到的数据放入缓存中管理。</a:t>
            </a:r>
            <a:endParaRPr lang="en-US" altLang="zh-CN" dirty="0" smtClean="0"/>
          </a:p>
          <a:p>
            <a:r>
              <a:rPr lang="zh-CN" altLang="en-US" dirty="0" smtClean="0"/>
              <a:t>具体的实现可以查看</a:t>
            </a:r>
            <a:r>
              <a:rPr lang="en-US" altLang="zh-CN" dirty="0" smtClean="0"/>
              <a:t>data.js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8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Mytouch</a:t>
            </a:r>
            <a:r>
              <a:rPr lang="zh-CN" altLang="en-US" dirty="0" smtClean="0"/>
              <a:t>的主时序图</a:t>
            </a:r>
            <a:endParaRPr lang="zh-CN" altLang="en-US" dirty="0"/>
          </a:p>
        </p:txBody>
      </p:sp>
      <p:pic>
        <p:nvPicPr>
          <p:cNvPr id="1028" name="Picture 4" descr="C:\Users\kpxu\Desktop\绘图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336704" cy="50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4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655</Words>
  <Application>Microsoft Office PowerPoint</Application>
  <PresentationFormat>全屏显示(4:3)</PresentationFormat>
  <Paragraphs>97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Mytouch移动web开发框架</vt:lpstr>
      <vt:lpstr>概述</vt:lpstr>
      <vt:lpstr>主要框架</vt:lpstr>
      <vt:lpstr>部署（1）demo</vt:lpstr>
      <vt:lpstr>部署（1）文件</vt:lpstr>
      <vt:lpstr>部署（2）引用</vt:lpstr>
      <vt:lpstr>部署（3）业务入口</vt:lpstr>
      <vt:lpstr>部署（4）数据模块</vt:lpstr>
      <vt:lpstr>Mytouch的主时序图</vt:lpstr>
      <vt:lpstr>框架设计思路细节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Mytouch移动web开发框架</dc:title>
  <dc:creator>kpxu</dc:creator>
  <cp:lastModifiedBy>kpxu</cp:lastModifiedBy>
  <cp:revision>73</cp:revision>
  <dcterms:created xsi:type="dcterms:W3CDTF">2013-04-18T07:31:48Z</dcterms:created>
  <dcterms:modified xsi:type="dcterms:W3CDTF">2013-04-19T09:17:52Z</dcterms:modified>
</cp:coreProperties>
</file>