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07B-BA16-422C-AC30-7BA39B65E928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D9CE-27FA-4E52-AC46-D08CBD800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07B-BA16-422C-AC30-7BA39B65E928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D9CE-27FA-4E52-AC46-D08CBD800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07B-BA16-422C-AC30-7BA39B65E928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D9CE-27FA-4E52-AC46-D08CBD800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07B-BA16-422C-AC30-7BA39B65E928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D9CE-27FA-4E52-AC46-D08CBD800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07B-BA16-422C-AC30-7BA39B65E928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D9CE-27FA-4E52-AC46-D08CBD800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07B-BA16-422C-AC30-7BA39B65E928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D9CE-27FA-4E52-AC46-D08CBD800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07B-BA16-422C-AC30-7BA39B65E928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D9CE-27FA-4E52-AC46-D08CBD800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07B-BA16-422C-AC30-7BA39B65E928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D9CE-27FA-4E52-AC46-D08CBD800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07B-BA16-422C-AC30-7BA39B65E928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D9CE-27FA-4E52-AC46-D08CBD800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07B-BA16-422C-AC30-7BA39B65E928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D9CE-27FA-4E52-AC46-D08CBD800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007B-BA16-422C-AC30-7BA39B65E928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D9CE-27FA-4E52-AC46-D08CBD800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007B-BA16-422C-AC30-7BA39B65E928}" type="datetimeFigureOut">
              <a:rPr lang="en-US" smtClean="0"/>
              <a:pPr/>
              <a:t>03-Mar-19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D9CE-27FA-4E52-AC46-D08CBD8004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SQL</a:t>
            </a:r>
          </a:p>
          <a:p>
            <a:r>
              <a:rPr lang="en-US" dirty="0" smtClean="0"/>
              <a:t>Introduction – Features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Competitors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DynmoDb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Auto provisioning 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Patching</a:t>
            </a:r>
          </a:p>
          <a:p>
            <a:pPr lvl="1"/>
            <a:r>
              <a:rPr lang="en-US" dirty="0" smtClean="0"/>
              <a:t>Cluster Scaling</a:t>
            </a:r>
          </a:p>
          <a:p>
            <a:r>
              <a:rPr lang="en-US" dirty="0" smtClean="0"/>
              <a:t>Encryption at REST with </a:t>
            </a:r>
            <a:r>
              <a:rPr lang="en-US" dirty="0" err="1" smtClean="0"/>
              <a:t>DynamDb</a:t>
            </a:r>
            <a:r>
              <a:rPr lang="en-US" dirty="0" smtClean="0"/>
              <a:t> / AWS - KMS</a:t>
            </a:r>
          </a:p>
          <a:p>
            <a:r>
              <a:rPr lang="en-US" dirty="0" err="1" smtClean="0"/>
              <a:t>CloudWatch</a:t>
            </a:r>
            <a:r>
              <a:rPr lang="en-US" dirty="0" smtClean="0"/>
              <a:t> </a:t>
            </a:r>
            <a:r>
              <a:rPr lang="en-US" dirty="0"/>
              <a:t>Logs to track the requests that </a:t>
            </a:r>
            <a:r>
              <a:rPr lang="en-US" dirty="0" err="1"/>
              <a:t>DynamoDB</a:t>
            </a:r>
            <a:r>
              <a:rPr lang="en-US" dirty="0"/>
              <a:t> sends to AWS </a:t>
            </a:r>
            <a:r>
              <a:rPr lang="en-US" dirty="0" smtClean="0"/>
              <a:t>KMS.</a:t>
            </a:r>
          </a:p>
          <a:p>
            <a:r>
              <a:rPr lang="en-US" smtClean="0"/>
              <a:t>Audit using Cloud Trail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High Availability and Durability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</a:t>
            </a:r>
            <a:r>
              <a:rPr lang="en-US" dirty="0" smtClean="0"/>
              <a:t>n-demand </a:t>
            </a:r>
            <a:r>
              <a:rPr lang="en-US" dirty="0"/>
              <a:t>backup capability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Full </a:t>
            </a:r>
            <a:r>
              <a:rPr lang="en-US" dirty="0"/>
              <a:t>backups of </a:t>
            </a:r>
            <a:r>
              <a:rPr lang="en-US" dirty="0" smtClean="0"/>
              <a:t>tables </a:t>
            </a:r>
            <a:r>
              <a:rPr lang="en-US" dirty="0"/>
              <a:t>for long-term </a:t>
            </a:r>
            <a:r>
              <a:rPr lang="en-US" dirty="0" smtClean="0"/>
              <a:t>retention</a:t>
            </a:r>
          </a:p>
          <a:p>
            <a:r>
              <a:rPr lang="en-US" dirty="0" smtClean="0"/>
              <a:t>Archival </a:t>
            </a:r>
            <a:r>
              <a:rPr lang="en-US" dirty="0"/>
              <a:t>for regulatory compliance </a:t>
            </a:r>
            <a:r>
              <a:rPr lang="en-US" dirty="0" smtClean="0"/>
              <a:t>needs.</a:t>
            </a:r>
          </a:p>
          <a:p>
            <a:r>
              <a:rPr lang="en-US" dirty="0" smtClean="0"/>
              <a:t>Automatically </a:t>
            </a:r>
            <a:r>
              <a:rPr lang="en-US" dirty="0"/>
              <a:t>spreads the data and traffic for </a:t>
            </a:r>
            <a:r>
              <a:rPr lang="en-US" dirty="0" smtClean="0"/>
              <a:t>tables </a:t>
            </a:r>
            <a:r>
              <a:rPr lang="en-US" dirty="0"/>
              <a:t>over a sufficient number of servers to handle your throughput and storage </a:t>
            </a:r>
            <a:r>
              <a:rPr lang="en-US" dirty="0" smtClean="0"/>
              <a:t>requirements.</a:t>
            </a:r>
          </a:p>
          <a:p>
            <a:r>
              <a:rPr lang="en-US" dirty="0"/>
              <a:t> All of your data is stored on solid state disks (SSDs) and automatically replicated across multiple Availability Zones in an AWS region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providing built-in high availability and data durability.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What are some alternatives to Amazon </a:t>
            </a:r>
            <a:r>
              <a:rPr lang="en-US" b="1" dirty="0" err="1" smtClean="0"/>
              <a:t>DynamoDB</a:t>
            </a:r>
            <a:r>
              <a:rPr lang="en-US" b="1" dirty="0" smtClean="0"/>
              <a:t> and </a:t>
            </a:r>
            <a:r>
              <a:rPr lang="en-US" b="1" dirty="0" err="1" smtClean="0"/>
              <a:t>Couchbase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Google Cloud </a:t>
            </a:r>
            <a:r>
              <a:rPr lang="en-US" b="1" dirty="0" err="1" smtClean="0"/>
              <a:t>Datastore</a:t>
            </a:r>
            <a:r>
              <a:rPr lang="en-US" dirty="0" smtClean="0"/>
              <a:t> - A Fully Managed </a:t>
            </a:r>
            <a:r>
              <a:rPr lang="en-US" dirty="0" err="1" smtClean="0"/>
              <a:t>NoSQL</a:t>
            </a:r>
            <a:r>
              <a:rPr lang="en-US" dirty="0" smtClean="0"/>
              <a:t> Data Storage Service</a:t>
            </a:r>
          </a:p>
          <a:p>
            <a:r>
              <a:rPr lang="en-US" b="1" dirty="0" smtClean="0"/>
              <a:t>Azure Cosmos DB</a:t>
            </a:r>
            <a:r>
              <a:rPr lang="en-US" dirty="0" smtClean="0"/>
              <a:t> - A fully-managed, globally distributed </a:t>
            </a:r>
            <a:r>
              <a:rPr lang="en-US" dirty="0" err="1" smtClean="0"/>
              <a:t>NoSQL</a:t>
            </a:r>
            <a:r>
              <a:rPr lang="en-US" dirty="0" smtClean="0"/>
              <a:t> database service</a:t>
            </a:r>
          </a:p>
          <a:p>
            <a:r>
              <a:rPr lang="en-US" b="1" dirty="0" smtClean="0"/>
              <a:t>Cloud </a:t>
            </a:r>
            <a:r>
              <a:rPr lang="en-US" b="1" dirty="0" err="1" smtClean="0"/>
              <a:t>Firestore</a:t>
            </a:r>
            <a:r>
              <a:rPr lang="en-US" dirty="0" smtClean="0"/>
              <a:t> - A New Document Database for Apps</a:t>
            </a:r>
          </a:p>
          <a:p>
            <a:r>
              <a:rPr lang="en-US" b="1" dirty="0" smtClean="0"/>
              <a:t>Google Cloud </a:t>
            </a:r>
            <a:r>
              <a:rPr lang="en-US" b="1" dirty="0" err="1" smtClean="0"/>
              <a:t>Bigtable</a:t>
            </a:r>
            <a:r>
              <a:rPr lang="en-US" dirty="0" smtClean="0"/>
              <a:t> - The same database that powers Google Search, Gmail and Analytics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AWS DynmoDb</vt:lpstr>
      <vt:lpstr>High Availability and Durability 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LVST</dc:creator>
  <cp:lastModifiedBy>LVST</cp:lastModifiedBy>
  <cp:revision>5</cp:revision>
  <dcterms:created xsi:type="dcterms:W3CDTF">2019-03-02T18:18:59Z</dcterms:created>
  <dcterms:modified xsi:type="dcterms:W3CDTF">2019-03-03T06:52:37Z</dcterms:modified>
</cp:coreProperties>
</file>