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7" r:id="rId3"/>
    <p:sldId id="338" r:id="rId4"/>
    <p:sldId id="340" r:id="rId5"/>
    <p:sldId id="339" r:id="rId6"/>
    <p:sldId id="342" r:id="rId7"/>
    <p:sldId id="341" r:id="rId8"/>
    <p:sldId id="344" r:id="rId9"/>
    <p:sldId id="343" r:id="rId10"/>
    <p:sldId id="346" r:id="rId11"/>
    <p:sldId id="347" r:id="rId12"/>
    <p:sldId id="348" r:id="rId13"/>
    <p:sldId id="350" r:id="rId14"/>
    <p:sldId id="34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0.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09:36:27.875"/>
    </inkml:context>
    <inkml:brush xml:id="br0">
      <inkml:brushProperty name="width" value="0.05292" units="cm"/>
      <inkml:brushProperty name="height" value="0.05292" units="cm"/>
      <inkml:brushProperty name="color" value="#FF0000"/>
    </inkml:brush>
  </inkml:definitions>
  <inkml:trace contextRef="#ctx0" brushRef="#br0">6891 14746 0</inkml:trace>
</inkml:ink>
</file>

<file path=ppt/ink/ink1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36:46.80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70C0"/>
    </inkml:brush>
  </inkml:definitions>
  <inkml:trace contextRef="#ctx0" brushRef="#br0">3104 6608 0,'-23'-23'47,"-1"46"-16,1 1-16,23 23 1,0-24 0,0 24-1,0-23-15,23 0 16,-23-1-16,24 1 16,-1-1-1,24-23 16,-23 0-31,23 0 16,0 0 0,-23 0-16,-1 0 15,1 0-15,23-23 16,-24-1-16,1-23 16,-1 0-16,-23-47 15,0 47-15,24 23 16,-24 1-16,0-1 31,0 71 110,0 0-141,0 0 15,0 24-15,0-48 16,0 48-16,23-24 16,-23 0-1,0-23 16,24-1-31,-1-23 47,24 0-31,-23 0-16,23 0 16,0-47-16,-24 24 15,24-48 1,-47 24-1,24-24 1,0 1-16,-24 23 16,0 23-16,0 1 15,0-1 1</inkml:trace>
  <inkml:trace contextRef="#ctx0" brushRef="#br0" timeOffset="876.05">3857 7314 0,'94'-47'0,"-94"-94"31,24 70-31,-24 24 16,0 0-16,0 24 16,0-1-16,0-23 15,23 47-15,-23-23 32,0-24-17,-23 47 79,-1 0-63,1 23-31,23 24 16,0 0-16,0 24 15,0-24 1,0 0-16,0-24 16,0 1-16,0-1 15,0 24-15,0-23 16,0 23 0,0-24-1,0 1 16,0-1-15,23 1 0,24-1-1,-23-23 17</inkml:trace>
  <inkml:trace contextRef="#ctx0" brushRef="#br0" timeOffset="1314.04">3716 7102 0,'47'0'31,"24"0"-15,-24 0-16,23 0 15,1 0-15,-1 0 16,1 0-16,-1-23 16,-46-1-1</inkml:trace>
  <inkml:trace contextRef="#ctx0" brushRef="#br0" timeOffset="1793.98">4539 6632 0,'94'-24'63,"24"24"-63,140 0 31,-234 0-15,-1 0 46,-46 0-31</inkml:trace>
  <inkml:trace contextRef="#ctx0" brushRef="#br0" timeOffset="2124.16">4610 6844 0,'47'0'47,"47"0"-31,-71 0-16,1 0 15,117 0 1,-118 0 0,1 0-1</inkml:trace>
  <inkml:trace contextRef="#ctx0" brushRef="#br0" timeOffset="3014.17">5339 6326 0,'0'71'63,"0"-48"-63,0 24 16,0-23-16,0 23 15,0-24 32,117-23-47,-70 0 16,24 0-16,-48 0 15,24 0 1,-47-23 0,24-1-16,-24 1 15,0-24 1,0 23-16,0 1 15,0-1 1,0 1 0,0 93 93,0-46-93,0 46-16,0-23 31,0 0-31,23-23 16,-23-1-16,24-23 0,0 0 15,23 0-15,-24 0 16,48 0-16,46-47 31,-117 24-31,47-48 16,-23 24-16,-24-23 15,0 46-15,0-23 16,0 24-16,0-1 16,0 1 30,-24 23-30</inkml:trace>
  <inkml:trace contextRef="#ctx0" brushRef="#br0" timeOffset="3727.3">6303 7079 0,'0'0'0,"23"-24"15,-23 1-15,0-1 16,48-23-1,-48 24-15,0-95 0,23 47 16,-23-23-16,0 24 16,0 23-16,0 23 15,0 1-15,-47 23 63,23 23-48,24 1-15,-23-1 16,23 48-16,0-48 16,0 24-1,0 0 1,0-23-16,0 23 16,0 0-16,0-23 15,23 23-15,-23 0 16,24 0-1,0-24-15,-1 1 32,24-24-17,-47 23-15,24-23 16</inkml:trace>
  <inkml:trace contextRef="#ctx0" brushRef="#br0" timeOffset="4065.45">6350 6844 0,'0'23'78,"47"1"-63,24-24-15,-1 23 16,-46 1 0</inkml:trace>
  <inkml:trace contextRef="#ctx0" brushRef="#br0" timeOffset="4481.76">6585 6985 0,'24'0'0,"-1"0"47,24 0-32,-23 0-15,46 0 16,-23 0-16,0 0 15,24 0-15</inkml:trace>
  <inkml:trace contextRef="#ctx0" brushRef="#br0" timeOffset="4817.52">7056 6726 0,'0'23'47,"0"25"-47,0 22 16,0-46-16,0 46 15,0-46-15,0 23 16,0-24-16,0 24 15,0-23 1</inkml:trace>
  <inkml:trace contextRef="#ctx0" brushRef="#br0" timeOffset="6002.89">7455 6303 0,'47'23'78,"0"-23"-78,48 0 16,-25 0-16,24 0 15,-47 0 1,-23 0-1</inkml:trace>
  <inkml:trace contextRef="#ctx0" brushRef="#br0" timeOffset="6977.83">7949 6138 0,'24'-24'15,"-1"24"1,1 0 15,23 0-31,-24 0 16,1 24-1,-1 0 1,1-1 0,-24 1-1,0-1 1,0 1 0,0-71 109,23 0-110,-23 23-15,47-23 16,-23 23-16,-24 1 15,24-24-15,-1 47 16,24-47-16,0 47 16,0 0 46,0 23-62,-47 24 16,0-23-16,24 23 15,-24-24-15,0 48 16,23-47-16,1-1 16,-24 48-16,0-24 15,0-24-15,0 71 16,0-23-16,0-1 16,0-23-16,0 24 15,23 0-15,-23 23 16,47 23-1,0-46 1,-47-48-16,71 48 16,-24-24-1,0 0-15,-24-47 16,25 0 0,-1 0-16,23 0 15,-46 0-15,-1-24 16</inkml:trace>
  <inkml:trace contextRef="#ctx0" brushRef="#br0" timeOffset="8176.46">8914 5973 0,'47'0'15,"-24"0"1,24 0-16,0 0 15,-23 0-15,23 0 16,0 47-16,-24-23 16,-23-1-1,24 24-15,-24-23 0,23 0 16,-23-1 0,0 1-16,0-1 15,0 1-15,0 23 16,0 0-16,-23-24 15,23 1-15,-24-1 16,1 1 0,-1-24 31,1 0 15,23-24-46,-24-23-1,24 24 1,0-1 0,0 1-16,0-1 15,0 1 1,0-1-1,24 1 17,-1-1-32,1 24 31,-1 0 31,1 0-62,23 24 16,-24-1 0,-23 48-1,24-71-15,-24 23 16,0 1-16</inkml:trace>
  <inkml:trace contextRef="#ctx0" brushRef="#br0" timeOffset="8858.42">9384 5879 0,'0'24'16,"0"-1"0,0 48-16,23-1 0,-23 1 15,0-24-15,0 0 16,0 24-16,0-24 15,0-24 1,0 24-16,47-47 125,-23 0-125,23 0 16,-23 0-1,46 0 1,-46 0 0,23 0-1,-24 0-15</inkml:trace>
  <inkml:trace contextRef="#ctx0" brushRef="#br0" timeOffset="9306.76">9948 5785 0,'0'47'31,"0"71"-16,0-48-15,0 24 0,0 1 16,0 22 0,0-46-16,-23-1 0,23-23 15,0 0-15,0 0 16,0 0 0,0-23-16,0-1 0,0 1 15,0-1 1</inkml:trace>
  <inkml:trace contextRef="#ctx0" brushRef="#br0" timeOffset="10200.76">10231 6303 0,'23'0'78,"1"0"-78,-24 23 15,47 24 1,-24 47 0,-23-23-1,0-24-15,0-24 16,0 24 0,0 0-16,0 0 15,-23-47-15,23 24 16,-24 0-1,1-24 79,23-24-78,0-23-16,0 0 15,0 23 1,23 1-16,1-1 16,-24 1-1,23 23 1,-23-24-16,47 24 47,-23 24-16,-24-1-15,0 24-1,23 0 1,-23-23-16,0-1 16,0 1-1,0 0 1,24-24-16,-24 23 47,23-23-32</inkml:trace>
  <inkml:trace contextRef="#ctx0" brushRef="#br0" timeOffset="12233.7">10583 6514 0,'0'24'94,"0"23"-94,24-24 15,-1-23-15,-23 24 16,47-1-16,-23 1 15,-1-24-15,1 0 16,23 0-16,0 0 16,-23 0-1,-1 0 1,24 0-16,-47-24 16,0 1-16,24-1 15,-24-46-15,0 46 16,23 24 171,1 47-171,-1 0 0,-23-23-16,24-1 15,-1-23 1,-23 24-16,24-24 15,23 0 1,-24 0 0,1 0-1,-1 0-15,1 0 16,-1 0-16,1 0 16,-1 0-16,24 0 78,-47-24-63,24 1-15,-24-1 47,0 1-16,0-1 32,0 1-32,0-1-15,0 1-1</inkml:trace>
  <inkml:trace contextRef="#ctx0" brushRef="#br0" timeOffset="18274.96">5386 8067 0,'0'23'156,"0"1"-140,0-1-1,0 24 1,0-23-1,0 23 32,0-24-31,23 1 0,1-1 30,-1 1-46,24-24 16,-23 0 47,23 0-48,-24 0-15,1 0 16,-24-24-16,23 24 15,-23-23 1,0-24 0,0 23-16,0 1 15,0-1-15,0-23 16,0 24 0,0-1 15,0 48 78,0 23-93,0 47-1,0-47 1,0 47 0,47-47-16,-23 0 15,0 0 1,-1 0-16,1-47 16,-1 23-1,1-23 16,-1 0-31,24 0 16,-23 0 0,-1 0-1,24 0-15,-47-23 16,0-24-16,24 0 16,-24 23-16,0-23 15,0 24-15,0-1 16,0 1-1,0-1-15,0 1 32,0-1-17,0 1-15</inkml:trace>
  <inkml:trace contextRef="#ctx0" brushRef="#br0" timeOffset="19169.84">6232 8866 0,'0'-23'16,"0"-1"-1,0-23-15,0 0 16,0 24-16,0-25 16,0 25-16,0-48 15,0 48 95,-23 46-95,23 24 1,0-23-16,0 23 16,0-23-16,0 23 15,0 0-15,0-24 16,0 1-16,0-1 15,23 24-15,1 0 16,-1-47-16,1 24 16,-24-1-16,23 1 15,1-24 110</inkml:trace>
  <inkml:trace contextRef="#ctx0" brushRef="#br0" timeOffset="19651.4">6044 8749 0,'47'0'78,"0"0"-78,0 0 15,-23 0 1,23 0-16,-24 0 0</inkml:trace>
  <inkml:trace contextRef="#ctx0" brushRef="#br0" timeOffset="20408.4">6538 8749 0,'-23'0'0,"-24"0"32,164 0 77,-70 0-93,0 0-16,-23 0 15,-1 0 1,1 0-16,-48 0 78,1 0-62,-1 0-16</inkml:trace>
  <inkml:trace contextRef="#ctx0" brushRef="#br0" timeOffset="20921.55">6867 8607 0,'0'47'63,"0"1"-63,0-1 15,0 0-15,0-24 16,24 24-16,-24-23 31,47-24 94</inkml:trace>
  <inkml:trace contextRef="#ctx0" brushRef="#br0" timeOffset="24069.3">7385 8278 0,'70'0'62,"-23"-23"-62,0 23 16,0-24-16,1 24 16,-1 0-16,0-23 15,0 23 1,-24 0-16,-46 0 187,-1 0-171,1 0 0,-1 0 77,1 0-77,-1 0 0,1 23 31,-1-23-47,0 0 46,1 0 33,-1 0-33,1 0-46,-1 0 63,1 0-47,46 0 296,24 0-312,0 0 16,-23 0-16,0 0 15,-48 0 126,0 0-141,-23 0 16,-23 0-16,46 0 15,1 0-15,-1 0 16,71 0 234,0 0-250,-23 0 15,-1 0 17,1 0-17,-1 0 1,1 0 0,0 24-16,-1-24 15</inkml:trace>
  <inkml:trace contextRef="#ctx0" brushRef="#br0" timeOffset="26984.05">9008 7596 0,'-47'0'31,"23"0"-31,1 47 16,-1-47-1,-23 24 1,23-1-16,1-23 16,-24 24-16,0-1 15,-24 24 1,24-23 0,24-24-16,-24 23 15,23 1-15,1-24 16,-1 0-1,1 0 32,-1 0-47,1 0 16,-24 0 31,47-24-16,0 1-15,0-1-1,0 1 17,0-1 30,0 1-46,23 23 15,1 0-31,-1 0 16,1 0 30,23 0-30,-24 0 0,24 0-1,-23 0 1,-1 0-16,24 0 47,-47 23-32,71 48 1,-48-71 0,1 23-1,-1 1-15,-23-1 16,24-23-16,-24 24 16,23 23-1,1 0 1,-1-24-1,1-23 17,-24 24 15,0 0-1</inkml:trace>
  <inkml:trace contextRef="#ctx0" brushRef="#br0" timeOffset="28872.29">8326 8466 0,'47'0'78,"23"0"-62,24 0-16,-23 0 15,23 0-15,-47 0 16,23 0-1,-23 0-15,-23 0 32,23 0-32,-23 0 15,117 0 95,-94 0-95,47 0 1,0 0-16,0 0 0,71 0 16,-118 0-1,117-23-15,-70 23 16,24-24-16,-24 24 15,-23-23-15,-24 23 16,23 0-16,-46-24 16,-1 24-16,24-23 15,-23 23-15,-1 0 16,48 0-16,-24 0 16,0 0-16,-24 0 15,1 0-15,-1 0 16,-23 23 124</inkml:trace>
  <inkml:trace contextRef="#ctx0" brushRef="#br0" timeOffset="30985.62">8608 9266 0,'0'-71'47,"0"24"-31,0 24-16,0-48 15,0 1-15,0 23 16,0 0-16,0-24 15,0 48 1,47 46 140,0 48-156,0-1 16,-24-23-16,1-47 16,-24 24-16,23-1 15,1 24-15,-24-70 156,0-1-140,0-46-16,0-1 16,-24 48-16,24-24 15,-23 0-15,23 0 16,-24 23-16,24 1 62,-23 23-46,23-24 0,0 0-1,0 1 17,23 23 280,166 0-296,-142 0-16,23 0 15,1 0-15,23 0 16,-24 0-16,-23 0 16,0 0-16,-23 0 15,23 0-15,24 0 16,-24 0-16,0 0 15,-24 0-15,1 0 16,23 0-16,-24 0 16,1 0-16,-1 0 15,1 0 1,23 0-16,-24 0 16,1 0-16,23 0 15,0 0 1,-24 0-16,24 0 15,-23 0 1,23 0-16,0 0 16,-23 0-1,-1 0-15,24 0 16,-23 0-16,23-24 16,-24 24 15,1 0-31,-1 0 15,1-23 1,-1 23-16,1 0 16,-1 0-16,1 0 156,-1 0-109</inkml:trace>
  <inkml:trace contextRef="#ctx0" brushRef="#br0" timeOffset="32657.94">9243 8819 0,'0'-23'15,"-47"23"17,0 0-32,23 0 15,1 0 32,23 23-16,-24 1-15,24-1 0,0 1-16,0-1 15,0 1 1,0-1 0,0 1-1,0-1-15,24 1 16,-1-24-1,1 0-15,23 23 16,0 1 0,-24-24-1,1 23-15,-1 1 188,-46-24-126,-24 0-30,23 0-17,1 0 32,-24 0-16,23 0-31</inkml:trace>
  <inkml:trace contextRef="#ctx0" brushRef="#br0" timeOffset="33365.98">9384 9148 0,'0'47'47,"0"0"-47,0-23 16,0-1-16,0 1 15,0 0-15,0-1 16,23 24 15,-23-23 16,0 23 16</inkml:trace>
  <inkml:trace contextRef="#ctx0" brushRef="#br0" timeOffset="33939.97">9407 9289 0,'24'0'78,"23"0"-78,24 0 16,-48 0-16,1-23 15,-1 23-15</inkml:trace>
  <inkml:trace contextRef="#ctx0" brushRef="#br0" timeOffset="41777.68">9690 8937 0,'23'0'63,"1"0"-48,23 0-15,0 0 0,94 0 32,-94 0-17</inkml:trace>
  <inkml:trace contextRef="#ctx0" brushRef="#br0" timeOffset="42569.03">9854 8796 0,'0'47'63,"0"23"-48,0-23-15,0 0 16,0-23-16,0-1 16,0 1-16,0-1 31</inkml:trace>
  <inkml:trace contextRef="#ctx0" brushRef="#br0" timeOffset="44390.71">10442 8749 0,'-23'0'93,"-1"0"-77,1 0-16,-1 0 16,1 0-16,-1 0 15,1 23-15,-24 1 16,23-1-16,1-23 15,23 24 110,0-1-109,0 1 0,0-1-16,23-23 15,24 0 17,-23 0-17,23 0 16,-24 0 16,-46 0 110,-24 0-142,23 24 1,1-1-16,-24 24 31,23-47-31,24 24 31,0-1-15,0 1 31,0-1-32,0 1 1,0-1 0,24 1-1,-1-24 1,1 0 0,-1 0-16,1 0 15,23 0-15,-24 0 16,24 0-1,0 0-15,-23 0 16,-1 0-16,1 0 16,-1 0-1,1 0 79</inkml:trace>
  <inkml:trace contextRef="#ctx0" brushRef="#br0" timeOffset="48216.03">11477 8137 0,'-23'0'78,"-1"0"-78,-23 24 15,47-1 1,-24 1-16,1-1 16,-24 24-16,47-23 15,-24-24-15,24 47 16,-23-24-16,-1 1 16</inkml:trace>
  <inkml:trace contextRef="#ctx0" brushRef="#br0" timeOffset="48865.74">11171 8161 0,'47'23'47,"0"24"-47,-23-47 15,-1 47-15,24-23 16,-23 23 0,-1-47-16,-23 23 31,24 24-31,0-23 15,-1-1 1</inkml:trace>
  <inkml:trace contextRef="#ctx0" brushRef="#br0" timeOffset="49403.35">11148 8349 0,'0'-24'47,"70"24"-47,-23 0 16,-23 0-16,23 0 15,0-23 95</inkml:trace>
  <inkml:trace contextRef="#ctx0" brushRef="#br0" timeOffset="50794.27">11806 7714 0,'47'0'78,"0"0"-78,-23 0 16,-1 0-16,-23 23 15,24 1-15,23-1 16,-47 1-16,23-1 15,25 48-15,-48-48 16,23-23-16,1 24 16,-24-1-16,0 1 15,0-1 1,0 1-16,0 0 16,0-1-1,0 1-15,0-1 16,-24 1-16,1-1 15,-1 1-15,-47-1 16,24-23 0,24 0-1,-24 0 17,47-70 77,0 23-93,23-24-1,24 24-15,0-24 16,-47 48-16,24-1 15,-1 24-15,-23-23 16,24 23 0,-24-24-1,24 24 32,-1 0-47,1 0 31,-1 0-15,1 0 15,-24 24-31,0-1 16,0 1-16,0-1 16,23 24-1,-23 0 1,0 1-1,0-25 1,0 1-16,0-1 16,0 1 15,24-1 31,-1-23-30,1 0-32</inkml:trace>
  <inkml:trace contextRef="#ctx0" brushRef="#br0" timeOffset="51601.91">12465 7714 0,'0'23'63,"0"24"-48,0 94 1,0-117 0,0-1-16,0 24 15,0 1 1,0-25 0,70 1 171,1-24-187,-48 0 16,48 0-1,0 0-15,-24 0 0,0 0 32,-24 0-32</inkml:trace>
  <inkml:trace contextRef="#ctx0" brushRef="#br0" timeOffset="52064.28">13123 7573 0,'0'70'31,"0"-46"-15,0 46-16,0 1 15,0-1-15,0 71 32,0-46-32,0-1 15,0-24-15,0 95 32,0-142-17,0 1 1</inkml:trace>
  <inkml:trace contextRef="#ctx0" brushRef="#br0" timeOffset="53096.15">13523 7972 0,'24'-23'62,"-1"23"-62,1 0 16,23 0 15,-47 23 0,23 24-31,-23-23 16,0 23-1,0-23-15,0 23 16,0-24 0,0 71-1,-23-94-15,-1 47 16,1 0-16,-1-47 31,1 0-31,-1 0 16,24 24-16,-23-24 15,23-24 64,0 1-79,0-24 15,0 23 1,0 1-16,0-24 15,0 23 1,23 1 0,24 23-1,-47-24-15,24 24 32,-1 0 61,1 0-93,-24 24 16,0-1 0,0 1-16,23 23 15,-23-24 1,0 1 78,24-1-79</inkml:trace>
  <inkml:trace contextRef="#ctx0" brushRef="#br0" timeOffset="53976.32">13946 8184 0,'0'24'78,"0"-1"-78,0 1 16,0 23 0,0-24-1,24 1 1,0-1-1,23 1 1,-24-24-16,1 0 16,-1 0-16,24 0 15,-23 0 1,-24-71 0,47 1-16,-47 46 15,0-46-15,0 46 16,0 1-16,0 70 140,0 0-140,23 70 32,1-70-32,23 24 15,-24-48-15,1 24 16,-1-47 0,1 24-16,-24-1 15,70-23 1,1 0-16,-48 0 15,48 0-15,-47-23 16,46-24 0,-46 23-16,-24 1 15,0-1-15,47 1 16,-47-1-16,0-23 16,0 24-16,0-24 15,-47 23-15,0 24 16</inkml:trace>
  <inkml:trace contextRef="#ctx0" brushRef="#br1" timeOffset="66992.89">8420 7361 0,'-47'0'32,"47"23"-17,0 1-15,-24 0 16,-23 46-16,47-23 16,0 0-16,-23 0 15,-25 24-15,48-48 16,0 24-16,0-23 15,-23-1-15,23 1 16,0 23 0,0 0-1,0-24-15,-24 24 32,24-23-17,0 0-15,0-1 16,0 1-1,0-1 1,0 1 0,0-1-16,0 1 31,0-1-31,0 1 16,0-1-1,0 1-15,0 23 31,0-24-31,0 1 16,0-1 0,0 24-16,0 0 15,0-23 1,0 23 0,0-24-16,0 1 15,0 47 1,0-24-16,0-24 15,0 1-15,0-1 32,0 1-32,0-1 31,0 24-31,0-23 31,47 23-31,-47 0 31,24-47-31,-24 23 16,47 48 0,0-48-1,0 24 1,0 0 0,-23-47-1,-1 47-15,1-47 0,46 24 16,-46 0-16,-1-1 15,1-23-15,-1 24 16,1-24 0,-1 0-16,1 23 0,23 1 15,0-1 1,0 1-16,24-24 16,-24 47-16,0-47 15,23 23 1,-46 1-1,-1-24-15,48 23 16,-48-23-16,1 0 16,46 24-16,-23-24 15,0 23-15,0-23 16,-23 0-16,0 0 16,23 0-16,-24 0 15,24 0-15,-23 0 16,23 0-16,23 0 15,1 0-15,-24 0 16,-24 0-16,24 0 16,-23 0-16,23 0 15,0 0 1,-24 0-16,1 0 16,0 0-16,46-23 31,-23 23-31,47-47 15,-70 23 1,46-23-16,-23 47 16,-23-47-1,-1 47 1,24-47-16,-23 47 0,-1-23 16,1-1-16,23 1 31,-47-1-31,0 0 15,0-23-15,47 24 16,-47-1-16,24 1 16,-1-1-16,1-23 15,-24 24 1,23-24 15,1 0-31,-24 23 16,0 1-1,0-1 1,0-23-16,0 24 16,23-24-1,-23 23-15,0 1 16,0-1-16,0 1 16,0-1-16,0 0 15,0 1 1,0-24 15,0 23-15,0 1-16,0-1 15,-47-46 1,0-1 0,0 24-16,47 24 15,-24-1-15,1-23 16,-1 0-16,-23 24 15,47-48-15,-47 24 16,24 23-16,-1-23 16,1 24-16,-1-1 15,1 1-15,-1-48 16,1 48 0,-1-1-1,24 1-15,-47-1 16,24-23-1,-24 24-15,47-1 16,-47 1-16,0-1 16,23 1-1,-94-48 1,48 24 0,23 24-16,-24-1 15,24 24 1,0 0-16,-23-24 15,70 1 1,-47 23-16,0 0 16,23 0-1,-23 0-15,0-24 16,23 24-16,-23 0 16,24 0-16,-48 0 15,24 0 1,24 0-1,-24 0-15,23 0 16,-70 0-16,47 0 16,-23 0-1,23 0-15,23 0 16,-23 0-16,23 0 16,-23 0-1,24 0 1,-24 0-16,23 0 15,-23 0 1,0 0 0,24 0-16,-24 0 15,23 0 1,1 0 0,-1 0 15,1 0-31,-1 0 31,1 0 16,-1 0-47</inkml:trace>
  <inkml:trace contextRef="#ctx0" brushRef="#br1" timeOffset="68041.8">8396 7337 0,'-23'0'78,"-24"0"-47,47-23-31,-24 23 16,1-24-1,-1 1-15,0-1 16,-23 1 0,47-1-16,-23 1 15,-24-1 1,47 1-16,-24 23 15,1-24-15,23 1 16,0-1-16,-24 1 16,24-1-1,0 1 17,0-24-17,0 23 1,0 1-1,0-1 1,0 1-16,0-24 31,0 23-15,47 0 0,-47 1-16,24-1 15,-24 1-15,23 23 31,1 0-15</inkml:trace>
  <inkml:trace contextRef="#ctx0" brushRef="#br1" timeOffset="69246.12">7996 6632 0,'0'-24'79,"24"24"-64,23-23-15,-24 23 16,-23-24-16,47 1 15,0 23-15,-23-47 16,-1 47-16,1-24 16,23 24-1,-23 0 1,-1 0 234,-23 24-234,-23 23-1,23-24-15,0 1 16,-24 23-16,24-24 15,-23-23 79,23 47-63,0-23 48,0 23 77</inkml:trace>
  <inkml:trace contextRef="#ctx0" brushRef="#br1" timeOffset="70345.39">8067 6797 0,'0'-24'16,"23"-23"-16,1 47 16,-1-24-1,1 24-15,-24-23 16,23-1-16,-23 1 109,24 23 1,-1-47-110,1 47 15,-24-24-15,0 1 16,24-1 0,-1 24 15</inkml:trace>
  <inkml:trace contextRef="#ctx0" brushRef="#br1" timeOffset="88432.58">4704 10889 0,'-24'0'47,"-23"0"-31,0 0-16,24 0 15,-1 0-15,1 0 16,-24 23-16,23-23 16,24 24-1,0 23 32,0-24-31,0 1-1,0 23 1,47-24 0,-47 1-1,24-1-15,-1 1 16,24-1 0,-23-23-1,-1 24-15,24 0 31,-47-1 32,0 1-47,0-1-1,0 1-15,0-1 16,0 1-16,0-1 15,-23-23-15,-1 0 16,1 0 0,-24 0-16,23 0 15,1 0-15,-24 0 16,23 0-16,-23 0 16,23 0-1,-23 0 1,24 0 15</inkml:trace>
  <inkml:trace contextRef="#ctx0" brushRef="#br1" timeOffset="89250.38">4986 11242 0,'0'23'31,"0"71"-15,0-47-16,0-23 15,0 23-15,0-24 16,0 48 0,0-24-1,0-24-15,0 1 16,0-1-1,0 1 1,0-1 0,0 1 31,23-1-47,24 1 15,-23 23 1,0-47-1,-24 24-15,47-24 16,-24 0 31,1 0-31</inkml:trace>
  <inkml:trace contextRef="#ctx0" brushRef="#br1" timeOffset="89778.48">4868 11477 0,'24'0'15,"-1"0"1,24 0-1,47 0 1,-23 0-16,-47 0 16,23 0-16,-24 0 15,1 0-15</inkml:trace>
  <inkml:trace contextRef="#ctx0" brushRef="#br1" timeOffset="90325.9">5762 11218 0,'24'-24'94,"140"24"-94,-117 0 15,24 0-15,-24 0 16,-24 0-16,1 0 16,-1 0-1</inkml:trace>
  <inkml:trace contextRef="#ctx0" brushRef="#br1" timeOffset="90682.31">5715 11336 0,'94'23'47,"-23"-23"-47,-1 24 16,-23-24-16,-23 0 31,-1 0-31,1 0 16,-1 0-16</inkml:trace>
  <inkml:trace contextRef="#ctx0" brushRef="#br1" timeOffset="91416.9">6726 10771 0,'-23'0'16,"23"47"0,0 24-16,0-24 0,0 117 15,0-46 1,0 47-16,0-24 15,0-24-15,0-23 0,0-47 16,0 24 0,0-24-16</inkml:trace>
  <inkml:trace contextRef="#ctx0" brushRef="#br1" timeOffset="92659.19">6656 10889 0,'0'-24'0,"0"1"31,70-48-15,-23 71-16,24 0 16,-24 0-16,23 0 15,1 0-15,23 0 16,-70 0-1,-1 0-15,1 0 16,-24 24 15,0 23 1,0-24-17,0 24 1,0 0-1,-24-23 1,-23-1-16,-47 1 16,71-1-16,-25-23 15,1 0-15,24 24 16,-1-24-16,48 0 172,141 47-141,-118-47-15,0 23 31,-47 1 15,-24-1-46,24 1-1,-23 0 1,23-1-16,-24-23 31,1 0-31,-1 0 16,1 0-1,-1 0-15,-23 0 16,23 0 0,1 0-1,-24 0-15,23 0 0,1 0 16,-1 0-16,1 0 16,-1 0-16,1 0 31,-1 0-16,-23-23 1,-23-1 0</inkml:trace>
  <inkml:trace contextRef="#ctx0" brushRef="#br1" timeOffset="108944.93">7902 10654 0,'0'-24'16,"0"1"30,-47 23-46,24 0 16,-24 47-16,23-47 16,1 23-16,-1-23 15,1 24-15,23-1 16,0 1-16,-24-24 16,24 23-16,0 1 31,0-1-16,0 1-15,24 23 16,-1-24 0,-23 1-1,47-1 1,0-23 0,-23 0-1,-1 47-15,24-47 16,-23 0 31,-24 24-32,23-1 1,-23 1 0,0-1 15,0 1-31,0-1 15,0 1-15,0-1 16,0 1-16,0 0 16,-23-1-16,-1 1 15,-23-1 1,0-23-16,0 0 0,-23 0 16,46 0-16,-23 0 15,0 0-15,23 0 16,1 0-1,-48 0 48</inkml:trace>
  <inkml:trace contextRef="#ctx0" brushRef="#br1" timeOffset="109835.56">8184 11641 0,'0'-23'47,"0"-24"-47,0 23 16,0-23-16,0 24 15,0-24-15,0-24 16,0 24-16,0 24 16,0-48-1,0 47-15,0-23 0,0 24 16,0-1-1,0 48 95,0-1-110,0 24 15,0-23 1,0 47-16,0-48 16,0 24-16,0 0 15,0 0-15,0 0 16,0 0-16,71 0 16,-71-23-1,24-1 1,-1-23-16,1 0 15,-1 24-15,1-24 16</inkml:trace>
  <inkml:trace contextRef="#ctx0" brushRef="#br1" timeOffset="110137.18">8043 11477 0,'47'0'31,"24"0"-31,-24 0 16,24 0 0,-24 0-16,70-24 15,-93 24-15,-1-23 16,1 23-16,-1 0 15</inkml:trace>
  <inkml:trace contextRef="#ctx0" brushRef="#br1" timeOffset="110781.67">8631 10936 0,'0'23'79,"24"-23"-64,70 24 1,-24-24-16,95 0 15,-47 0 1,-48 0-16,1 0 16,-1 0-16,-23 0 15</inkml:trace>
  <inkml:trace contextRef="#ctx0" brushRef="#br1" timeOffset="111104.82">8890 10795 0,'24'0'78,"-24"23"-78,47 48 16,-24-24-16,-23 0 16,0 0-16,0-24 15,0 1 17,24-24-17</inkml:trace>
  <inkml:trace contextRef="#ctx0" brushRef="#br1" timeOffset="111621.43">10019 10254 0,'0'-24'16,"0"48"-1,-71 23-15,71 47 16,-47-24 0,0 48-16,24 0 0,-1-1 15,-46 48-15,70-118 16,0 47-16,0-24 15,0-22-15,0-25 16,0 48-16,0-48 31,0 1-31,70 46 32,-23-70-32,24 47 15,23-23-15,-47-1 16,0 24-16,-24-47 15</inkml:trace>
  <inkml:trace contextRef="#ctx0" brushRef="#br1" timeOffset="112097.3">10231 10607 0,'23'0'31,"1"94"-15,-24-24-16,0 48 15,47-1-15,-47-46 16,23 23-16,-23-71 16,0 48-16</inkml:trace>
  <inkml:trace contextRef="#ctx0" brushRef="#br1" timeOffset="112581.56">10583 11077 0,'24'0'16,"-1"0"-1,-23-24-15,47 24 32,71 0-17,-71 0-15,47 0 16,-23-23-16,-24 23 16,-24 0-16,1 0 31,-24-24-16,0 1 48</inkml:trace>
  <inkml:trace contextRef="#ctx0" brushRef="#br1" timeOffset="113041.34">11148 10465 0,'0'24'31,"0"94"-16,0-24-15,0 23 16,23 24-16,-23-47 16,24 71-16,-24-47 0,0-48 15,47 24-15,-47-47 16,23-23 0,-23-1-16,0-46 78,0-24-63</inkml:trace>
  <inkml:trace contextRef="#ctx0" brushRef="#br1" timeOffset="114016.35">11101 10395 0,'164'0'47,"-117"0"-47,0 0 15,-23 0-15,-1 0 16,1 0-16,0 0 31,-24 47 0,23-24-31,-23 24 0,0-23 16,0 23 0,0-23-16,0-1 15,0 24-15,-23-23 16,-1-1 0,-70-23-16,70 24 0,-23-1 15,24-23 1,-1 0-1,95 0 95,-24 0-79,-24 47-15,1-47-16,-24 24 15,0-1 1,0 1 0,0-1-1,0 1 1,0 23-16,0 0 15,0-24 1,0 1-16,-24-1 16,-46-23-1,-24 0 1,47 0 0,-24 0-16,1-23 15,-1-24-15,1-24 16,46 48-16,1-24 15,-48-24-15,71 48 16,0-1-16</inkml:trace>
  <inkml:trace contextRef="#ctx0" brushRef="#br1" timeOffset="114551.98">11289 10160 0,'47'23'16,"47"48"-16,-47 46 15,24 48 1,-24-47-1,-24-71-15,1 47 16,-1-24-16,1 1 16,23-24-1,-47 23-15,0 1 16,23-48-16,-23 24 16,0 24-16,0-47 0,0 70 15,0-24-15,0-46 16,0 23-1,0-24-15,0 1 16,-47 23-16,-70 0 31</inkml:trace>
  <inkml:trace contextRef="#ctx0" brushRef="#br1" timeOffset="117077.81">12582 9972 0,'-23'0'47,"-24"0"-32,23 0 1,1 0-16,-1 0 15,1 0-15,-1 0 16,1 47 0,-1-47 15,24 70-31,0-23 16,0-23-16,0-1 15,0 24-15,0 0 16,24 0-16,46 24 15,-70-48-15,47 24 16,-23 0-16,-1 0 16,1-23-16,-24 0 15,0 23-15,23-24 16,-23 1 0,0-1-16,0 1 15,0-1 1,0 24 15,0-23-31,0-1 0,0 1 16,0-1-1,24 24-15,-1 0 47,-23-23-47,24-1 16,23 24-1,-23-47 1,23 0-16,-47 24 16,47-24-16,-24 0 15</inkml:trace>
  <inkml:trace contextRef="#ctx0" brushRef="#br1" timeOffset="118853.95">12959 10113 0,'23'0'62,"1"-24"-62,46 24 16,-23 0 0,-23 0-16,-1 0 0,24 24 15,-23-1-15,-1 24 16,1 0-16,-1-23 15,-23 23-15,0 0 16,0-24 0,0 1-16,0-1 0,0 24 15,0-23-15,0-1 16,0 24 0,0-23-1,-70 0-15,23-1 16,0-23-1,0 0-15,0 0 0,0 0 16,0 0 47,47-23-63,0-72 15,-47 25 1,47 46-16,0-23 15,0 0-15,0 0 16,0 24 0,47-1 15,0 1-31,-24 23 0,1 0 16,-1 0-1,1 0 32,23 0-16,-47 47-15,0 23 0,0-46-16,0 23 15,0 0 1,0 0-1,47-24-15,-24 48 32,1-47 15,-1 23-47,1-24 15,23 24 16,-23-47 32,-1-23-63,-23-24 31</inkml:trace>
  <inkml:trace contextRef="#ctx0" brushRef="#br1" timeOffset="119609.35">13359 10042 0,'0'24'32,"0"46"-17,0-46-15,0 23 16,0 47 0,0-47-16,0 0 15,0-24 1,0 1-1,23 23 48,1-24-16,-1-23-32,24 0 1,-23 24 0,23-24-16,-24 23 15,1-23-15,-1 0 16,1 0-16,-1 0 16,24 0-16,0 0 15,0 0 1,-23-23-16,23 23 15</inkml:trace>
  <inkml:trace contextRef="#ctx0" brushRef="#br1" timeOffset="120025.19">14182 10019 0,'0'-24'31,"-24"165"-31,1-23 15,-1 46-15,24-70 16,-23 48 0,-24-48-16,47 0 0,-24 23 15,1-93-15,23 23 32</inkml:trace>
  <inkml:trace contextRef="#ctx0" brushRef="#br1" timeOffset="120850.95">14323 10559 0,'23'0'62,"1"0"-62,-1 0 16,1 0 0,23 0 15,-47 48-31,0-25 0,0 24 15,47 0-15,-47 0 16,0-23-16,0 23 16,0-24-16,0 71 31,-47-47-31,23-23 16,1-24-16,-24 0 15,0 23-15,23-23 31,1-23 1,23-1-32,0 1 15,0-24-15,0 0 16,0 23-16,0-23 16,0 24-16,0-1 15,23 1 1,1-1 15,-1 24-15,24 24-16,0-1 15,-47 1-15,0-1 16,0 1-16,24-1 16,-24 1 30,0-1-14,0 1-32,0-1 15,23 24 1,1-47-16,-1 0 31</inkml:trace>
  <inkml:trace contextRef="#ctx0" brushRef="#br1" timeOffset="121611.45">14676 10771 0,'0'47'63,"0"0"-48,0-23-15,0-1 16,0 1-16,0-1 16,0 1-1,70-24 32,-46 0-47,-1-24 16,1 1-1,-24-24-15,0 0 16,23 0 0,-23 0-16,0 0 15,0 0-15,0 23 16,0 48 46,0-1-46,0 1-16,0-1 16,24 24-16,23 47 15,-47-47 1,23-23 0,1-1 15,-1-23-31,24 0 15,-23 0 1,-1 0-16,24 0 16,-23-70-1,-1 23-15,-23 23 16,0 1-16</inkml:trace>
  <inkml:trace contextRef="#ctx0" brushRef="#br1" timeOffset="122785.75">15005 9642 0,'0'-23'31,"70"23"-15,1 0-16,-24 0 15,24 0 1,-1 0 0,-46 0-16,-1 0 15,1 0 48,-1 23-16,-23 24-32,0 94 1,0-47-16,0-23 15,0 23-15,0 0 16,0 0 0,0 0-16,0-47 15,0 24-15,0-24 16,0 0-16,0-23 16,0-1-1,0 1 1,0-1-16,24 24 15,-1-47-15,-23 47 16,0-23-16,0 46 16,0 1-16,24-71 15,-24 23-15,0 24 16,0-23 0,23 23-1,-23-24 1,24 1-16,-24-1 15,0 1 48,0-1 31,-47 1-94,23-24 15,-46 0-15,-1 0 16,48 0-16,-1 0 16,1 0-16,-1 0 15,0 0 1,1 0-16</inkml:trace>
  <inkml:trace contextRef="#ctx0" brushRef="#br1" timeOffset="125929.85">15499 9431 0,'23'0'47,"48"0"-47,-24 0 16,23 0-16,-46 0 16,-1 23-16,1 1 15,-24-1 16,0 1 1,0 23-17,0-24 1,0 1-16,0-1 16,0 24-16,-24-47 15,24 24 1,-23-24-16,23 23 78,0 24 219,23-47-32,1 0-265,23 0 0,-24 0 16,1 0 109,-71 0 141,-24 0-251,48 0 32,23 24 484,23-24-515,1 0 0,-1 0-1,1 0 17,-1 0-1,1 0 16,23 0 46</inkml:trace>
  <inkml:trace contextRef="#ctx0" brushRef="#br1" timeOffset="129809.77">15028 9501 0,'0'-23'94,"-23"-24"-94,-1 23 15,24 1-15,-47 23 16,0-47-16,24 23 16,-24 0-16,23 24 15,1-23 1,-1-1-1,-46 1 1,23 23-16,23-24 16,0 24-16,-23-23 15,24-1-15,-24 24 32,23-23-32,1 23 15,-1 0-15,-23 0 16,-23-24-16,46 1 15,-23 23-15,-23-24 16,-1 24-16,24 0 16,0-23-16,-24-24 15,24 47-15,0 0 16,-70 0 0,46-24-16,48 24 15,-48 0-15,48 0 16,-48 0-16,1 0 15,-1 0-15,24 0 16,0 0-16,23 0 16,-46 0-1,-24 0-15,23 0 16,24 0-16,-23 0 16,-1 0-16,-23 0 15,70 24 1,1-24-16,-24 23 0,0-23 31,0 0-31,-24 47 16,24-23-16,24-24 0,-48 23 15,48-23 1,-1 47-16,-23-23 16,24-24-1,-24 23-15,-1 1 16,25-1-1,-1 1-15,1-1 16,-1 1 0,1-24-1,-1 24-15,1-1 16,-24 24 15,23-47-31,1 24 16,-1-24-16,24 23 15,-23-23-15,-1 24 16,1-1 0,-1 1-16,1-1 15,-24 24 17,0-23-17,47-1-15,-47 24 31,47-23 1</inkml:trace>
  <inkml:trace contextRef="#ctx0" brushRef="#br1" timeOffset="130769.98">11595 9148 0,'0'71'62,"-24"-24"-62,1 0 16,23 24-16,-24 46 15,-23-46-15,24-1 16,23-23-16,-48 0 31,25-23-15,23-1 234,94-23-234,47 0-16,-23 0 0,-1-47 15,-70 24-15,0 23 16,-23 0-1</inkml:trace>
  <inkml:trace contextRef="#ctx0" brushRef="#br1" timeOffset="131807.94">17333 11077 0,'24'0'47,"-1"-24"-47,1-46 16,-1-24-1,1 0-15,-24 0 0,47-118 16,-47 118 0,0-47-16,0 0 0,0-24 15,0 71-15,0 23 16,0 24-1,0 24-15,0-1 16,0-23 0,0 24-1,0-1 1,0 1-16,0-1 16,0 1 93</inkml:trace>
  <inkml:trace contextRef="#ctx0" brushRef="#br1" timeOffset="132371.23">17451 9313 0,'0'24'79,"-47"70"-79,47-24 0,-47 1 15,23-24-15,1 47 16,23-71-16,-47 24 15,47-23 1,0-1 31</inkml:trace>
  <inkml:trace contextRef="#ctx0" brushRef="#br1" timeOffset="132874.5">17474 9337 0,'0'-24'16,"24"24"15,23 0-31,0 24 16,-24 23-16,48 47 16,-48-47-16,24 47 15,-23-71-15,0 1 16,-24-1-16,23 1 15</inkml:trace>
  <inkml:trace contextRef="#ctx0" brushRef="#br1" timeOffset="134912.18">6091 13123 0,'0'-24'62,"94"24"-62,0 0 16,1 0-16,-25 0 16,-46 0-1,-1 0-15,-93 0 125,46 24-125</inkml:trace>
  <inkml:trace contextRef="#ctx0" brushRef="#br1" timeOffset="135371.04">6162 13217 0,'0'24'16,"23"-24"0,1 0-1,23 0-15,-24 0 16,24 0-16,-23 0 16,23 0-16,-23 0 15,23 0 1,-24 0-1</inkml:trace>
  <inkml:trace contextRef="#ctx0" brushRef="#br1" timeOffset="136457.41">7079 12676 0,'0'-23'0,"0"-1"16,-23 24 15,-1 0-15,-23 0 0,23 0-16,1 0 15,-24 24-15,23 23 16,1-47-16,23 47 15,-47 0-15,47 0 16,0-24 0,0 1-1,0-1 1,0 1 0,0-1-16,23 24 15,48-23-15,-71-1 16,47-23-16,-24 0 15,48 0-15,-24 0 16,0 0 0,24 0-16,-48-23 15,-23-1-15,47-23 16,-47 24 0,0-1-1,0 1 1,0-1-1,0 1 1,0-24-16,-23 47 16,-1-24-16,1 1 15,-48-1 1,48 1-16,-24-1 31,23 24 16</inkml:trace>
  <inkml:trace contextRef="#ctx0" brushRef="#br1" timeOffset="136984.84">7408 13099 0</inkml:trace>
  <inkml:trace contextRef="#ctx0" brushRef="#br1" timeOffset="137786.23">7902 12770 0,'-47'0'78,"-47"0"-62,-47 0-1,47 0-15,23 0 16,1-47-16,46 47 16,1-23-1,-1 23 1,24-24-16,0 1 15,0-1 1,0 1 0,24-24-16,-1 23 15,24 24-15,0-23 16,47-1-16,-47 24 16,-23 0-1,0 0 1,-1 0-1,1 0 1,-1 24 0,1-1-16,-1 24 0,1 0 15,-24-23 1,23 23 15,-23 0-15,0-24-1,0 24-15,0-23 16,0 23 0,0 0-1,-23-24 1,-1 1 0,24-1 15</inkml:trace>
  <inkml:trace contextRef="#ctx0" brushRef="#br1" timeOffset="138492.81">8090 12441 0,'-23'0'32,"-1"23"-17,24 1-15,0 0 16,0 23-16,0-24 15,0 1 1,0 23-16,24-24 16,23 1-16,0 23 15,-24-24 1,48-23-16,-47 24 0,-1-24 16,24 23-1,-47 1-15,24-24 47,-24 47-16,0-24 32,-24 24-32,1-47-15,-24 0-16,-1 0 15,1 0 1,24 0-16,-24 0 16,23 0-1,-23-23-15,24-1 0</inkml:trace>
  <inkml:trace contextRef="#ctx0" brushRef="#br1" timeOffset="138841.07">7902 12488 0,'0'-24'15,"47"24"1,0 0-1,24 0-15,-24 0 16,23 0-16,1 0 16,-24 0-16,-23 0 15,-1 24 1,-23 0 15</inkml:trace>
  <inkml:trace contextRef="#ctx0" brushRef="#br1" timeOffset="139289.56">9008 12653 0,'-47'47'63,"23"-24"-63,-23 48 15,0-24-15,23-24 16,-23 48-16,47-48 16,-23 1-16,-1-24 15,1 0 32,-1 0-31,24-24-1</inkml:trace>
  <inkml:trace contextRef="#ctx0" brushRef="#br1" timeOffset="139626.81">8725 12512 0,'24'0'0,"-1"0"16,1 23-16,-1 1 16,-23-1-16,24 24 15,-24-23-15,23 23 16,-23-24-1,24-23-15,-24 24 32,0-1-1,0 1-15,0-1-1,0 1 1</inkml:trace>
  <inkml:trace contextRef="#ctx0" brushRef="#br1" timeOffset="139905.04">8584 12747 0,'24'0'31,"70"0"-15,0 0-16,47 47 0,0-24 31,-117-23-31,-1 0 0,-23 24 47</inkml:trace>
  <inkml:trace contextRef="#ctx0" brushRef="#br1" timeOffset="140632.31">9549 12394 0,'0'-24'16,"-24"24"-16,0 0 15,-23 0 1,0 0-1,0 24 1,47-1-16,-23 1 0,-1 23 16,24-23-1,0-1-15,0 1 16,0-1 0,0 1-16,0-1 15,0 24-15,47-23 16,-23-1-16,23 1 15,23 46-15,1-70 16,0 24-16,-24 23 16,0-24-16,0-23 15,0 47 1,-47-23 15,0-1-15,0 1-1,0 23 1,0-24 0,0 1-1,-24-24 1,-46 0 0,46 0-16,-23 0 15,0 0-15,24-24 16,-1 24-1,1-23-15,-72-24 0</inkml:trace>
  <inkml:trace contextRef="#ctx0" brushRef="#br1" timeOffset="141240.03">9948 12817 0,'0'24'31,"0"-1"-15,0 24-1,0 0-15,0-23 16,0 46-1,0-46-15,0 23 16,0 0 0,0-23-16,0-1 15,24 1-15,-1-24 16,-23 23 0,24 24-1,46-23 1,-70-1-1,47-23-15,-47 24 16,48-1-16,-25-23 16,24 0-16,-23 0 15,-1 0 1</inkml:trace>
  <inkml:trace contextRef="#ctx0" brushRef="#br1" timeOffset="141594.31">9948 13005 0,'24'0'46,"70"0"-46,24 47 32,-95-47-32,24 0 15,-47 24-15,24-24 16,-24 23 0</inkml:trace>
  <inkml:trace contextRef="#ctx0" brushRef="#br1" timeOffset="142648.31">10630 12159 0,'0'70'32,"0"-23"-17,0 0 1,0 24-16,-23 94 31,23-118-31,0 0 16,0-24-16,0 24 0,0 0 15,0-23-15,0-1 16,0 24-16,23 0 16,1-23-16,23 23 15,0 23 1,-47-46 0,47-1-16,24 25 0,-48-25 15,24 1-15,0-1 16,-23 1-16,-1-24 15,1 0 1</inkml:trace>
  <inkml:trace contextRef="#ctx0" brushRef="#br1" timeOffset="144417.62">10654 10607 0,'0'-24'47,"47"24"-31,23 0-16,-22 0 15,-25 0-15,24 0 16,-23 0-16,46 0 16,-46 0-1</inkml:trace>
  <inkml:trace contextRef="#ctx0" brushRef="#br1" timeOffset="145769.04">10819 10865 0,'-24'71'47,"-23"-24"-31,47-24 0,0 1 30,47-24-46,-23 0 16,-1 0-16,1 0 16,-24 23 93,-24 24-93,1-23-16,23 23 15,0-24-15,0 25 16,0-25 0,23-23-1,1 0 1,-1 0-1,1 0 1,-24-71 0,0 48-16,0-24 15,-24 0-15,-23 0 32,24 47-32,-1 0 15,0 0-15,1 0 16,-24 0-1,23 47 1,1-47 62,23-71-62,0 1-16,23 23 15,-23-24-15,0 24 32,0 118 15,24 23-32,-1-71-15,24 1 156,24 70-140,-71-71 0,24-23 31</inkml:trace>
  <inkml:trace contextRef="#ctx0" brushRef="#br1" timeOffset="148048.69">11242 12370 0,'0'-23'31,"0"-1"-15,-24 1-16,1 23 15,-1 0-15,-46 0 32,23 0-32,0 0 0,23 0 15,-23 23-15,24-23 16,23 71-16,-24-24 16,1-47-16,23 23 15,-24 1 1,24 23-1,0-23 1,0 23 0,0-24-16,0 1 15,0 23-15,47 23 16,0-23 0,71 0-1,-95-23-15,24-24 16,-23 0-1,46 0-15,-46 0 32,-1 0-32,1-24 15,-1 24 1,1-47-16,-1-23 16,-23 46-16,0 1 15,24-1-15,-24-23 16,0 24-1,0-1 1,0 1 0,0-1-1,0 1-15,-24-1 16,1 24-16,23-24 16,-47-23-16,23 47 15,1-47 1,-1 47 31</inkml:trace>
  <inkml:trace contextRef="#ctx0" brushRef="#br1" timeOffset="149433.2">11571 12841 0,'24'0'218</inkml:trace>
  <inkml:trace contextRef="#ctx0" brushRef="#br1" timeOffset="177530.78">12041 12370 0,'0'-23'47,"-70"46"-31,23 1-16,-24 23 16,48 0-16,-1-23 15,1-1-15,23 24 16,-24-47-16,24 47 15,0 0 1,0-23 15,0-1-15,0 24 0,47-47-1,-23 0 1,23 0-1,0 0-15,0 0 16,0 0 0,-47-23-1,47-24 1,-23 0-16,-24-24 16,47-23-1,-24 70-15,-23 1 16,0-1-1,0 1-15,0-1 32,0 1-32,0-1 15,-23 1 1,-24 23 46</inkml:trace>
  <inkml:trace contextRef="#ctx0" brushRef="#br1" timeOffset="177908.29">12300 12841 0</inkml:trace>
  <inkml:trace contextRef="#ctx0" brushRef="#br1" timeOffset="179401.05">12559 12135 0,'0'-23'47,"-47"46"-47,47 1 15,0-1-15,-47 24 16,47 0-16,0 0 15,0 24-15,0-24 16,0 0 0,0-23-1,0-1-15,0 1 16,23-24-16,24 47 16,-23-47-16,-1 0 15,1 0-15,-1 0 16,1 0-1,23 23 17,-23 1 30,-1-24-15,-23 23-47,-23 1 16,23-1-1,-24-23 1,24 24-16,-24-24 16,1 0-16,-1 0 15,1 0 1,-1 0 15,1 0 0,-1 0 1,1 23-1,-1-23 0,1 0-15,-1 0 15,-23 0 0,24 0-15,-24 0 31,23 0-16,24 24 110,0-1-126,-23 1 16,23-1 126</inkml:trace>
  <inkml:trace contextRef="#ctx0" brushRef="#br1" timeOffset="179978.34">12488 12135 0,'71'0'47,"-48"0"-31,48 0-16,0 0 16,-1 0-16,-46 0 15,-1 0 1,1 0-16,-1-23 109</inkml:trace>
  <inkml:trace contextRef="#ctx0" brushRef="#br1" timeOffset="180483.87">12841 11806 0,'0'47'47,"94"94"-47,0-23 15,-23-1-15,-24-70 16,0 24 0,-24-24-16,1-24 15,-1 24-15,-23 24 16,47-24 0,-47-23-16,0-1 15,0 1 1,0 23-16,-23-24 15,23 1-15,0 23 16,-24-47-16,-23 47 16,47-24-16,-23 1 31,-1-1-31,1 1 16</inkml:trace>
  <inkml:trace contextRef="#ctx0" brushRef="#br1" timeOffset="180994.37">13805 11877 0,'0'23'63,"-117"118"-63,23-94 15,47 24-15,23-24 16,-23 23 0,47-46-16,-23-1 0,23 1 15</inkml:trace>
  <inkml:trace contextRef="#ctx0" brushRef="#br1" timeOffset="181405.47">13382 12018 0,'94'70'47,"-94"1"-47,71-24 15,-48 47-15,48-24 16,-48-23-16,24 0 16,-23 1-1</inkml:trace>
  <inkml:trace contextRef="#ctx0" brushRef="#br1" timeOffset="181762.81">13241 12206 0,'0'-24'47,"94"24"-32,-23 0-15,-24 47 16,0-47-16,-24 0 16,1 0-16</inkml:trace>
  <inkml:trace contextRef="#ctx0" brushRef="#br1" timeOffset="182392.7">14252 11735 0,'0'-23'32,"-23"23"-32,-1 23 15,24 1-15,-47 70 16,24-70 0,23 46-16,-71 48 0,71-48 15,-23-23-15,23 24 16,0 23-16,0-24 15,0 1-15,0-47 16,0 46-16,0-46 16,0 46-1,0-46-15,23-1 16,24 24 0,-23-23-16,23 23 31,0-24-16,-24-23-15,1 0 16</inkml:trace>
  <inkml:trace contextRef="#ctx0" brushRef="#br1" timeOffset="183550.74">14511 11829 0,'0'-23'62,"23"23"-62,24 0 16,1 0 0,-1 0-16,0 23 0,0 48 15,0-24 1,-47 24-16,0-24 15,0-24 1,0 24 0,0-23-16,0 23 31,0-24-31,0 1 16,-24-24 15,-46 23-16,46 1-15,24-71 94,0 0-78,0 0-16,0 0 15,0 0-15,0 23 16,0 1 0,0-1-1,24 1 32,-1 23 94,1 47-141,-24-24 15,0 24-15,47 0 16,-24-23-16,-23-1 16,47 48-16</inkml:trace>
  <inkml:trace contextRef="#ctx0" brushRef="#br1" timeOffset="184258.37">15052 11782 0,'0'71'47,"0"0"-47,0-48 15,0 24-15,0 0 16,0 24 0,0-1-16,0-23 15,0-23-15,0-1 16,0 1 0,23-24 124,1 0-140,70 0 16,-47 0-1,0 0-15,-23 0 16,23 0-16,-24 0 16,1 0-1</inkml:trace>
  <inkml:trace contextRef="#ctx0" brushRef="#br1" timeOffset="184719.84">15828 11641 0,'0'71'62,"0"-24"-46,0 23-1,0 25-15,0-1 16,0 0-16,-24 0 0,24 0 16,0-47-16,-47 47 15,47-71-15,0 1 16,0 0-16,0-1 15,0 1 1,-23-24 15,23 23 1</inkml:trace>
  <inkml:trace contextRef="#ctx0" brushRef="#br1" timeOffset="186360.16">15946 12135 0,'23'0'16,"1"0"-1,-1 0-15,1 0 16,23 0-1,0 24 1,-24-24-16,-23 47 16,24 0-16,-24 0 15,23-24-15,-23 24 16,0 0-16,0-23 16,0-1-16,0 25 15,0-25-15,0 1 31,0 23-15,0-118 93,0 24-93,0 23-16,0 1 16,0-24-16,0 23 31,0 1-31,0 46 484,0 48-484,0-48 0,0 95 32,0-94-32,0 46 15,0-46 1,0-1-1,-23-23 48,-1 0-63,1 0 31,-1 0-15,1 0-1,-1 0 1,24-47 0,0 0-1,0 24 1,0-24-16,0 23 16,0-23-16,0 23 15,0-23-15,0 24 16,0-1 15,24 24 32,-1 0-48,48 0 126</inkml:trace>
  <inkml:trace contextRef="#ctx0" brushRef="#br1" timeOffset="187162.78">16369 12088 0,'0'24'78,"0"93"-63,0-93-15,0 23 16,0-24-16,0 48 16,0-48-1,23-23 16,24 0-15,-23 0-16,23 0 16,-23-23-16,-1-71 15,-23 0-15,0 23 16,24 48-16,-24-24 16,0 0-1,0 70 79,0 24-94,0-23 16,0 23 15,0-24-31,0 1 0,0-1 15,0 1 1,23-24-16,1 0 16,23 0-1,0 0 1,0 0-16,-24 0 16,1-47-16,-1 0 15,-23 23-15,0 1 16</inkml:trace>
  <inkml:trace contextRef="#ctx0" brushRef="#br1" timeOffset="187624.33">16745 11218 0,'47'165'47,"47"-1"-47,-23-46 16,-1 23-16,1 0 16,-24-47-16,-47-23 15,47 46-15,-23 1 31,-1-71-31,-23 0 0,0-24 16,0 25 0,0-1-1,-23 0 1,-24-71 46</inkml:trace>
  <inkml:trace contextRef="#ctx0" brushRef="#br1" timeOffset="188408.06">17051 11312 0,'0'-23'47,"23"23"-31,24 23-16,1 24 16,-1 47 15,-47-70-31,0-1 15,0 24 1,0-23-16,0-1 16,0 1-16,0-1 15,0 1 1,-24-1-16,118-23 125,-70 0-125,23 0 16</inkml:trace>
  <inkml:trace contextRef="#ctx0" brushRef="#br2" timeOffset="195848.54">10960 13570 0,'23'0'62,"189"0"-46,-24 0-16,-23 0 15,23 0-15,0 0 16,-23 0-16,-48 0 16,24-24-16,0 24 15,-23-23-15,-24 23 16,0 0-16,-23 0 15,46 0-15,-70 0 16,47 0 0,-23 0-16,-24 0 15,0 0-15,0 0 16,0-24-16,-23 1 16,93-1-1,-46 24-15,23 0 16,0 0-16,-47 0 15,47 0-15,-23 0 16,23 0-16,-47 0 16,-24 0-16,95-23 15,-24-24-15,-24 47 16,1 0-16,23-24 16,0 1-16,24 23 15,-71 0-15,23 0 16,1 0-16,23 0 15,0 0-15,24 0 16,23 0-16,70 0 16,-23 0-16,-23 0 15,-24 0 1,24 0-16,-95 0 0,24 0 31,-46 0-31,22 0 16,-23 0-1,-23-47-15,46 47 16,-46 0-16,23 0 16,-24 0-16,24 0 15,-23 0-15,23 0 16,0 0-16,0 0 16,0 0-16,24 0 15,-1 0-15,24 0 16,-47 0-16,0 0 15,-23-24-15,23 1 16,0-1 0,0 24-16,-24-23 15,24 23-15,-23-24 16,-1 24-16,1 0 16,-1-23-16,1-1 15,-24 0 1,24-23-1,-1-23-15,1-24 16,-1 47-16,-23-24 16,0 1-16,0-1 15,0 24 1,0-23-16,0-25 16,0 25-1,24 23-15,-24 0 16,0 23-16,0 1 15,0-1-15,0-23 16,0 24 0,0-24-16,0 23 15,0 1 1,0-24 0,0 23-1,0 1 1,0-1-16,-47 1 15,47-1-15,0 0 16,-24-23 0,24 24-16,0-1 15,-47-23-15,47 24 16,-24-1 0,24 1-16,-23-1 15,-1 1 1,1-1-16,-1 1 15,-23-24 1,0 0 0,24 47-16,-1-24 15,1 1-15,-1-1 16,1 1-16,23-1 16,-24 24-16,1-47 15,-24 0 1,23 23-1,1 1-15,-1-1 16,-23 1 0,24-24-1,-1 47-15,1-24 16,-25 24 0,1 0-1,24 0 1,-1 0-16,1 0 15,-1 0-15,1 0 16,-71 0 0,47 0-16,23 0 15,-23 0-15,0 0 16,0 0-16,0 0 16,-23 24-16,-48-1 31,71-23-31,-24 24 15,1-1-15,23 1 16,-24-24-16,48 0 16,-48 0-16,1 23 15,-1-23-15,24 0 16,-24 24-16,-93 0 16,23-1-16,23 1 15,-23-24-15,47 23 16,23-23-16,-23 0 15,24 47-15,23-47 16,-24 24-16,1-24 16,-1 23-16,0-23 15,-117 71 17,141-71-32,24 0 0,-1 0 15,-23 0-15,0 0 16,0 0-16,-23 0 15,23 0-15,23 0 16,-70 0 0,-24 0-16,-117 0 31,165 0-31,23 0 16,-24 0-16,0 0 15,48 0-15,-48 0 16,24 0-16,0 0 15,-23 0-15,23 0 16,0 0-16,-24 0 16,-23 0-16,23 0 15,-23 0-15,24-24 16,-24 24-16,23 0 16,24 0-16,-47 0 15,47 0-15,-71 0 16,48 0-16,-48 47 15,48-47-15,-1 71 16,-70-24-16,94-24 16,0 1-16,47-1 15,-47-23 1,23 47-16,1-47 16,-1 0 46,1 0-46,-1 0-16,-23 0 15,-23 0-15,23 0 16,-24 0-16,1 0 16,-1 0-16,48 0 15,-24 0-15,23 0 16,1 0-16,-1 0 15,0 0-15,-23 0 32,24 0-32,-24-23 15,0 23 1,-24 0 0,1 0-1,23 0-15,0 0 16,0 0 15,23 23-15,1-23-16,23 24 15,-24-1 1,24 1-16,0-1 16,-23 95 15,23-71-16,0-23 1,0-1 0,0 1-1,0-1-15,23-23 16,-23 47-16,47 24 16,-23-24-1,-24 0-15,0 23 16,23-23-1,24 24-15,-47-24 16,0 0-16,24 0 16,-24 0-1,23-23-15,1 23 0,-1-24 16,-23 1-16,0-1 16,0 1-1,24-1 1,-24 1-16,23 23 15,-23-24 1,0 1 0,24 23-16,-1 0 15,-23-24-15,0 1 16,0 0 0,47-1-16,-47 1 31,0-1-31,0 24 15,0-23 1,0 23 15,0-24-15,0 24-16,0 0 16,0-23-1,0-1-15,0 24 16,0-23-1,24-1-15,-24 1 32,0-1-17,0 1 17,23-24-1,1 23-16,-1-23 48,1 0-47,23 0-1,-23 0 1,-1 0-1,-23-23 64</inkml:trace>
  <inkml:trace contextRef="#ctx0" brushRef="#br2" timeOffset="203354.96">1082 5668 0,'47'0'31,"23"0"-31,-23 0 16,1 0-16,-1 0 16,0 0-1,23 23-15,1-23 16,-1 47-16,-23-47 16,-23 0-16,46 0 15,1 0-15,-48 0 16,142 24-1,-118-24-15,0 0 16,0 0-16,0 0 16,0 0-16,0 0 15,94 0 1,-94 0-16,24 0 16,47 0-16,-48 0 15,1 0-15,23 0 16,-47 0-1,23 0-15,-23 0 0,-23 0 16,23 0 0,-24 0-16,25 0 0,-1 0 15,0 0-15,0 0 16,23 0-16,-23 0 16,165 0-1,-142 0-15,-23 0 16,24 0-16,0 0 15,-48 0 1,24 0-16,24 0 16,-48 0-16,48 0 15,-24 0-15,0 0 16,-24 0-16,24 0 16,-23 0-16,46 0 15,-46 0-15,23 0 16,-23 0-16,46 0 15,-46 0 1,-1 0-16,1 0 16,70 0-1,-47 0-15,0 0 16,0 0 0,23 0-16,-23 0 15,48 0-15,-25 0 16,-23 0-16,0 0 15,0 0-15,-23 0 16,23 0-16,-24 0 16,24 0-16,0 0 15,47 0-15,-47 0 16,0 0-16,24 0 16,-24 0-1,0 0-15,0 0 16,-23 0-16,46 0 15,-46 0-15,23 0 16,188 0 0,-164 0-1,-1 0-15,1 0 16,-48 0-16,24 0 16,24-24-16,-48 24 15,24 0 1,0 0-16,0 0 15,24 0 1,23 0 0,-70 0-16,46 0 15,-46 0-15,23 0 16,23 0-16,-46 0 16,46 0-16,1 0 15,-24 0-15,0 0 16,-24 0-16,24 0 15,0 0-15,1 0 16,-25 0-16,1 0 16,23 0-1,23 0-15,-46 0 0,46 0 16,-46 0 0,46 0-16,1 0 15,-48 0-15,48 0 16,-24 0-16,0 0 15,24 0-15,-48 0 16,24 0-16,-23 0 16,46 0-16,-46 0 15,23 0-15,23 0 16,-46 0-16,23 0 16,23 0-16,1 0 15,0 0-15,-48 0 16,48 0-16,-1 0 15,-23 0-15,0 0 16,0 0-16,0 0 16,0 0-1,24 0-15,-24 0 0,23 0 16,-46 0-16,23 0 16,-23 0-16,46 0 15,-23 0 1,-23 0-16,23 0 15,0 0-15,0 0 16,-24 0 0,48 0-1,-48 0-15,48 0 16,-1 0-16,1 0 16,-24 0-16,0 0 15,24 0-15,-24 0 16,23 0-16,1 0 15,-1 0-15,24 0 16,-47 0-16,48 0 16,-25 0-16,24 0 15,-23 0-15,-1 0 16,1 0-16,-1 0 16,1 0-16,23 0 15,0 0-15,-23 0 16,-1 0-16,-23 0 15,24 0-15,-1 0 16,-46 0 0,23 0-16,-24 0 15,1 0-15,-1 0 16,25 0-16,-25 0 16,24 0-1,0 0-15,0 0 0,71 0 31,-95 0-31,24 0 16,0 0 0,24 0-16,-48 0 0,71 0 15,-46 0-15,46 0 32,-24 24-32,-46-24 15,46 0-15,1 0 16,-24 0-16,47 0 15,-24 0-15,1 0 16,-24 0-16,0 0 16,0 0-16,-23 0 15,-1 0-15,24 0 16,-23-24 0,23 24-16,-24 0 15,1 0-15,23 0 16,-24 0-16,24 0 15,-23 0-15,23 0 16,-24 0 0,1 0-1,23 0-15,24 0 0,-1-23 32,-23 23-32,0 0 15,-23 0-15,70-24 31,-71 1-31,1 23 16,-1 0-16,1 0 16,-1 0-16,1 0 15,46-24 1,-46 24 0,-1 0 30,1 0-46,0 0 16,-1 0 0,1 0 62,-24-23-63,23-1 17,-23 1-17,0-1-15,0-23 16,0 0-16,0 0 16,0-24-16,0 24 15,0 24-15,0-24 16,0 0-16,0 0 15,0 23 1,-23-46-16,23 46 31,-24 24 16,24-23 0,0-1-47,0 1 16,0-1-1,-23 24 17,-1-23 30,-94 23-62,1 0 16,23 23-16,-24 1 15,-70-24-15,47 0 16,23 0-16,95 0 16,-95 47-16,24-47 15,-47 0-15,47 0 16,0 0-16,-24 0 15,48 0-15,-1 0 16,1 0-16,-24 0 16,23 0-16,-70 0 15,94 0-15,-94 0 16,47 0-16,0 0 16,-24 0-16,-23 0 15,23 0-15,48 0 16,-24 0-16,23 0 15,1-24 1,-1 24-16,0 0 0,24 0 16,0-47-16,0 24 15,-23 23-15,23 0 16,-47 0 0,0 0-1,-1-24-15,25 24 16,-1-47-16,-70 23 15,71 24-15,-1 0 16,-23 0-16,0 0 16,0 0-16,0 0 15,47 0-15,-24 0 16,-23 0-16,24 0 16,-95 0-1,71 0 1,47 0-16,-47 0 0,-71 0 15,1 0-15,46 0 16,-47 0-16,71 0 16,-47 0-16,47 0 15,0 0-15,-71 0 16,71 0-16,0 0 16,-23 0-16,-24 0 15,23 0-15,-23 0 16,23 0-16,24 0 15,0 0-15,-24 0 16,1 24 0,-48-1-16,1-23 15,-72 0-15,-22 0 16,70 0-16,-24 0 16,47 0-16,1 0 15,46 0-15,71 0 16,-24 0-16,24 0 15,0 0-15,-23 0 16,-1 0-16,24 0 16,-94 0-16,47 0 15,-71 0-15,-23 0 16,24 0-16,46 0 16,0 0-16,48 0 15,-1 0-15,1 0 16,46 0-1,-23 0-15,0 0 16,-23 0-16,-1 0 16,1 24-16,-1 23 15,24-47-15,-24 0 16,48 0-16,-48 0 16,24 0-16,24 24 15,-1-24 1,-46 0-1,46 23-15,1-23 16,-1 0-16,-46 0 16,46 0-16,1 24 15,-1-24-15,-23 0 16,0 0 0,47 23-16,-47-23 15,-24 0-15,24 0 16,-23 0-16,-1 0 15,-46 0 1,70 0-16,23 0 16,1 0-16,-24 0 15,-1 0-15,1 0 16,-23 0-16,23 0 16,-47 0-16,23 0 15,24 0 1,24 0-16,-1 0 15,1 0 1,-1 0 0,1 0-16,-1 0 0,-46 0 15,22 0-15,1 0 16,24 0 31,-24 0-32,0 0 1,-24 0-16,-46 0 16,46 0-16,24 0 15,24 0-15,23 24 78,0 23-31,0 0-47,0 0 16,0 0 0,0 0-1,0-24-15,0 1 16,0-1-16,0 1 15,0-1 1,0 24-16,0-23 0,0 47 16,0-48-1,0 24-15,0-23 16,0-1-16,0 1 16,70-1 280,-46-23-280,23 0-16,-24 0 16,1 0-1,23 0 1,-24 0 15,1 0 16,-1 0-31,48 0-1,-24 0-15,0 0 16,0 0-16,-23 0 16</inkml:trace>
  <inkml:trace contextRef="#ctx0" brushRef="#br2" timeOffset="-199280.29">9102 7949 0,'23'0'31,"142"-24"16</inkml:trace>
  <inkml:trace contextRef="#ctx0" brushRef="#br2" timeOffset="-199113.08">10136 7596 0,'24'0'0,"0"0"15,23 0-15,23-23 16,71-1-16,-47 1 15,47-24-15,48 0 16</inkml:trace>
  <inkml:trace contextRef="#ctx0" brushRef="#br2" timeOffset="-198965.12">11171 7337 0,'47'0'0,"0"0"16,24 0-16,-1 0 15,1 0-15,-24 0 16,0 0-16,-23 0 16</inkml:trace>
  <inkml:trace contextRef="#ctx0" brushRef="#br2" timeOffset="-198799.59">11900 7290 0,'24'0'16,"46"0"-16,1 0 15,-47 0-15,23 0 16,-24 0-16,48 0 16,-24-47-16,0 47 15,-24 0-15,24 0 16,0-23-16,0-1 16</inkml:trace>
  <inkml:trace contextRef="#ctx0" brushRef="#br2" timeOffset="-197572.17">13829 6585 0,'0'-24'0,"0"1"32,-47-1-32,0 1 15,0 23-15,0 0 16,0 0-16,23 0 15,-23 0-15,0 0 16,0 0-16,-47 23 16,70 1-16,1-1 15,23 24-15,-47 0 16,47-23 0,0 46-16,0-22 0,0 69 31,0-70-31,0 0 0,94 24 31,-23-71-31,23 0 16,23 0-16,24 0 15,-70-47-15,23 0 16,-71 0-16,1 0 16,0-47-16,-24 46 15,0 25-15,0-48 16,0 24-16,0 0 15,0 24-15,0-24 16,0 0 0,-24 47-16,24-24 0,-24 24 15,1 0 95,-24 0-110,23 71 0,24 46 31</inkml:trace>
  <inkml:trace contextRef="#ctx0" brushRef="#br2" timeOffset="-196936.01">14064 7032 0</inkml:trace>
  <inkml:trace contextRef="#ctx0" brushRef="#br2" timeOffset="-196256.26">14558 6467 0,'0'-23'16,"-47"23"0,23 0-16,1 0 15,-24 0-15,0 23 16,23 24-1,24 0 1,-23-23-16,23-1 16,0 24-16,0 0 15,0 24 1,0-24 0,0 0-16,0-23 15,23-1 1,1 1-1,-1-24 1,24-47 31,-47 0-47,0 23 16,0-23-16,0 23 15,0-23-15,0 24 16,0-1-1,0 1 1,-23-1 0,-1 24 15</inkml:trace>
  <inkml:trace contextRef="#ctx0" brushRef="#br2" timeOffset="-195356.56">14534 6538 0,'24'0'62,"-24"23"-46,0 24 0,0-23-16,0 23 15,-24 0-15,1 0 16,23 0-16,-47 0 16,23 0-16,1-23 15,-1 23-15,1 0 31,-1-47-15</inkml:trace>
  <inkml:trace contextRef="#ctx0" brushRef="#br2" timeOffset="-194599.12">14981 6373 0,'-23'0'32,"-24"0"-17,23 0 1,1 0-16,-24 71 0,47-24 15,-24 0-15,24-24 16,0 48 0,0-24-16,0-24 15,0 24 1,0-23 0,0 23-1,24-47-15,-1 47 0,1-23 16,-1-1-1,1-23-15,-1 24 0,1-24 16,-1 0 0,1 0-1,23 0 1,-24-47-16,-23-24 16,47 24-16,-47 0 15,0-94 1,0 70-1,0 48-15,0-1 16,0-23-16,0 24 16,-23 23-16,23-24 15,-24 24-15,1 0 32,-1 0-32</inkml:trace>
  <inkml:trace contextRef="#ctx0" brushRef="#br2" timeOffset="-194071.19">15546 6256 0,'0'47'62,"0"23"-46,0 1-16,0-1 15,0-23-15,0 24 16,0-1-16,0-23 16,0 1-16,0-25 15,0 1-15,0 23 16,0-24 31,23 24-32,-23-23 32</inkml:trace>
</inkml:ink>
</file>

<file path=ppt/ink/ink1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48.24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70C0"/>
    </inkml:brush>
  </inkml:definitions>
  <inkml:trace contextRef="#ctx0" brushRef="#br0">3104 6608 0,'-23'-23'47,"-1"46"-16,1 1-16,23 23 1,0-24 0,0 24-1,0-23-15,23 0 16,-23-1-16,24 1 16,-1-1-1,24-23 16,-23 0-31,23 0 16,0 0 0,-23 0-16,-1 0 15,1 0-15,23-23 16,-24-1-16,1-23 16,-1 0-16,-23-47 15,0 47-15,24 23 16,-24 1-16,0-1 31,0 71 110,0 0-141,0 0 15,0 24-15,0-48 16,0 48-16,23-24 16,-23 0-1,0-23 16,24-1-31,-1-23 47,24 0-31,-23 0-16,23 0 16,0-47-16,-24 24 15,24-48 1,-47 24-1,24-24 1,0 1-16,-24 23 16,0 23-16,0 1 15,0-1 1</inkml:trace>
  <inkml:trace contextRef="#ctx0" brushRef="#br0" timeOffset="1">3857 7314 0,'94'-47'0,"-94"-94"31,24 70-31,-24 24 16,0 0-16,0 24 16,0-1-16,0-23 15,23 47-15,-23-23 32,0-24-17,-23 47 79,-1 0-63,1 23-31,23 24 16,0 0-16,0 24 15,0-24 1,0 0-16,0-24 16,0 1-16,0-1 15,0 24-15,0-23 16,0 23 0,0-24-1,0 1 16,0-1-15,23 1 0,24-1-1,-23-23 17</inkml:trace>
  <inkml:trace contextRef="#ctx0" brushRef="#br0" timeOffset="2">3716 7102 0,'47'0'31,"24"0"-15,-24 0-16,23 0 15,1 0-15,-1 0 16,1 0-16,-1-23 16,-46-1-1</inkml:trace>
  <inkml:trace contextRef="#ctx0" brushRef="#br0" timeOffset="3">4539 6632 0,'94'-24'63,"24"24"-63,140 0 31,-234 0-15,-1 0 46,-46 0-31</inkml:trace>
  <inkml:trace contextRef="#ctx0" brushRef="#br0" timeOffset="4">4610 6844 0,'47'0'47,"47"0"-31,-71 0-16,1 0 15,117 0 1,-118 0 0,1 0-1</inkml:trace>
  <inkml:trace contextRef="#ctx0" brushRef="#br0" timeOffset="5">5339 6326 0,'0'71'63,"0"-48"-63,0 24 16,0-23-16,0 23 15,0-24 32,117-23-47,-70 0 16,24 0-16,-48 0 15,24 0 1,-47-23 0,24-1-16,-24 1 15,0-24 1,0 23-16,0 1 15,0-1 1,0 1 0,0 93 93,0-46-93,0 46-16,0-23 31,0 0-31,23-23 16,-23-1-16,24-23 0,0 0 15,23 0-15,-24 0 16,48 0-16,46-47 31,-117 24-31,47-48 16,-23 24-16,-24-23 15,0 46-15,0-23 16,0 24-16,0-1 16,0 1 30,-24 23-30</inkml:trace>
  <inkml:trace contextRef="#ctx0" brushRef="#br0" timeOffset="6">6303 7079 0,'0'0'0,"23"-24"15,-23 1-15,0-1 16,48-23-1,-48 24-15,0-95 0,23 47 16,-23-23-16,0 24 16,0 23-16,0 23 15,0 1-15,-47 23 63,23 23-48,24 1-15,-23-1 16,23 48-16,0-48 16,0 24-1,0 0 1,0-23-16,0 23 16,0 0-16,0-23 15,23 23-15,-23 0 16,24 0-1,0-24-15,-1 1 32,24-24-17,-47 23-15,24-23 16</inkml:trace>
  <inkml:trace contextRef="#ctx0" brushRef="#br0" timeOffset="7">6350 6844 0,'0'23'78,"47"1"-63,24-24-15,-1 23 16,-46 1 0</inkml:trace>
  <inkml:trace contextRef="#ctx0" brushRef="#br0" timeOffset="8">6585 6985 0,'24'0'0,"-1"0"47,24 0-32,-23 0-15,46 0 16,-23 0-16,0 0 15,24 0-15</inkml:trace>
  <inkml:trace contextRef="#ctx0" brushRef="#br0" timeOffset="9">7056 6726 0,'0'23'47,"0"25"-47,0 22 16,0-46-16,0 46 15,0-46-15,0 23 16,0-24-16,0 24 15,0-23 1</inkml:trace>
  <inkml:trace contextRef="#ctx0" brushRef="#br0" timeOffset="10">7455 6303 0,'47'23'78,"0"-23"-78,48 0 16,-25 0-16,24 0 15,-47 0 1,-23 0-1</inkml:trace>
  <inkml:trace contextRef="#ctx0" brushRef="#br0" timeOffset="11">7949 6138 0,'24'-24'15,"-1"24"1,1 0 15,23 0-31,-24 0 16,1 24-1,-1 0 1,1-1 0,-24 1-1,0-1 1,0 1 0,0-71 109,23 0-110,-23 23-15,47-23 16,-23 23-16,-24 1 15,24-24-15,-1 47 16,24-47-16,0 47 16,0 0 46,0 23-62,-47 24 16,0-23-16,24 23 15,-24-24-15,0 48 16,23-47-16,1-1 16,-24 48-16,0-24 15,0-24-15,0 71 16,0-23-16,0-1 16,0-23-16,0 24 15,23 0-15,-23 23 16,47 23-1,0-46 1,-47-48-16,71 48 16,-24-24-1,0 0-15,-24-47 16,25 0 0,-1 0-16,23 0 15,-46 0-15,-1-24 16</inkml:trace>
  <inkml:trace contextRef="#ctx0" brushRef="#br0" timeOffset="12">8914 5973 0,'47'0'15,"-24"0"1,24 0-16,0 0 15,-23 0-15,23 0 16,0 47-16,-24-23 16,-23-1-1,24 24-15,-24-23 0,23 0 16,-23-1 0,0 1-16,0-1 15,0 1-15,0 23 16,0 0-16,-23-24 15,23 1-15,-24-1 16,1 1 0,-1-24 31,1 0 15,23-24-46,-24-23-1,24 24 1,0-1 0,0 1-16,0-1 15,0 1 1,0-1-1,24 1 17,-1-1-32,1 24 31,-1 0 31,1 0-62,23 24 16,-24-1 0,-23 48-1,24-71-15,-24 23 16,0 1-16</inkml:trace>
  <inkml:trace contextRef="#ctx0" brushRef="#br0" timeOffset="13">9384 5879 0,'0'24'16,"0"-1"0,0 48-16,23-1 0,-23 1 15,0-24-15,0 0 16,0 24-16,0-24 15,0-24 1,0 24-16,47-47 125,-23 0-125,23 0 16,-23 0-1,46 0 1,-46 0 0,23 0-1,-24 0-15</inkml:trace>
  <inkml:trace contextRef="#ctx0" brushRef="#br0" timeOffset="14">9948 5785 0,'0'47'31,"0"71"-16,0-48-15,0 24 0,0 1 16,0 22 0,0-46-16,-23-1 0,23-23 15,0 0-15,0 0 16,0 0 0,0-23-16,0-1 0,0 1 15,0-1 1</inkml:trace>
  <inkml:trace contextRef="#ctx0" brushRef="#br0" timeOffset="15">10231 6303 0,'23'0'78,"1"0"-78,-24 23 15,47 24 1,-24 47 0,-23-23-1,0-24-15,0-24 16,0 24 0,0 0-16,0 0 15,-23-47-15,23 24 16,-24 0-1,1-24 79,23-24-78,0-23-16,0 0 15,0 23 1,23 1-16,1-1 16,-24 1-1,23 23 1,-23-24-16,47 24 47,-23 24-16,-24-1-15,0 24-1,23 0 1,-23-23-16,0-1 16,0 1-1,0 0 1,24-24-16,-24 23 47,23-23-32</inkml:trace>
  <inkml:trace contextRef="#ctx0" brushRef="#br0" timeOffset="16">10583 6514 0,'0'24'94,"0"23"-94,24-24 15,-1-23-15,-23 24 16,47-1-16,-23 1 15,-1-24-15,1 0 16,23 0-16,0 0 16,-23 0-1,-1 0 1,24 0-16,-47-24 16,0 1-16,24-1 15,-24-46-15,0 46 16,23 24 171,1 47-171,-1 0 0,-23-23-16,24-1 15,-1-23 1,-23 24-16,24-24 15,23 0 1,-24 0 0,1 0-1,-1 0-15,1 0 16,-1 0-16,1 0 16,-1 0-16,24 0 78,-47-24-63,24 1-15,-24-1 47,0 1-16,0-1 32,0 1-32,0-1-15,0 1-1</inkml:trace>
  <inkml:trace contextRef="#ctx0" brushRef="#br0" timeOffset="17">5386 8067 0,'0'23'156,"0"1"-140,0-1-1,0 24 1,0-23-1,0 23 32,0-24-31,23 1 0,1-1 30,-1 1-46,24-24 16,-23 0 47,23 0-48,-24 0-15,1 0 16,-24-24-16,23 24 15,-23-23 1,0-24 0,0 23-16,0 1 15,0-1-15,0-23 16,0 24 0,0-1 15,0 48 78,0 23-93,0 47-1,0-47 1,0 47 0,47-47-16,-23 0 15,0 0 1,-1 0-16,1-47 16,-1 23-1,1-23 16,-1 0-31,24 0 16,-23 0 0,-1 0-1,24 0-15,-47-23 16,0-24-16,24 0 16,-24 23-16,0-23 15,0 24-15,0-1 16,0 1-1,0-1-15,0 1 32,0-1-17,0 1-15</inkml:trace>
  <inkml:trace contextRef="#ctx0" brushRef="#br0" timeOffset="18">6232 8866 0,'0'-23'16,"0"-1"-1,0-23-15,0 0 16,0 24-16,0-25 16,0 25-16,0-48 15,0 48 95,-23 46-95,23 24 1,0-23-16,0 23 16,0-23-16,0 23 15,0 0-15,0-24 16,0 1-16,0-1 15,23 24-15,1 0 16,-1-47-16,1 24 16,-24-1-16,23 1 15,1-24 110</inkml:trace>
  <inkml:trace contextRef="#ctx0" brushRef="#br0" timeOffset="19">6044 8749 0,'47'0'78,"0"0"-78,0 0 15,-23 0 1,23 0-16,-24 0 0</inkml:trace>
  <inkml:trace contextRef="#ctx0" brushRef="#br0" timeOffset="20">6538 8749 0,'-23'0'0,"-24"0"32,164 0 77,-70 0-93,0 0-16,-23 0 15,-1 0 1,1 0-16,-48 0 78,1 0-62,-1 0-16</inkml:trace>
  <inkml:trace contextRef="#ctx0" brushRef="#br0" timeOffset="21">6867 8607 0,'0'47'63,"0"1"-63,0-1 15,0 0-15,0-24 16,24 24-16,-24-23 31,47-24 94</inkml:trace>
  <inkml:trace contextRef="#ctx0" brushRef="#br0" timeOffset="22">7385 8278 0,'70'0'62,"-23"-23"-62,0 23 16,0-24-16,1 24 16,-1 0-16,0-23 15,0 23 1,-24 0-16,-46 0 187,-1 0-171,1 0 0,-1 0 77,1 0-77,-1 0 0,1 23 31,-1-23-47,0 0 46,1 0 33,-1 0-33,1 0-46,-1 0 63,1 0-47,46 0 296,24 0-312,0 0 16,-23 0-16,0 0 15,-48 0 126,0 0-141,-23 0 16,-23 0-16,46 0 15,1 0-15,-1 0 16,71 0 234,0 0-250,-23 0 15,-1 0 17,1 0-17,-1 0 1,1 0 0,0 24-16,-1-24 15</inkml:trace>
  <inkml:trace contextRef="#ctx0" brushRef="#br0" timeOffset="23">9008 7596 0,'-47'0'31,"23"0"-31,1 47 16,-1-47-1,-23 24 1,23-1-16,1-23 16,-24 24-16,0-1 15,-24 24 1,24-23 0,24-24-16,-24 23 15,23 1-15,1-24 16,-1 0-1,1 0 32,-1 0-47,1 0 16,-24 0 31,47-24-16,0 1-15,0-1-1,0 1 17,0-1 30,0 1-46,23 23 15,1 0-31,-1 0 16,1 0 30,23 0-30,-24 0 0,24 0-1,-23 0 1,-1 0-16,24 0 47,-47 23-32,71 48 1,-48-71 0,1 23-1,-1 1-15,-23-1 16,24-23-16,-24 24 16,23 23-1,1 0 1,-1-24-1,1-23 17,-24 24 15,0 0-1</inkml:trace>
  <inkml:trace contextRef="#ctx0" brushRef="#br0" timeOffset="24">8326 8466 0,'47'0'78,"23"0"-62,24 0-16,-23 0 15,23 0-15,-47 0 16,23 0-1,-23 0-15,-23 0 32,23 0-32,-23 0 15,117 0 95,-94 0-95,47 0 1,0 0-16,0 0 0,71 0 16,-118 0-1,117-23-15,-70 23 16,24-24-16,-24 24 15,-23-23-15,-24 23 16,23 0-16,-46-24 16,-1 24-16,24-23 15,-23 23-15,-1 0 16,48 0-16,-24 0 16,0 0-16,-24 0 15,1 0-15,-1 0 16,-23 23 124</inkml:trace>
  <inkml:trace contextRef="#ctx0" brushRef="#br0" timeOffset="25">8608 9266 0,'0'-71'47,"0"24"-31,0 24-16,0-48 15,0 1-15,0 23 16,0 0-16,0-24 15,0 48 1,47 46 140,0 48-156,0-1 16,-24-23-16,1-47 16,-24 24-16,23-1 15,1 24-15,-24-70 156,0-1-140,0-46-16,0-1 16,-24 48-16,24-24 15,-23 0-15,23 0 16,-24 23-16,24 1 62,-23 23-46,23-24 0,0 0-1,0 1 17,23 23 280,166 0-296,-142 0-16,23 0 15,1 0-15,23 0 16,-24 0-16,-23 0 16,0 0-16,-23 0 15,23 0-15,24 0 16,-24 0-16,0 0 15,-24 0-15,1 0 16,23 0-16,-24 0 16,1 0-16,-1 0 15,1 0 1,23 0-16,-24 0 16,1 0-16,23 0 15,0 0 1,-24 0-16,24 0 15,-23 0 1,23 0-16,0 0 16,-23 0-1,-1 0-15,24 0 16,-23 0-16,23-24 16,-24 24 15,1 0-31,-1 0 15,1-23 1,-1 23-16,1 0 16,-1 0-16,1 0 156,-1 0-109</inkml:trace>
  <inkml:trace contextRef="#ctx0" brushRef="#br0" timeOffset="26">9243 8819 0,'0'-23'15,"-47"23"17,0 0-32,23 0 15,1 0 32,23 23-16,-24 1-15,24-1 0,0 1-16,0-1 15,0 1 1,0-1 0,0 1-1,0-1-15,24 1 16,-1-24-1,1 0-15,23 23 16,0 1 0,-24-24-1,1 23-15,-1 1 188,-46-24-126,-24 0-30,23 0-17,1 0 32,-24 0-16,23 0-31</inkml:trace>
  <inkml:trace contextRef="#ctx0" brushRef="#br0" timeOffset="27">9384 9148 0,'0'47'47,"0"0"-47,0-23 16,0-1-16,0 1 15,0 0-15,0-1 16,23 24 15,-23-23 16,0 23 16</inkml:trace>
  <inkml:trace contextRef="#ctx0" brushRef="#br0" timeOffset="28">9407 9289 0,'24'0'78,"23"0"-78,24 0 16,-48 0-16,1-23 15,-1 23-15</inkml:trace>
  <inkml:trace contextRef="#ctx0" brushRef="#br0" timeOffset="29">9690 8937 0,'23'0'63,"1"0"-48,23 0-15,0 0 0,94 0 32,-94 0-17</inkml:trace>
  <inkml:trace contextRef="#ctx0" brushRef="#br0" timeOffset="30">9854 8796 0,'0'47'63,"0"23"-48,0-23-15,0 0 16,0-23-16,0-1 16,0 1-16,0-1 31</inkml:trace>
  <inkml:trace contextRef="#ctx0" brushRef="#br0" timeOffset="31">10442 8749 0,'-23'0'93,"-1"0"-77,1 0-16,-1 0 16,1 0-16,-1 0 15,1 23-15,-24 1 16,23-1-16,1-23 15,23 24 110,0-1-109,0 1 0,0-1-16,23-23 15,24 0 17,-23 0-17,23 0 16,-24 0 16,-46 0 110,-24 0-142,23 24 1,1-1-16,-24 24 31,23-47-31,24 24 31,0-1-15,0 1 31,0-1-32,0 1 1,0-1 0,24 1-1,-1-24 1,1 0 0,-1 0-16,1 0 15,23 0-15,-24 0 16,24 0-1,0 0-15,-23 0 16,-1 0-16,1 0 16,-1 0-1,1 0 79</inkml:trace>
  <inkml:trace contextRef="#ctx0" brushRef="#br0" timeOffset="32">11477 8137 0,'-23'0'78,"-1"0"-78,-23 24 15,47-1 1,-24 1-16,1-1 16,-24 24-16,47-23 15,-24-24-15,24 47 16,-23-24-16,-1 1 16</inkml:trace>
  <inkml:trace contextRef="#ctx0" brushRef="#br0" timeOffset="33">11171 8161 0,'47'23'47,"0"24"-47,-23-47 15,-1 47-15,24-23 16,-23 23 0,-1-47-16,-23 23 31,24 24-31,0-23 15,-1-1 1</inkml:trace>
  <inkml:trace contextRef="#ctx0" brushRef="#br0" timeOffset="34">11148 8349 0,'0'-24'47,"70"24"-47,-23 0 16,-23 0-16,23 0 15,0-23 95</inkml:trace>
  <inkml:trace contextRef="#ctx0" brushRef="#br0" timeOffset="35">11806 7714 0,'47'0'78,"0"0"-78,-23 0 16,-1 0-16,-23 23 15,24 1-15,23-1 16,-47 1-16,23-1 15,25 48-15,-48-48 16,23-23-16,1 24 16,-24-1-16,0 1 15,0-1 1,0 1-16,0 0 16,0-1-1,0 1-15,0-1 16,-24 1-16,1-1 15,-1 1-15,-47-1 16,24-23 0,24 0-1,-24 0 17,47-70 77,0 23-93,23-24-1,24 24-15,0-24 16,-47 48-16,24-1 15,-1 24-15,-23-23 16,24 23 0,-24-24-1,24 24 32,-1 0-47,1 0 31,-1 0-15,1 0 15,-24 24-31,0-1 16,0 1-16,0-1 16,23 24-1,-23 0 1,0 1-1,0-25 1,0 1-16,0-1 16,0 1 15,24-1 31,-1-23-30,1 0-32</inkml:trace>
  <inkml:trace contextRef="#ctx0" brushRef="#br0" timeOffset="36">12465 7714 0,'0'23'63,"0"24"-48,0 94 1,0-117 0,0-1-16,0 24 15,0 1 1,0-25 0,70 1 171,1-24-187,-48 0 16,48 0-1,0 0-15,-24 0 0,0 0 32,-24 0-32</inkml:trace>
  <inkml:trace contextRef="#ctx0" brushRef="#br0" timeOffset="37">13123 7573 0,'0'70'31,"0"-46"-15,0 46-16,0 1 15,0-1-15,0 71 32,0-46-32,0-1 15,0-24-15,0 95 32,0-142-17,0 1 1</inkml:trace>
  <inkml:trace contextRef="#ctx0" brushRef="#br0" timeOffset="38">13523 7972 0,'24'-23'62,"-1"23"-62,1 0 16,23 0 15,-47 23 0,23 24-31,-23-23 16,0 23-1,0-23-15,0 23 16,0-24 0,0 71-1,-23-94-15,-1 47 16,1 0-16,-1-47 31,1 0-31,-1 0 16,24 24-16,-23-24 15,23-24 64,0 1-79,0-24 15,0 23 1,0 1-16,0-24 15,0 23 1,23 1 0,24 23-1,-47-24-15,24 24 32,-1 0 61,1 0-93,-24 24 16,0-1 0,0 1-16,23 23 15,-23-24 1,0 1 78,24-1-79</inkml:trace>
  <inkml:trace contextRef="#ctx0" brushRef="#br0" timeOffset="39">13946 8184 0,'0'24'78,"0"-1"-78,0 1 16,0 23 0,0-24-1,24 1 1,0-1-1,23 1 1,-24-24-16,1 0 16,-1 0-16,24 0 15,-23 0 1,-24-71 0,47 1-16,-47 46 15,0-46-15,0 46 16,0 1-16,0 70 140,0 0-140,23 70 32,1-70-32,23 24 15,-24-48-15,1 24 16,-1-47 0,1 24-16,-24-1 15,70-23 1,1 0-16,-48 0 15,48 0-15,-47-23 16,46-24 0,-46 23-16,-24 1 15,0-1-15,47 1 16,-47-1-16,0-23 16,0 24-16,0-24 15,-47 23-15,0 24 16</inkml:trace>
  <inkml:trace contextRef="#ctx0" brushRef="#br1" timeOffset="40">8420 7361 0,'-47'0'32,"47"23"-17,0 1-15,-24 0 16,-23 46-16,47-23 16,0 0-16,-23 0 15,-25 24-15,48-48 16,0 24-16,0-23 15,-23-1-15,23 1 16,0 23 0,0 0-1,0-24-15,-24 24 32,24-23-17,0 0-15,0-1 16,0 1-1,0-1 1,0 1 0,0-1-16,0 1 31,0-1-31,0 1 16,0-1-1,0 1-15,0 23 31,0-24-31,0 1 16,0-1 0,0 24-16,0 0 15,0-23 1,0 23 0,0-24-16,0 1 15,0 47 1,0-24-16,0-24 15,0 1-15,0-1 32,0 1-32,0-1 31,0 24-31,0-23 31,47 23-31,-47 0 31,24-47-31,-24 23 16,47 48 0,0-48-1,0 24 1,0 0 0,-23-47-1,-1 47-15,1-47 0,46 24 16,-46 0-16,-1-1 15,1-23-15,-1 24 16,1-24 0,-1 0-16,1 23 0,23 1 15,0-1 1,0 1-16,24-24 16,-24 47-16,0-47 15,23 23 1,-46 1-1,-1-24-15,48 23 16,-48-23-16,1 0 16,46 24-16,-23-24 15,0 23-15,0-23 16,-23 0-16,0 0 16,23 0-16,-24 0 15,24 0-15,-23 0 16,23 0-16,23 0 15,1 0-15,-24 0 16,-24 0-16,24 0 16,-23 0-16,23 0 15,0 0 1,-24 0-16,1 0 16,0 0-16,46-23 31,-23 23-31,47-47 15,-70 23 1,46-23-16,-23 47 16,-23-47-1,-1 47 1,24-47-16,-23 47 0,-1-23 16,1-1-16,23 1 31,-47-1-31,0 0 15,0-23-15,47 24 16,-47-1-16,24 1 16,-1-1-16,1-23 15,-24 24 1,23-24 15,1 0-31,-24 23 16,0 1-1,0-1 1,0-23-16,0 24 16,23-24-1,-23 23-15,0 1 16,0-1-16,0 1 16,0-1-16,0 0 15,0 1 1,0-24 15,0 23-15,0 1-16,0-1 15,-47-46 1,0-1 0,0 24-16,47 24 15,-24-1-15,1-23 16,-1 0-16,-23 24 15,47-48-15,-47 24 16,24 23-16,-1-23 16,1 24-16,-1-1 15,1 1-15,-1-48 16,1 48 0,-1-1-1,24 1-15,-47-1 16,24-23-1,-24 24-15,47-1 16,-47 1-16,0-1 16,23 1-1,-94-48 1,48 24 0,23 24-16,-24-1 15,24 24 1,0 0-16,-23-24 15,70 1 1,-47 23-16,0 0 16,23 0-1,-23 0-15,0-24 16,23 24-16,-23 0 16,24 0-16,-48 0 15,24 0 1,24 0-1,-24 0-15,23 0 16,-70 0-16,47 0 16,-23 0-1,23 0-15,23 0 16,-23 0-16,23 0 16,-23 0-1,24 0 1,-24 0-16,23 0 15,-23 0 1,0 0 0,24 0-16,-24 0 15,23 0 1,1 0 0,-1 0 15,1 0-31,-1 0 31,1 0 16,-1 0-47</inkml:trace>
  <inkml:trace contextRef="#ctx0" brushRef="#br1" timeOffset="41">8396 7337 0,'-23'0'78,"-24"0"-47,47-23-31,-24 23 16,1-24-1,-1 1-15,0-1 16,-23 1 0,47-1-16,-23 1 15,-24-1 1,47 1-16,-24 23 15,1-24-15,23 1 16,0-1-16,-24 1 16,24-1-1,0 1 17,0-24-17,0 23 1,0 1-1,0-1 1,0 1-16,0-24 31,0 23-15,47 0 0,-47 1-16,24-1 15,-24 1-15,23 23 31,1 0-15</inkml:trace>
  <inkml:trace contextRef="#ctx0" brushRef="#br1" timeOffset="42">7996 6632 0,'0'-24'79,"24"24"-64,23-23-15,-24 23 16,-23-24-16,47 1 15,0 23-15,-23-47 16,-1 47-16,1-24 16,23 24-1,-23 0 1,-1 0 234,-23 24-234,-23 23-1,23-24-15,0 1 16,-24 23-16,24-24 15,-23-23 79,23 47-63,0-23 48,0 23 77</inkml:trace>
  <inkml:trace contextRef="#ctx0" brushRef="#br1" timeOffset="43">8067 6797 0,'0'-24'16,"23"-23"-16,1 47 16,-1-24-1,1 24-15,-24-23 16,23-1-16,-23 1 109,24 23 1,-1-47-110,1 47 15,-24-24-15,0 1 16,24-1 0,-1 24 15</inkml:trace>
  <inkml:trace contextRef="#ctx0" brushRef="#br1" timeOffset="44">4704 10889 0,'-24'0'47,"-23"0"-31,0 0-16,24 0 15,-1 0-15,1 0 16,-24 23-16,23-23 16,24 24-1,0 23 32,0-24-31,0 1-1,0 23 1,47-24 0,-47 1-1,24-1-15,-1 1 16,24-1 0,-23-23-1,-1 24-15,24 0 31,-47-1 32,0 1-47,0-1-1,0 1-15,0-1 16,0 1-16,0-1 15,-23-23-15,-1 0 16,1 0 0,-24 0-16,23 0 15,1 0-15,-24 0 16,23 0-16,-23 0 16,23 0-1,-23 0 1,24 0 15</inkml:trace>
  <inkml:trace contextRef="#ctx0" brushRef="#br1" timeOffset="45">4986 11242 0,'0'23'31,"0"71"-15,0-47-16,0-23 15,0 23-15,0-24 16,0 48 0,0-24-1,0-24-15,0 1 16,0-1-1,0 1 1,0-1 0,0 1 31,23-1-47,24 1 15,-23 23 1,0-47-1,-24 24-15,47-24 16,-24 0 31,1 0-31</inkml:trace>
  <inkml:trace contextRef="#ctx0" brushRef="#br1" timeOffset="46">4868 11477 0,'24'0'15,"-1"0"1,24 0-1,47 0 1,-23 0-16,-47 0 16,23 0-16,-24 0 15,1 0-15</inkml:trace>
  <inkml:trace contextRef="#ctx0" brushRef="#br1" timeOffset="47">5762 11218 0,'24'-24'94,"140"24"-94,-117 0 15,24 0-15,-24 0 16,-24 0-16,1 0 16,-1 0-1</inkml:trace>
  <inkml:trace contextRef="#ctx0" brushRef="#br1" timeOffset="48">5715 11336 0,'94'23'47,"-23"-23"-47,-1 24 16,-23-24-16,-23 0 31,-1 0-31,1 0 16,-1 0-16</inkml:trace>
  <inkml:trace contextRef="#ctx0" brushRef="#br1" timeOffset="49">6726 10771 0,'-23'0'16,"23"47"0,0 24-16,0-24 0,0 117 15,0-46 1,0 47-16,0-24 15,0-24-15,0-23 0,0-47 16,0 24 0,0-24-16</inkml:trace>
  <inkml:trace contextRef="#ctx0" brushRef="#br1" timeOffset="50">6656 10889 0,'0'-24'0,"0"1"31,70-48-15,-23 71-16,24 0 16,-24 0-16,23 0 15,1 0-15,23 0 16,-70 0-1,-1 0-15,1 0 16,-24 24 15,0 23 1,0-24-17,0 24 1,0 0-1,-24-23 1,-23-1-16,-47 1 16,71-1-16,-25-23 15,1 0-15,24 24 16,-1-24-16,48 0 172,141 47-141,-118-47-15,0 23 31,-47 1 15,-24-1-46,24 1-1,-23 0 1,23-1-16,-24-23 31,1 0-31,-1 0 16,1 0-1,-1 0-15,-23 0 16,23 0 0,1 0-1,-24 0-15,23 0 0,1 0 16,-1 0-16,1 0 16,-1 0-16,1 0 31,-1 0-16,-23-23 1,-23-1 0</inkml:trace>
  <inkml:trace contextRef="#ctx0" brushRef="#br1" timeOffset="51">7902 10654 0,'0'-24'16,"0"1"30,-47 23-46,24 0 16,-24 47-16,23-47 16,1 23-16,-1-23 15,1 24-15,23-1 16,0 1-16,-24-24 16,24 23-16,0 1 31,0-1-16,0 1-15,24 23 16,-1-24 0,-23 1-1,47-1 1,0-23 0,-23 0-1,-1 47-15,24-47 16,-23 0 31,-24 24-32,23-1 1,-23 1 0,0-1 15,0 1-31,0-1 15,0 1-15,0-1 16,0 1-16,0 0 16,-23-1-16,-1 1 15,-23-1 1,0-23-16,0 0 0,-23 0 16,46 0-16,-23 0 15,0 0-15,23 0 16,1 0-1,-48 0 48</inkml:trace>
  <inkml:trace contextRef="#ctx0" brushRef="#br1" timeOffset="52">8184 11641 0,'0'-23'47,"0"-24"-47,0 23 16,0-23-16,0 24 15,0-24-15,0-24 16,0 24-16,0 24 16,0-48-1,0 47-15,0-23 0,0 24 16,0-1-1,0 48 95,0-1-110,0 24 15,0-23 1,0 47-16,0-48 16,0 24-16,0 0 15,0 0-15,0 0 16,0 0-16,71 0 16,-71-23-1,24-1 1,-1-23-16,1 0 15,-1 24-15,1-24 16</inkml:trace>
  <inkml:trace contextRef="#ctx0" brushRef="#br1" timeOffset="53">8043 11477 0,'47'0'31,"24"0"-31,-24 0 16,24 0 0,-24 0-16,70-24 15,-93 24-15,-1-23 16,1 23-16,-1 0 15</inkml:trace>
  <inkml:trace contextRef="#ctx0" brushRef="#br1" timeOffset="54">8631 10936 0,'0'23'79,"24"-23"-64,70 24 1,-24-24-16,95 0 15,-47 0 1,-48 0-16,1 0 16,-1 0-16,-23 0 15</inkml:trace>
  <inkml:trace contextRef="#ctx0" brushRef="#br1" timeOffset="55">8890 10795 0,'24'0'78,"-24"23"-78,47 48 16,-24-24-16,-23 0 16,0 0-16,0-24 15,0 1 17,24-24-17</inkml:trace>
  <inkml:trace contextRef="#ctx0" brushRef="#br1" timeOffset="56">10019 10254 0,'0'-24'16,"0"48"-1,-71 23-15,71 47 16,-47-24 0,0 48-16,24 0 0,-1-1 15,-46 48-15,70-118 16,0 47-16,0-24 15,0-22-15,0-25 16,0 48-16,0-48 31,0 1-31,70 46 32,-23-70-32,24 47 15,23-23-15,-47-1 16,0 24-16,-24-47 15</inkml:trace>
  <inkml:trace contextRef="#ctx0" brushRef="#br1" timeOffset="57">10231 10607 0,'23'0'31,"1"94"-15,-24-24-16,0 48 15,47-1-15,-47-46 16,23 23-16,-23-71 16,0 48-16</inkml:trace>
  <inkml:trace contextRef="#ctx0" brushRef="#br1" timeOffset="58">10583 11077 0,'24'0'16,"-1"0"-1,-23-24-15,47 24 32,71 0-17,-71 0-15,47 0 16,-23-23-16,-24 23 16,-24 0-16,1 0 31,-24-24-16,0 1 48</inkml:trace>
  <inkml:trace contextRef="#ctx0" brushRef="#br1" timeOffset="59">11148 10465 0,'0'24'31,"0"94"-16,0-24-15,0 23 16,23 24-16,-23-47 16,24 71-16,-24-47 0,0-48 15,47 24-15,-47-47 16,23-23 0,-23-1-16,0-46 78,0-24-63</inkml:trace>
  <inkml:trace contextRef="#ctx0" brushRef="#br1" timeOffset="60">11101 10395 0,'164'0'47,"-117"0"-47,0 0 15,-23 0-15,-1 0 16,1 0-16,0 0 31,-24 47 0,23-24-31,-23 24 0,0-23 16,0 23 0,0-23-16,0-1 15,0 24-15,-23-23 16,-1-1 0,-70-23-16,70 24 0,-23-1 15,24-23 1,-1 0-1,95 0 95,-24 0-79,-24 47-15,1-47-16,-24 24 15,0-1 1,0 1 0,0-1-1,0 1 1,0 23-16,0 0 15,0-24 1,0 1-16,-24-1 16,-46-23-1,-24 0 1,47 0 0,-24 0-16,1-23 15,-1-24-15,1-24 16,46 48-16,1-24 15,-48-24-15,71 48 16,0-1-16</inkml:trace>
  <inkml:trace contextRef="#ctx0" brushRef="#br1" timeOffset="61">11289 10160 0,'47'23'16,"47"48"-16,-47 46 15,24 48 1,-24-47-1,-24-71-15,1 47 16,-1-24-16,1 1 16,23-24-1,-47 23-15,0 1 16,23-48-16,-23 24 16,0 24-16,0-47 0,0 70 15,0-24-15,0-46 16,0 23-1,0-24-15,0 1 16,-47 23-16,-70 0 31</inkml:trace>
  <inkml:trace contextRef="#ctx0" brushRef="#br1" timeOffset="62">12582 9972 0,'-23'0'47,"-24"0"-32,23 0 1,1 0-16,-1 0 15,1 0-15,-1 0 16,1 47 0,-1-47 15,24 70-31,0-23 16,0-23-16,0-1 15,0 24-15,0 0 16,24 0-16,46 24 15,-70-48-15,47 24 16,-23 0-16,-1 0 16,1-23-16,-24 0 15,0 23-15,23-24 16,-23 1 0,0-1-16,0 1 15,0-1 1,0 24 15,0-23-31,0-1 0,0 1 16,0-1-1,24 24-15,-1 0 47,-23-23-47,24-1 16,23 24-1,-23-47 1,23 0-16,-47 24 16,47-24-16,-24 0 15</inkml:trace>
  <inkml:trace contextRef="#ctx0" brushRef="#br1" timeOffset="63">12959 10113 0,'23'0'62,"1"-24"-62,46 24 16,-23 0 0,-23 0-16,-1 0 0,24 24 15,-23-1-15,-1 24 16,1 0-16,-1-23 15,-23 23-15,0 0 16,0-24 0,0 1-16,0-1 0,0 24 15,0-23-15,0-1 16,0 24 0,0-23-1,-70 0-15,23-1 16,0-23-1,0 0-15,0 0 0,0 0 16,0 0 47,47-23-63,0-72 15,-47 25 1,47 46-16,0-23 15,0 0-15,0 0 16,0 24 0,47-1 15,0 1-31,-24 23 0,1 0 16,-1 0-1,1 0 32,23 0-16,-47 47-15,0 23 0,0-46-16,0 23 15,0 0 1,0 0-1,47-24-15,-24 48 32,1-47 15,-1 23-47,1-24 15,23 24 16,-23-47 32,-1-23-63,-23-24 31</inkml:trace>
  <inkml:trace contextRef="#ctx0" brushRef="#br1" timeOffset="64">13359 10042 0,'0'24'32,"0"46"-17,0-46-15,0 23 16,0 47 0,0-47-16,0 0 15,0-24 1,0 1-1,23 23 48,1-24-16,-1-23-32,24 0 1,-23 24 0,23-24-16,-24 23 15,1-23-15,-1 0 16,1 0-16,-1 0 16,24 0-16,0 0 15,0 0 1,-23-23-16,23 23 15</inkml:trace>
  <inkml:trace contextRef="#ctx0" brushRef="#br1" timeOffset="65">14182 10019 0,'0'-24'31,"-24"165"-31,1-23 15,-1 46-15,24-70 16,-23 48 0,-24-48-16,47 0 0,-24 23 15,1-93-15,23 23 32</inkml:trace>
  <inkml:trace contextRef="#ctx0" brushRef="#br1" timeOffset="66">14323 10559 0,'23'0'62,"1"0"-62,-1 0 16,1 0 0,23 0 15,-47 48-31,0-25 0,0 24 15,47 0-15,-47 0 16,0-23-16,0 23 16,0-24-16,0 71 31,-47-47-31,23-23 16,1-24-16,-24 0 15,0 23-15,23-23 31,1-23 1,23-1-32,0 1 15,0-24-15,0 0 16,0 23-16,0-23 16,0 24-16,0-1 15,23 1 1,1-1 15,-1 24-15,24 24-16,0-1 15,-47 1-15,0-1 16,0 1-16,24-1 16,-24 1 30,0-1-14,0 1-32,0-1 15,23 24 1,1-47-16,-1 0 31</inkml:trace>
  <inkml:trace contextRef="#ctx0" brushRef="#br1" timeOffset="67">14676 10771 0,'0'47'63,"0"0"-48,0-23-15,0-1 16,0 1-16,0-1 16,0 1-1,70-24 32,-46 0-47,-1-24 16,1 1-1,-24-24-15,0 0 16,23 0 0,-23 0-16,0 0 15,0 0-15,0 23 16,0 48 46,0-1-46,0 1-16,0-1 16,24 24-16,23 47 15,-47-47 1,23-23 0,1-1 15,-1-23-31,24 0 15,-23 0 1,-1 0-16,24 0 16,-23-70-1,-1 23-15,-23 23 16,0 1-16</inkml:trace>
  <inkml:trace contextRef="#ctx0" brushRef="#br1" timeOffset="68">15005 9642 0,'0'-23'31,"70"23"-15,1 0-16,-24 0 15,24 0 1,-1 0 0,-46 0-16,-1 0 15,1 0 48,-1 23-16,-23 24-32,0 94 1,0-47-16,0-23 15,0 23-15,0 0 16,0 0 0,0 0-16,0-47 15,0 24-15,0-24 16,0 0-16,0-23 16,0-1-1,0 1 1,0-1-16,24 24 15,-1-47-15,-23 47 16,0-23-16,0 46 16,0 1-16,24-71 15,-24 23-15,0 24 16,0-23 0,23 23-1,-23-24 1,24 1-16,-24-1 15,0 1 48,0-1 31,-47 1-94,23-24 15,-46 0-15,-1 0 16,48 0-16,-1 0 16,1 0-16,-1 0 15,0 0 1,1 0-16</inkml:trace>
  <inkml:trace contextRef="#ctx0" brushRef="#br1" timeOffset="69">15499 9431 0,'23'0'47,"48"0"-47,-24 0 16,23 0-16,-46 0 16,-1 23-16,1 1 15,-24-1 16,0 1 1,0 23-17,0-24 1,0 1-16,0-1 16,0 24-16,-24-47 15,24 24 1,-23-24-16,23 23 78,0 24 219,23-47-32,1 0-265,23 0 0,-24 0 16,1 0 109,-71 0 141,-24 0-251,48 0 32,23 24 484,23-24-515,1 0 0,-1 0-1,1 0 17,-1 0-1,1 0 16,23 0 46</inkml:trace>
  <inkml:trace contextRef="#ctx0" brushRef="#br1" timeOffset="70">15028 9501 0,'0'-23'94,"-23"-24"-94,-1 23 15,24 1-15,-47 23 16,0-47-16,24 23 16,-24 0-16,23 24 15,1-23 1,-1-1-1,-46 1 1,23 23-16,23-24 16,0 24-16,-23-23 15,24-1-15,-24 24 32,23-23-32,1 23 15,-1 0-15,-23 0 16,-23-24-16,46 1 15,-23 23-15,-23-24 16,-1 24-16,24 0 16,0-23-16,-24-24 15,24 47-15,0 0 16,-70 0 0,46-24-16,48 24 15,-48 0-15,48 0 16,-48 0-16,1 0 15,-1 0-15,24 0 16,0 0-16,23 0 16,-46 0-1,-24 0-15,23 0 16,24 0-16,-23 0 16,-1 0-16,-23 0 15,70 24 1,1-24-16,-24 23 0,0-23 31,0 0-31,-24 47 16,24-23-16,24-24 0,-48 23 15,48-23 1,-1 47-16,-23-23 16,24-24-1,-24 23-15,-1 1 16,25-1-1,-1 1-15,1-1 16,-1 1 0,1-24-1,-1 24-15,1-1 16,-24 24 15,23-47-31,1 24 16,-1-24-16,24 23 15,-23-23-15,-1 24 16,1-1 0,-1 1-16,1-1 15,-24 24 17,0-23-17,47-1-15,-47 24 31,47-23 1</inkml:trace>
  <inkml:trace contextRef="#ctx0" brushRef="#br1" timeOffset="71">11595 9148 0,'0'71'62,"-24"-24"-62,1 0 16,23 24-16,-24 46 15,-23-46-15,24-1 16,23-23-16,-48 0 31,25-23-15,23-1 234,94-23-234,47 0-16,-23 0 0,-1-47 15,-70 24-15,0 23 16,-23 0-1</inkml:trace>
  <inkml:trace contextRef="#ctx0" brushRef="#br1" timeOffset="72">17333 11077 0,'24'0'47,"-1"-24"-47,1-46 16,-1-24-1,1 0-15,-24 0 0,47-118 16,-47 118 0,0-47-16,0 0 0,0-24 15,0 71-15,0 23 16,0 24-1,0 24-15,0-1 16,0-23 0,0 24-1,0-1 1,0 1-16,0-1 16,0 1 93</inkml:trace>
  <inkml:trace contextRef="#ctx0" brushRef="#br1" timeOffset="73">17451 9313 0,'0'24'79,"-47"70"-79,47-24 0,-47 1 15,23-24-15,1 47 16,23-71-16,-47 24 15,47-23 1,0-1 31</inkml:trace>
  <inkml:trace contextRef="#ctx0" brushRef="#br1" timeOffset="74">17474 9337 0,'0'-24'16,"24"24"15,23 0-31,0 24 16,-24 23-16,48 47 16,-48-47-16,24 47 15,-23-71-15,0 1 16,-24-1-16,23 1 15</inkml:trace>
  <inkml:trace contextRef="#ctx0" brushRef="#br1" timeOffset="75">6091 13123 0,'0'-24'62,"94"24"-62,0 0 16,1 0-16,-25 0 16,-46 0-1,-1 0-15,-93 0 125,46 24-125</inkml:trace>
  <inkml:trace contextRef="#ctx0" brushRef="#br1" timeOffset="76">6162 13217 0,'0'24'16,"23"-24"0,1 0-1,23 0-15,-24 0 16,24 0-16,-23 0 16,23 0-16,-23 0 15,23 0 1,-24 0-1</inkml:trace>
  <inkml:trace contextRef="#ctx0" brushRef="#br1" timeOffset="77">7079 12676 0,'0'-23'0,"0"-1"16,-23 24 15,-1 0-15,-23 0 0,23 0-16,1 0 15,-24 24-15,23 23 16,1-47-16,23 47 15,-47 0-15,47 0 16,0-24 0,0 1-1,0-1 1,0 1 0,0-1-16,23 24 15,48-23-15,-71-1 16,47-23-16,-24 0 15,48 0-15,-24 0 16,0 0 0,24 0-16,-48-23 15,-23-1-15,47-23 16,-47 24 0,0-1-1,0 1 1,0-1-1,0 1 1,0-24-16,-23 47 16,-1-24-16,1 1 15,-48-1 1,48 1-16,-24-1 31,23 24 16</inkml:trace>
  <inkml:trace contextRef="#ctx0" brushRef="#br1" timeOffset="78">7408 13099 0</inkml:trace>
  <inkml:trace contextRef="#ctx0" brushRef="#br1" timeOffset="79">7902 12770 0,'-47'0'78,"-47"0"-62,-47 0-1,47 0-15,23 0 16,1-47-16,46 47 16,1-23-1,-1 23 1,24-24-16,0 1 15,0-1 1,0 1 0,24-24-16,-1 23 15,24 24-15,0-23 16,47-1-16,-47 24 16,-23 0-1,0 0 1,-1 0-1,1 0 1,-1 24 0,1-1-16,-1 24 0,1 0 15,-24-23 1,23 23 15,-23 0-15,0-24-1,0 24-15,0-23 16,0 23 0,0 0-1,-23-24 1,-1 1 0,24-1 15</inkml:trace>
  <inkml:trace contextRef="#ctx0" brushRef="#br1" timeOffset="80">8090 12441 0,'-23'0'32,"-1"23"-17,24 1-15,0 0 16,0 23-16,0-24 15,0 1 1,0 23-16,24-24 16,23 1-16,0 23 15,-24-24 1,48-23-16,-47 24 0,-1-24 16,24 23-1,-47 1-15,24-24 47,-24 47-16,0-24 32,-24 24-32,1-47-15,-24 0-16,-1 0 15,1 0 1,24 0-16,-24 0 16,23 0-1,-23-23-15,24-1 0</inkml:trace>
  <inkml:trace contextRef="#ctx0" brushRef="#br1" timeOffset="81">7902 12488 0,'0'-24'15,"47"24"1,0 0-1,24 0-15,-24 0 16,23 0-16,1 0 16,-24 0-16,-23 0 15,-1 24 1,-23 0 15</inkml:trace>
  <inkml:trace contextRef="#ctx0" brushRef="#br1" timeOffset="82">9008 12653 0,'-47'47'63,"23"-24"-63,-23 48 15,0-24-15,23-24 16,-23 48-16,47-48 16,-23 1-16,-1-24 15,1 0 32,-1 0-31,24-24-1</inkml:trace>
  <inkml:trace contextRef="#ctx0" brushRef="#br1" timeOffset="83">8725 12512 0,'24'0'0,"-1"0"16,1 23-16,-1 1 16,-23-1-16,24 24 15,-24-23-15,23 23 16,-23-24-1,24-23-15,-24 24 32,0-1-1,0 1-15,0-1-1,0 1 1</inkml:trace>
  <inkml:trace contextRef="#ctx0" brushRef="#br1" timeOffset="84">8584 12747 0,'24'0'31,"70"0"-15,0 0-16,47 47 0,0-24 31,-117-23-31,-1 0 0,-23 24 47</inkml:trace>
  <inkml:trace contextRef="#ctx0" brushRef="#br1" timeOffset="85">9549 12394 0,'0'-24'16,"-24"24"-16,0 0 15,-23 0 1,0 0-1,0 24 1,47-1-16,-23 1 0,-1 23 16,24-23-1,0-1-15,0 1 16,0-1 0,0 1-16,0-1 15,0 24-15,47-23 16,-23-1-16,23 1 15,23 46-15,1-70 16,0 24-16,-24 23 16,0-24-16,0-23 15,0 47 1,-47-23 15,0-1-15,0 1-1,0 23 1,0-24 0,0 1-1,-24-24 1,-46 0 0,46 0-16,-23 0 15,0 0-15,24-24 16,-1 24-1,1-23-15,-72-24 0</inkml:trace>
  <inkml:trace contextRef="#ctx0" brushRef="#br1" timeOffset="86">9948 12817 0,'0'24'31,"0"-1"-15,0 24-1,0 0-15,0-23 16,0 46-1,0-46-15,0 23 16,0 0 0,0-23-16,0-1 15,24 1-15,-1-24 16,-23 23 0,24 24-1,46-23 1,-70-1-1,47-23-15,-47 24 16,48-1-16,-25-23 16,24 0-16,-23 0 15,-1 0 1</inkml:trace>
  <inkml:trace contextRef="#ctx0" brushRef="#br1" timeOffset="87">9948 13005 0,'24'0'46,"70"0"-46,24 47 32,-95-47-32,24 0 15,-47 24-15,24-24 16,-24 23 0</inkml:trace>
  <inkml:trace contextRef="#ctx0" brushRef="#br1" timeOffset="88">10630 12159 0,'0'70'32,"0"-23"-17,0 0 1,0 24-16,-23 94 31,23-118-31,0 0 16,0-24-16,0 24 0,0 0 15,0-23-15,0-1 16,0 24-16,23 0 16,1-23-16,23 23 15,0 23 1,-47-46 0,47-1-16,24 25 0,-48-25 15,24 1-15,0-1 16,-23 1-16,-1-24 15,1 0 1</inkml:trace>
  <inkml:trace contextRef="#ctx0" brushRef="#br1" timeOffset="89">10654 10607 0,'0'-24'47,"47"24"-31,23 0-16,-22 0 15,-25 0-15,24 0 16,-23 0-16,46 0 16,-46 0-1</inkml:trace>
  <inkml:trace contextRef="#ctx0" brushRef="#br1" timeOffset="90">10819 10865 0,'-24'71'47,"-23"-24"-31,47-24 0,0 1 30,47-24-46,-23 0 16,-1 0-16,1 0 16,-24 23 93,-24 24-93,1-23-16,23 23 15,0-24-15,0 25 16,0-25 0,23-23-1,1 0 1,-1 0-1,1 0 1,-24-71 0,0 48-16,0-24 15,-24 0-15,-23 0 32,24 47-32,-1 0 15,0 0-15,1 0 16,-24 0-1,23 47 1,1-47 62,23-71-62,0 1-16,23 23 15,-23-24-15,0 24 32,0 118 15,24 23-32,-1-71-15,24 1 156,24 70-140,-71-71 0,24-23 31</inkml:trace>
  <inkml:trace contextRef="#ctx0" brushRef="#br1" timeOffset="91">11242 12370 0,'0'-23'31,"0"-1"-15,-24 1-16,1 23 15,-1 0-15,-46 0 32,23 0-32,0 0 0,23 0 15,-23 23-15,24-23 16,23 71-16,-24-24 16,1-47-16,23 23 15,-24 1 1,24 23-1,0-23 1,0 23 0,0-24-16,0 1 15,0 23-15,47 23 16,0-23 0,71 0-1,-95-23-15,24-24 16,-23 0-1,46 0-15,-46 0 32,-1 0-32,1-24 15,-1 24 1,1-47-16,-1-23 16,-23 46-16,0 1 15,24-1-15,-24-23 16,0 24-1,0-1 1,0 1 0,0-1-1,0 1-15,-24-1 16,1 24-16,23-24 16,-47-23-16,23 47 15,1-47 1,-1 47 31</inkml:trace>
  <inkml:trace contextRef="#ctx0" brushRef="#br1" timeOffset="92">11571 12841 0,'24'0'218</inkml:trace>
  <inkml:trace contextRef="#ctx0" brushRef="#br1" timeOffset="93">12041 12370 0,'0'-23'47,"-70"46"-31,23 1-16,-24 23 16,48 0-16,-1-23 15,1-1-15,23 24 16,-24-47-16,24 47 15,0 0 1,0-23 15,0-1-15,0 24 0,47-47-1,-23 0 1,23 0-1,0 0-15,0 0 16,0 0 0,-47-23-1,47-24 1,-23 0-16,-24-24 16,47-23-1,-24 70-15,-23 1 16,0-1-1,0 1-15,0-1 32,0 1-32,0-1 15,-23 1 1,-24 23 46</inkml:trace>
  <inkml:trace contextRef="#ctx0" brushRef="#br1" timeOffset="94">12300 12841 0</inkml:trace>
  <inkml:trace contextRef="#ctx0" brushRef="#br1" timeOffset="95">12559 12135 0,'0'-23'47,"-47"46"-47,47 1 15,0-1-15,-47 24 16,47 0-16,0 0 15,0 24-15,0-24 16,0 0 0,0-23-1,0-1-15,0 1 16,23-24-16,24 47 16,-23-47-16,-1 0 15,1 0-15,-1 0 16,1 0-1,23 23 17,-23 1 30,-1-24-15,-23 23-47,-23 1 16,23-1-1,-24-23 1,24 24-16,-24-24 16,1 0-16,-1 0 15,1 0 1,-1 0 15,1 0 0,-1 0 1,1 23-1,-1-23 0,1 0-15,-1 0 15,-23 0 0,24 0-15,-24 0 31,23 0-16,24 24 110,0-1-126,-23 1 16,23-1 126</inkml:trace>
  <inkml:trace contextRef="#ctx0" brushRef="#br1" timeOffset="96">12488 12135 0,'71'0'47,"-48"0"-31,48 0-16,0 0 16,-1 0-16,-46 0 15,-1 0 1,1 0-16,-1-23 109</inkml:trace>
  <inkml:trace contextRef="#ctx0" brushRef="#br1" timeOffset="97">12841 11806 0,'0'47'47,"94"94"-47,0-23 15,-23-1-15,-24-70 16,0 24 0,-24-24-16,1-24 15,-1 24-15,-23 24 16,47-24 0,-47-23-16,0-1 15,0 1 1,0 23-16,-23-24 15,23 1-15,0 23 16,-24-47-16,-23 47 16,47-24-16,-23 1 31,-1-1-31,1 1 16</inkml:trace>
  <inkml:trace contextRef="#ctx0" brushRef="#br1" timeOffset="98">13805 11877 0,'0'23'63,"-117"118"-63,23-94 15,47 24-15,23-24 16,-23 23 0,47-46-16,-23-1 0,23 1 15</inkml:trace>
  <inkml:trace contextRef="#ctx0" brushRef="#br1" timeOffset="99">13382 12018 0,'94'70'47,"-94"1"-47,71-24 15,-48 47-15,48-24 16,-48-23-16,24 0 16,-23 1-1</inkml:trace>
  <inkml:trace contextRef="#ctx0" brushRef="#br1" timeOffset="100">13241 12206 0,'0'-24'47,"94"24"-32,-23 0-15,-24 47 16,0-47-16,-24 0 16,1 0-16</inkml:trace>
  <inkml:trace contextRef="#ctx0" brushRef="#br1" timeOffset="101">14252 11735 0,'0'-23'32,"-23"23"-32,-1 23 15,24 1-15,-47 70 16,24-70 0,23 46-16,-71 48 0,71-48 15,-23-23-15,23 24 16,0 23-16,0-24 15,0 1-15,0-47 16,0 46-16,0-46 16,0 46-1,0-46-15,23-1 16,24 24 0,-23-23-16,23 23 31,0-24-16,-24-23-15,1 0 16</inkml:trace>
  <inkml:trace contextRef="#ctx0" brushRef="#br1" timeOffset="102">14511 11829 0,'0'-23'62,"23"23"-62,24 0 16,1 0 0,-1 0-16,0 23 0,0 48 15,0-24 1,-47 24-16,0-24 15,0-24 1,0 24 0,0-23-16,0 23 31,0-24-31,0 1 16,-24-24 15,-46 23-16,46 1-15,24-71 94,0 0-78,0 0-16,0 0 15,0 0-15,0 23 16,0 1 0,0-1-1,24 1 32,-1 23 94,1 47-141,-24-24 15,0 24-15,47 0 16,-24-23-16,-23-1 16,47 48-16</inkml:trace>
  <inkml:trace contextRef="#ctx0" brushRef="#br1" timeOffset="103">15052 11782 0,'0'71'47,"0"0"-47,0-48 15,0 24-15,0 0 16,0 24 0,0-1-16,0-23 15,0-23-15,0-1 16,0 1 0,23-24 124,1 0-140,70 0 16,-47 0-1,0 0-15,-23 0 16,23 0-16,-24 0 16,1 0-1</inkml:trace>
  <inkml:trace contextRef="#ctx0" brushRef="#br1" timeOffset="104">15828 11641 0,'0'71'62,"0"-24"-46,0 23-1,0 25-15,0-1 16,0 0-16,-24 0 0,24 0 16,0-47-16,-47 47 15,47-71-15,0 1 16,0 0-16,0-1 15,0 1 1,-23-24 15,23 23 1</inkml:trace>
  <inkml:trace contextRef="#ctx0" brushRef="#br1" timeOffset="105">15946 12135 0,'23'0'16,"1"0"-1,-1 0-15,1 0 16,23 0-1,0 24 1,-24-24-16,-23 47 16,24 0-16,-24 0 15,23-24-15,-23 24 16,0 0-16,0-23 16,0-1-16,0 25 15,0-25-15,0 1 31,0 23-15,0-118 93,0 24-93,0 23-16,0 1 16,0-24-16,0 23 31,0 1-31,0 46 484,0 48-484,0-48 0,0 95 32,0-94-32,0 46 15,0-46 1,0-1-1,-23-23 48,-1 0-63,1 0 31,-1 0-15,1 0-1,-1 0 1,24-47 0,0 0-1,0 24 1,0-24-16,0 23 16,0-23-16,0 23 15,0-23-15,0 24 16,0-1 15,24 24 32,-1 0-48,48 0 126</inkml:trace>
  <inkml:trace contextRef="#ctx0" brushRef="#br1" timeOffset="106">16369 12088 0,'0'24'78,"0"93"-63,0-93-15,0 23 16,0-24-16,0 48 16,0-48-1,23-23 16,24 0-15,-23 0-16,23 0 16,-23-23-16,-1-71 15,-23 0-15,0 23 16,24 48-16,-24-24 16,0 0-1,0 70 79,0 24-94,0-23 16,0 23 15,0-24-31,0 1 0,0-1 15,0 1 1,23-24-16,1 0 16,23 0-1,0 0 1,0 0-16,-24 0 16,1-47-16,-1 0 15,-23 23-15,0 1 16</inkml:trace>
  <inkml:trace contextRef="#ctx0" brushRef="#br1" timeOffset="107">16745 11218 0,'47'165'47,"47"-1"-47,-23-46 16,-1 23-16,1 0 16,-24-47-16,-47-23 15,47 46-15,-23 1 31,-1-71-31,-23 0 0,0-24 16,0 25 0,0-1-1,-23 0 1,-24-71 46</inkml:trace>
  <inkml:trace contextRef="#ctx0" brushRef="#br1" timeOffset="108">17051 11312 0,'0'-23'47,"23"23"-31,24 23-16,1 24 16,-1 47 15,-47-70-31,0-1 15,0 24 1,0-23-16,0-1 16,0 1-16,0-1 15,0 1 1,-24-1-16,118-23 125,-70 0-125,23 0 16</inkml:trace>
  <inkml:trace contextRef="#ctx0" brushRef="#br2" timeOffset="109">10960 13570 0,'23'0'62,"189"0"-46,-24 0-16,-23 0 15,23 0-15,0 0 16,-23 0-16,-48 0 16,24-24-16,0 24 15,-23-23-15,-24 23 16,0 0-16,-23 0 15,46 0-15,-70 0 16,47 0 0,-23 0-16,-24 0 15,0 0-15,0 0 16,0-24-16,-23 1 16,93-1-1,-46 24-15,23 0 16,0 0-16,-47 0 15,47 0-15,-23 0 16,23 0-16,-47 0 16,-24 0-16,95-23 15,-24-24-15,-24 47 16,1 0-16,23-24 16,0 1-16,24 23 15,-71 0-15,23 0 16,1 0-16,23 0 15,0 0-15,24 0 16,23 0-16,70 0 16,-23 0-16,-23 0 15,-24 0 1,24 0-16,-95 0 0,24 0 31,-46 0-31,22 0 16,-23 0-1,-23-47-15,46 47 16,-46 0-16,23 0 16,-24 0-16,24 0 15,-23 0-15,23 0 16,0 0-16,0 0 16,0 0-16,24 0 15,-1 0-15,24 0 16,-47 0-16,0 0 15,-23-24-15,23 1 16,0-1 0,0 24-16,-24-23 15,24 23-15,-23-24 16,-1 24-16,1 0 16,-1-23-16,1-1 15,-24 0 1,24-23-1,-1-23-15,1-24 16,-1 47-16,-23-24 16,0 1-16,0-1 15,0 24 1,0-23-16,0-25 16,0 25-1,24 23-15,-24 0 16,0 23-16,0 1 15,0-1-15,0-23 16,0 24 0,0-24-16,0 23 15,0 1 1,0-24 0,0 23-1,0 1 1,0-1-16,-47 1 15,47-1-15,0 0 16,-24-23 0,24 24-16,0-1 15,-47-23-15,47 24 16,-24-1 0,24 1-16,-23-1 15,-1 1 1,1-1-16,-1 1 15,-23-24 1,0 0 0,24 47-16,-1-24 15,1 1-15,-1-1 16,1 1-16,23-1 16,-24 24-16,1-47 15,-24 0 1,23 23-1,1 1-15,-1-1 16,-23 1 0,24-24-1,-1 47-15,1-24 16,-25 24 0,1 0-1,24 0 1,-1 0-16,1 0 15,-1 0-15,1 0 16,-71 0 0,47 0-16,23 0 15,-23 0-15,0 0 16,0 0-16,0 0 16,-23 24-16,-48-1 31,71-23-31,-24 24 15,1-1-15,23 1 16,-24-24-16,48 0 16,-48 0-16,1 23 15,-1-23-15,24 0 16,-24 24-16,-93 0 16,23-1-16,23 1 15,-23-24-15,47 23 16,23-23-16,-23 0 15,24 47-15,23-47 16,-24 24-16,1-24 16,-1 23-16,0-23 15,-117 71 17,141-71-32,24 0 0,-1 0 15,-23 0-15,0 0 16,0 0-16,-23 0 15,23 0-15,23 0 16,-70 0 0,-24 0-16,-117 0 31,165 0-31,23 0 16,-24 0-16,0 0 15,48 0-15,-48 0 16,24 0-16,0 0 15,-23 0-15,23 0 16,0 0-16,-24 0 16,-23 0-16,23 0 15,-23 0-15,24-24 16,-24 24-16,23 0 16,24 0-16,-47 0 15,47 0-15,-71 0 16,48 0-16,-48 47 15,48-47-15,-1 71 16,-70-24-16,94-24 16,0 1-16,47-1 15,-47-23 1,23 47-16,1-47 16,-1 0 46,1 0-46,-1 0-16,-23 0 15,-23 0-15,23 0 16,-24 0-16,1 0 16,-1 0-16,48 0 15,-24 0-15,23 0 16,1 0-16,-1 0 15,0 0-15,-23 0 32,24 0-32,-24-23 15,0 23 1,-24 0 0,1 0-1,23 0-15,0 0 16,0 0 15,23 23-15,1-23-16,23 24 15,-24-1 1,24 1-16,0-1 16,-23 95 15,23-71-16,0-23 1,0-1 0,0 1-1,0-1-15,23-23 16,-23 47-16,47 24 16,-23-24-1,-24 0-15,0 23 16,23-23-1,24 24-15,-47-24 16,0 0-16,24 0 16,-24 0-1,23-23-15,1 23 0,-1-24 16,-23 1-16,0-1 16,0 1-1,24-1 1,-24 1-16,23 23 15,-23-24 1,0 1 0,24 23-16,-1 0 15,-23-24-15,0 1 16,0 0 0,47-1-16,-47 1 31,0-1-31,0 24 15,0-23 1,0 23 15,0-24-15,0 24-16,0 0 16,0-23-1,0-1-15,0 24 16,0-23-1,24-1-15,-24 1 32,0-1-17,0 1 17,23-24-1,1 23-16,-1-23 48,1 0-47,23 0-1,-23 0 1,-1 0-1,-23-23 64</inkml:trace>
  <inkml:trace contextRef="#ctx0" brushRef="#br2" timeOffset="110">1082 5668 0,'47'0'31,"23"0"-31,-23 0 16,1 0-16,-1 0 16,0 0-1,23 23-15,1-23 16,-1 47-16,-23-47 16,-23 0-16,46 0 15,1 0-15,-48 0 16,142 24-1,-118-24-15,0 0 16,0 0-16,0 0 16,0 0-16,0 0 15,94 0 1,-94 0-16,24 0 16,47 0-16,-48 0 15,1 0-15,23 0 16,-47 0-1,23 0-15,-23 0 0,-23 0 16,23 0 0,-24 0-16,25 0 0,-1 0 15,0 0-15,0 0 16,23 0-16,-23 0 16,165 0-1,-142 0-15,-23 0 16,24 0-16,0 0 15,-48 0 1,24 0-16,24 0 16,-48 0-16,48 0 15,-24 0-15,0 0 16,-24 0-16,24 0 16,-23 0-16,46 0 15,-46 0-15,23 0 16,-23 0-16,46 0 15,-46 0 1,-1 0-16,1 0 16,70 0-1,-47 0-15,0 0 16,0 0 0,23 0-16,-23 0 15,48 0-15,-25 0 16,-23 0-16,0 0 15,0 0-15,-23 0 16,23 0-16,-24 0 16,24 0-16,0 0 15,47 0-15,-47 0 16,0 0-16,24 0 16,-24 0-1,0 0-15,0 0 16,-23 0-16,46 0 15,-46 0-15,23 0 16,188 0 0,-164 0-1,-1 0-15,1 0 16,-48 0-16,24 0 16,24-24-16,-48 24 15,24 0 1,0 0-16,0 0 15,24 0 1,23 0 0,-70 0-16,46 0 15,-46 0-15,23 0 16,23 0-16,-46 0 16,46 0-16,1 0 15,-24 0-15,0 0 16,-24 0-16,24 0 15,0 0-15,1 0 16,-25 0-16,1 0 16,23 0-1,23 0-15,-46 0 0,46 0 16,-46 0 0,46 0-16,1 0 15,-48 0-15,48 0 16,-24 0-16,0 0 15,24 0-15,-48 0 16,24 0-16,-23 0 16,46 0-16,-46 0 15,23 0-15,23 0 16,-46 0-16,23 0 16,23 0-16,1 0 15,0 0-15,-48 0 16,48 0-16,-1 0 15,-23 0-15,0 0 16,0 0-16,0 0 16,0 0-1,24 0-15,-24 0 0,23 0 16,-46 0-16,23 0 16,-23 0-16,46 0 15,-23 0 1,-23 0-16,23 0 15,0 0-15,0 0 16,-24 0 0,48 0-1,-48 0-15,48 0 16,-1 0-16,1 0 16,-24 0-16,0 0 15,24 0-15,-24 0 16,23 0-16,1 0 15,-1 0-15,24 0 16,-47 0-16,48 0 16,-25 0-16,24 0 15,-23 0-15,-1 0 16,1 0-16,-1 0 16,1 0-16,23 0 15,0 0-15,-23 0 16,-1 0-16,-23 0 15,24 0-15,-1 0 16,-46 0 0,23 0-16,-24 0 15,1 0-15,-1 0 16,25 0-16,-25 0 16,24 0-1,0 0-15,0 0 0,71 0 31,-95 0-31,24 0 16,0 0 0,24 0-16,-48 0 0,71 0 15,-46 0-15,46 0 32,-24 24-32,-46-24 15,46 0-15,1 0 16,-24 0-16,47 0 15,-24 0-15,1 0 16,-24 0-16,0 0 16,0 0-16,-23 0 15,-1 0-15,24 0 16,-23-24 0,23 24-16,-24 0 15,1 0-15,23 0 16,-24 0-16,24 0 15,-23 0-15,23 0 16,-24 0 0,1 0-1,23 0-15,24 0 0,-1-23 32,-23 23-32,0 0 15,-23 0-15,70-24 31,-71 1-31,1 23 16,-1 0-16,1 0 16,-1 0-16,1 0 15,46-24 1,-46 24 0,-1 0 30,1 0-46,0 0 16,-1 0 0,1 0 62,-24-23-63,23-1 17,-23 1-17,0-1-15,0-23 16,0 0-16,0 0 16,0-24-16,0 24 15,0 24-15,0-24 16,0 0-16,0 0 15,0 23 1,-23-46-16,23 46 31,-24 24 16,24-23 0,0-1-47,0 1 16,0-1-1,-23 24 17,-1-23 30,-94 23-62,1 0 16,23 23-16,-24 1 15,-70-24-15,47 0 16,23 0-16,95 0 16,-95 47-16,24-47 15,-47 0-15,47 0 16,0 0-16,-24 0 15,48 0-15,-1 0 16,1 0-16,-24 0 16,23 0-16,-70 0 15,94 0-15,-94 0 16,47 0-16,0 0 16,-24 0-16,-23 0 15,23 0-15,48 0 16,-24 0-16,23 0 15,1-24 1,-1 24-16,0 0 0,24 0 16,0-47-16,0 24 15,-23 23-15,23 0 16,-47 0 0,0 0-1,-1-24-15,25 24 16,-1-47-16,-70 23 15,71 24-15,-1 0 16,-23 0-16,0 0 16,0 0-16,0 0 15,47 0-15,-24 0 16,-23 0-16,24 0 16,-95 0-1,71 0 1,47 0-16,-47 0 0,-71 0 15,1 0-15,46 0 16,-47 0-16,71 0 16,-47 0-16,47 0 15,0 0-15,-71 0 16,71 0-16,0 0 16,-23 0-16,-24 0 15,23 0-15,-23 0 16,23 0-16,24 0 15,0 0-15,-24 0 16,1 24 0,-48-1-16,1-23 15,-72 0-15,-22 0 16,70 0-16,-24 0 16,47 0-16,1 0 15,46 0-15,71 0 16,-24 0-16,24 0 15,0 0-15,-23 0 16,-1 0-16,24 0 16,-94 0-16,47 0 15,-71 0-15,-23 0 16,24 0-16,46 0 16,0 0-16,48 0 15,-1 0-15,1 0 16,46 0-1,-23 0-15,0 0 16,-23 0-16,-1 0 16,1 24-16,-1 23 15,24-47-15,-24 0 16,48 0-16,-48 0 16,24 0-16,24 24 15,-1-24 1,-46 0-1,46 23-15,1-23 16,-1 0-16,-46 0 16,46 0-16,1 24 15,-1-24-15,-23 0 16,0 0 0,47 23-16,-47-23 15,-24 0-15,24 0 16,-23 0-16,-1 0 15,-46 0 1,70 0-16,23 0 16,1 0-16,-24 0 15,-1 0-15,1 0 16,-23 0-16,23 0 16,-47 0-16,23 0 15,24 0 1,24 0-16,-1 0 15,1 0 1,-1 0 0,1 0-16,-1 0 0,-46 0 15,22 0-15,1 0 16,24 0 31,-24 0-32,0 0 1,-24 0-16,-46 0 16,46 0-16,24 0 15,24 0-15,23 24 78,0 23-31,0 0-47,0 0 16,0 0 0,0 0-1,0-24-15,0 1 16,0-1-16,0 1 15,0-1 1,0 24-16,0-23 0,0 47 16,0-48-1,0 24-15,0-23 16,0-1-16,0 1 16,70-1 280,-46-23-280,23 0-16,-24 0 16,1 0-1,23 0 1,-24 0 15,1 0 16,-1 0-31,48 0-1,-24 0-15,0 0 16,0 0-16,-23 0 16</inkml:trace>
  <inkml:trace contextRef="#ctx0" brushRef="#br2" timeOffset="111">9102 7949 0,'23'0'31,"142"-24"16</inkml:trace>
  <inkml:trace contextRef="#ctx0" brushRef="#br2" timeOffset="112">10136 7596 0,'24'0'0,"0"0"15,23 0-15,23-23 16,71-1-16,-47 1 15,47-24-15,48 0 16</inkml:trace>
  <inkml:trace contextRef="#ctx0" brushRef="#br2" timeOffset="113">11171 7337 0,'47'0'0,"0"0"16,24 0-16,-1 0 15,1 0-15,-24 0 16,0 0-16,-23 0 16</inkml:trace>
  <inkml:trace contextRef="#ctx0" brushRef="#br2" timeOffset="114">11900 7290 0,'24'0'16,"46"0"-16,1 0 15,-47 0-15,23 0 16,-24 0-16,48 0 16,-24-47-16,0 47 15,-24 0-15,24 0 16,0-23-16,0-1 16</inkml:trace>
  <inkml:trace contextRef="#ctx0" brushRef="#br2" timeOffset="115">13829 6585 0,'0'-24'0,"0"1"32,-47-1-32,0 1 15,0 23-15,0 0 16,0 0-16,23 0 15,-23 0-15,0 0 16,0 0-16,-47 23 16,70 1-16,1-1 15,23 24-15,-47 0 16,47-23 0,0 46-16,0-22 0,0 69 31,0-70-31,0 0 0,94 24 31,-23-71-31,23 0 16,23 0-16,24 0 15,-70-47-15,23 0 16,-71 0-16,1 0 16,0-47-16,-24 46 15,0 25-15,0-48 16,0 24-16,0 0 15,0 24-15,0-24 16,0 0 0,-24 47-16,24-24 0,-24 24 15,1 0 95,-24 0-110,23 71 0,24 46 31</inkml:trace>
  <inkml:trace contextRef="#ctx0" brushRef="#br2" timeOffset="116">14064 7032 0</inkml:trace>
  <inkml:trace contextRef="#ctx0" brushRef="#br2" timeOffset="117">14558 6467 0,'0'-23'16,"-47"23"0,23 0-16,1 0 15,-24 0-15,0 23 16,23 24-1,24 0 1,-23-23-16,23-1 16,0 24-16,0 0 15,0 24 1,0-24 0,0 0-16,0-23 15,23-1 1,1 1-1,-1-24 1,24-47 31,-47 0-47,0 23 16,0-23-16,0 23 15,0-23-15,0 24 16,0-1-1,0 1 1,-23-1 0,-1 24 15</inkml:trace>
  <inkml:trace contextRef="#ctx0" brushRef="#br2" timeOffset="118">14534 6538 0,'24'0'62,"-24"23"-46,0 24 0,0-23-16,0 23 15,-24 0-15,1 0 16,23 0-16,-47 0 16,23 0-16,1-23 15,-1 23-15,1 0 31,-1-47-15</inkml:trace>
  <inkml:trace contextRef="#ctx0" brushRef="#br2" timeOffset="119">14981 6373 0,'-23'0'32,"-24"0"-17,23 0 1,1 0-16,-24 71 0,47-24 15,-24 0-15,24-24 16,0 48 0,0-24-16,0-24 15,0 24 1,0-23 0,0 23-1,24-47-15,-1 47 0,1-23 16,-1-1-1,1-23-15,-1 24 0,1-24 16,-1 0 0,1 0-1,23 0 1,-24-47-16,-23-24 16,47 24-16,-47 0 15,0-94 1,0 70-1,0 48-15,0-1 16,0-23-16,0 24 16,-23 23-16,23-24 15,-24 24-15,1 0 32,-1 0-32</inkml:trace>
  <inkml:trace contextRef="#ctx0" brushRef="#br2" timeOffset="120">15546 6256 0,'0'47'62,"0"23"-46,0 1-16,0-1 15,0-23-15,0 24 16,0-1-16,0-23 16,0 1-16,0-25 15,0 1-15,0 23 16,0-24 31,23 24-32,-23-23 32</inkml:trace>
</inkml:ink>
</file>

<file path=ppt/ink/ink1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3:57.183"/>
    </inkml:context>
    <inkml:brush xml:id="br0">
      <inkml:brushProperty name="width" value="0.05292" units="cm"/>
      <inkml:brushProperty name="height" value="0.05292" units="cm"/>
    </inkml:brush>
  </inkml:definitions>
  <inkml:trace contextRef="#ctx0" brushRef="#br0">9384 7831 0,'23'0'62,"1"-23"-62,23 23 16,0 0-16,-23-24 15</inkml:trace>
  <inkml:trace contextRef="#ctx0" brushRef="#br0" timeOffset="159.19">9807 7690 0,'24'0'31,"-1"0"-31,1 0 16,23 0-16,23 0 16,-23 0-16</inkml:trace>
  <inkml:trace contextRef="#ctx0" brushRef="#br0" timeOffset="318.95">10372 7690 0,'23'0'15,"1"0"1,23 0 0,23 0-1,1 0-15,-1 0 0,95 0 32</inkml:trace>
  <inkml:trace contextRef="#ctx0" brushRef="#br0" timeOffset="477.39">11124 7690 0,'24'0'15,"-1"0"1,1 0-16,46 0 0,-46 0 16,23 0-16,23 0 15,-22-23-15,-1 23 16</inkml:trace>
  <inkml:trace contextRef="#ctx0" brushRef="#br0" timeOffset="646.41">11971 7596 0,'23'0'16,"24"0"-1,24 0-15,0 0 16,-48-23-16,24 23 15,71-47-15,-71 47 16,23 0-16,1 0 16</inkml:trace>
  <inkml:trace contextRef="#ctx0" brushRef="#br0" timeOffset="806.67">12935 7479 0,'47'0'31,"-23"0"-31,23 0 16,0 0-16,0 0 16,23 0-16,-23-47 15,24 47-15,0 0 16</inkml:trace>
  <inkml:trace contextRef="#ctx0" brushRef="#br0" timeOffset="968.82">13688 7432 0,'23'0'16,"24"0"0,-23 0-1,-1 0-15,1 0 16,46 0 0,1 0-16,0 0 0,-48 0 15</inkml:trace>
  <inkml:trace contextRef="#ctx0" brushRef="#br0" timeOffset="1127.92">14229 7408 0,'47'0'15,"-24"0"1,48 0 0,23 0-16,-24 0 15,48 0-15,0 0 16,-24 0-16,-24 0 15,-23 0-15</inkml:trace>
  <inkml:trace contextRef="#ctx0" brushRef="#br0" timeOffset="1282.24">15122 7408 0,'47'0'16,"0"0"-1,71 0 1,-71 0-16,0 0 15,-23 0-15,70 0 16,-24 0-16,1 0 16</inkml:trace>
  <inkml:trace contextRef="#ctx0" brushRef="#br0" timeOffset="1461.48">15922 7408 0,'24'0'47,"23"0"-31,0 0-16,0 0 0,0 0 15,23 0-15,1 0 16,-24 0-16,0 0 16,0-24-16</inkml:trace>
  <inkml:trace contextRef="#ctx0" brushRef="#br0" timeOffset="1599.09">16463 7384 0,'23'0'16,"1"0"0,0 0-1,23 0 1,23 0 0,-46 0-16,46 0 15,-46-23 1</inkml:trace>
  <inkml:trace contextRef="#ctx0" brushRef="#br0" timeOffset="3815.95">17639 7643 0,'-24'0'16,"24"-23"0,0-24-1,0 0-15,0 0 0,0-24 31,24 24-31,-24 0 16,23 0-16,-23 23 16,0 1-16,0-48 15,24 48 1,46 70 93,-22 0-93,-1 23-16,0-46 16,0 70-16,-24-70 15,-23-1-15,24 1 16,-1-1-1,-23-46 142,0-142-142,0 0-15,-23 48 16,-1 23-16,24-24 16,0 24-16,0 23 15,-23-23-15,23 47 16,-24 0-1,24 24 1,0-1 15,329 24 219,-164 0-250,-47 0 16,70 0-16,-71 0 16,1 0-16,-48 0 15,1 0-15,-24 0 16,0 0-16,24 0 15,23 0 1,70 0-16,-46 0 0,70 0 16,-70 0-16,23 0 15,-71 0-15,1 0 16,-48 0-16,1 0 16,-1-23-16</inkml:trace>
  <inkml:trace contextRef="#ctx0" brushRef="#br0" timeOffset="5019.01">18250 6891 0,'24'0'47,"-24"23"-16,23 24-31,-23 24 16,24-24-16,-24-24 15,0 1-15,23 70 31,-23-71-15,0 1 0</inkml:trace>
  <inkml:trace contextRef="#ctx0" brushRef="#br0" timeOffset="5883.42">18321 6867 0,'23'0'63,"48"0"-48,0 24 1,-24 23-16,-24-47 0,1 47 15,-1-47 1,1 23 0,-1 1-1,-23-1 1,24-23 0,-24 24-1,0 23 1,0 0 15,0-24 0,0 1-15,0-1-16,0 1 31,0-1-15,-24 1-1,-23-1 1,-23-23 0,23 24-16,0-24 15,23 0 1,-47 0 0,48 0-16,-71 23 15,70 1-15,-93-24 31,93 0-31,1 0 16,-1 0-16</inkml:trace>
  <inkml:trace contextRef="#ctx0" brushRef="#br0" timeOffset="10032.03">18956 7549 0,'0'-23'31,"0"-1"-15,0 1-1,0-1-15,23-23 16,-23 23-1,0 1-15,0-1 16,0 1 0,0-1-16,0 1 15,0-1 17,0 48 108,-23-24-124,23 47-16,0-24 15,0 1-15,0 23 16,0 0 0,0-23-16,0-1 15,0 1-15,0-1 16,0 1 0,0-1-16,0 48 15,0-48-15,23 24 16,1-47-1,-24 24-15,23-1 16,1 1 0,0-24 31,-1 0-1,1-24-14</inkml:trace>
  <inkml:trace contextRef="#ctx0" brushRef="#br0" timeOffset="10519.55">18932 7526 0,'47'0'78,"-23"0"-62,47 0-16,-48 0 16,1 0-16,-1 0 15</inkml:trace>
  <inkml:trace contextRef="#ctx0" brushRef="#br0" timeOffset="11200.73">19356 7314 0,'0'-24'79,"23"24"-64,24 0-15,-23 0 31,23 0-15,-24 0-16,24 0 31,-23 0-31,23 0 16,-24 0 31,-23-23 47</inkml:trace>
  <inkml:trace contextRef="#ctx0" brushRef="#br0" timeOffset="11711.97">19450 7149 0,'0'24'62,"0"23"-46,0 0-16,0 0 15,0-24 1,0 24 0,0-23-16,0 0 125,23-24-110</inkml:trace>
  <inkml:trace contextRef="#ctx0" brushRef="#br0" timeOffset="13190.49">20249 6820 0,'0'-23'31,"-23"23"32,-24 0-48,23 0 1,24 23 0,0 1-16,-23-1 15,-1 1 1,24 23-1,0-24 17,0 1-17,0-1-15,0 1 47,0 23 16,24-47-48,-1 0-15,24 0 16,-23 0-16,-1 0 16,1 0 15,23 0-16,-23-24 17,-48 24 108,-23 0-108,47 24-32,-24-24 15,24 23-15,-47 1 16,47-1-1,-23-23 1,23 24 0,0-1-16,0 1 15,-24-24-15,24 23 16,0 1 0,-23 23 15,23-24-16,0 1 17,0-1-32,0 1 47,23 0-32,1-1-15,-1-23 31,1 0-31,-1 0 16,1 24-16,23-24 16,0 0-1,24 0 17,-24 0-32,0-24 15,-24 24-15,24-23 16,-23-1-16,-1 24 15,-23-24-15,47 1 16,0 23 0,0-47-1</inkml:trace>
  <inkml:trace contextRef="#ctx0" brushRef="#br0" timeOffset="29416.59">17286 7972 0,'118'0'32,"-24"0"-17,94 0-15,0 0 0,0 0 16,-47 0-16,0 0 15,-23 0-15,23 0 16,-47 0-16,0 0 16,0 0-16,0 0 15,1 0-15,-1 0 16,-24 0 0,1 0-16,-24 0 15,23 0-15,-46 0 16,46 0-16,1 0 15,-1 0-15,-22 0 16,22 0-16,1 0 16,-1 0-16,-46 0 15,46 0-15,-23 0 16,0 0-16,-23 0 16,23 0-16,23 0 15,-23 0-15,1 0 16,-1 0-16,0 0 15,-24 0-15,24 0 16,0 0-16,-23 0 16,-1 0-16,1 0 15,23 0-15,-24 0 16,1 0 0,-1 0-16</inkml:trace>
  <inkml:trace contextRef="#ctx0" brushRef="#br0" timeOffset="31104.17">18133 8866 0,'0'-23'15,"0"-1"1,0-23-16,0-23 16,0 22-16,0-22 15,0-1 1,23 24-16,-23 0 16,0 24-16,24-48 15,-24 48-15,0-1 16,23 24 93,-23 47-93,47 0-16,-23 24 15,-1-24 1,1 0-16,-1 23 0,24 1 16,-23-47-16,23 46 15,-47-46-15,24-1 32,-1-23 61,-23-23-93,0-24 16,-23-24-16,23 0 16,0 1-16,-24 23 15,1-47-15,-1 47 16,24 0-16,0 0 15,0 23-15,-24-23 16,24 24 265,71 23-265,0 0-16,70 23 16,-24-23-16,1 0 15,-24 0-15,-23 0 16,-48 0-16,24 0 15,-23 0-15,-1 0 16,1 0-16,-1 0 16,48 0-16,-48 0 15,48 0-15,-1 0 16,-23 0-16,24 0 16,-24 0-16,-24 0 15,48 0-15,-47 0 16,23 0-16,-24 0 15,1 0-15,23 0 16,-24 0 0,24 0-1,-47-23-15</inkml:trace>
  <inkml:trace contextRef="#ctx0" brushRef="#br0" timeOffset="32126.53">19026 8419 0,'-23'0'31,"-1"0"-31,-46 0 32,-1 0-32,48 0 15,-1 0 1,24 24 31,0 23-32,24 0 17,-1-47-32,24 47 0,-23-24 15,23-23 1,0 24-16,-24 23 15,1-47-15,0 24 16,-1-1 0,1 1-1,-24-1 126,-95 1-125,48-1-1,0-23 1,0 0-16,24 0 15,-1 0-15,1 0 16,-1 0 0,-23 0-16,24 0 109</inkml:trace>
  <inkml:trace contextRef="#ctx0" brushRef="#br0" timeOffset="32721.75">19332 8725 0,'24'24'47,"-1"-1"-31,-23 48-16,0-24 15,24 23-15,-24-23 16,23 24-16,-23-48 16,0 24-1</inkml:trace>
  <inkml:trace contextRef="#ctx0" brushRef="#br0" timeOffset="33151.44">19309 9007 0,'23'0'46,"48"0"-30,-1 0-16,-23 0 16,24 0-16,-24 0 15,-24 0 1</inkml:trace>
  <inkml:trace contextRef="#ctx0" brushRef="#br0" timeOffset="33634.53">19803 8678 0,'0'-24'79,"47"24"-64,-24 0-15,48 0 16,-48 0-16,24 0 31,-47-23-15</inkml:trace>
  <inkml:trace contextRef="#ctx0" brushRef="#br0" timeOffset="34039.44">19873 8466 0,'24'24'62,"-24"-1"-46,0 24-16,23 0 16,1 24-16,-1-47 15,-23-1 1</inkml:trace>
  <inkml:trace contextRef="#ctx0" brushRef="#br0" timeOffset="34944.44">20555 8090 0,'-23'0'62,"-24"0"-46,0 0 0,47 24-16,-24-24 15,1 23 1,-1 1 0,24-1-16,0 1 15,0 23 1,0-24-1,0 1-15,0-1 16,47-23 15,0 0-31,0 0 16,-23 0-16,-1 0 16,24 0-16,-47-23 15,24 23 1,-71 0 78,-24 0-94,48 47 15,-24-24 1,23 24-16,-23 71 31,47-95-31,0 1 16,-23 23-16,23-24 15,0 25-15,0-25 16,0 48 0,70-24 15,24-24-16,-47-23-15,24 0 16,-24 0-16,-24 0 16,71-23-1,-94-24 1,-70-24-16</inkml:trace>
  <inkml:trace contextRef="#ctx0" brushRef="#br0" timeOffset="36815.78">16557 5244 0,'71'165'15,"-24"-71"1,0 47-16,0-23 16,-24-24-16,24 23 15,-23-23-15,-1 1 16,24 46 0,-23-24-16,23 48 0,-47-24 15,0-23 1,47 46-16,-47-23 15,0-47-15,0-47 16,0 24-16,0 0 16,0-48-16,0 48 15,0-48-15,0 24 16,0-23 0,0-1-16,0 1 15,0-1 1,0 1-16,0-1 15,0 1 1,-24 23-16,1-47 16,-1 23-1,1 1-15,-1-1 0,-46 24 32,46 0-17,1-23 1,23-1-16,-24 1 15,24 0 1,0 23 0,0 0-16,0-24 15,0 48-15,0-48 16,0 24 0,0-23-16,24 23 15,-1 0-15,1-47 16,23 47-16,-24-24 15,24 1-15,0-24 16,-23 0 0,23 47-16,-24-47 15,48 0-15,70 70 16,-94-46 0,24-24-1,-48 0 1,24 24-16,-23-1 15,-1 1 1,-23-1 0,47-23-16,24 71 0,-24-24 15,-24 0-15,25 23 16,-25 1-16,1-1 16,-1 1-1,1-1-15,-24-22 0,0-1 16,0 23-16,23 24 15,-23-47 1,0 0 0,0 24-16,0-1 15,0 24-15,0-23 16,-23 23-16,23 0 16,0-23-16,0 46 15,0-23-15,0 0 16,0 48-16,23 22 15,48 1-15,-48-95 16,71 142-16,-47-94 16,24 23-16,-48 23 15,1-70-15,-24 48 16,23-48-16,-23 0 16,47 23-16,-47-23 15,0 47-15,24-70 16,-1 23-16,25-23 15,-25 46-15,1-46 16,-24 46-16,70 1 16,-46-24-16,-1 47 15,48-23 1,-71-24-16,23 0 0,24-24 16,-47-22-16,0-1 15,0-24-15,0 1 16,0-1-1</inkml:trace>
  <inkml:trace contextRef="#ctx0" brushRef="#br0" timeOffset="39246.78">18838 9948 0,'24'47'47,"-24"24"-32,0-24-15,23 0 16,24 47-16,-47-47 15,0-24-15,0 1 16,24 23-16</inkml:trace>
  <inkml:trace contextRef="#ctx0" brushRef="#br0" timeOffset="39863.21">18885 9807 0,'24'0'16,"-1"0"-16,48 0 16,0 0-16,-24 0 15,23 0-15,-46 47 16,70 23 0,-47 1-16,-24-47 15,1-1-15,-24 48 16,23-71-16,-23 23 15,24 1-15,-24-1 16,0 1 0,0-1 15,0 1-15,-24 23-1,-23-24 1,24-23-1,-24 0-15,0 0 16,0 24-16,0-1 16,23-23-1,1 0 1,-24 0 0,23 0-1,-47-70-15</inkml:trace>
  <inkml:trace contextRef="#ctx0" brushRef="#br0" timeOffset="40778.36">19567 10559 0,'0'-23'0,"24"-1"15,-1 1 1,1-1-16,-1 1 16,1 23-16,23-24 15,-23 1-15,-24-1 16,0-23-1,23-23 1,1-1-16,-1 24 0,-23 24 31,-23 23 63,23 23-94,0 48 16,-47-48-16,47 1 15,0 23-15,0 0 16,0-24-16,0 24 16,0-23-16,0 23 15,0 0-15,0-24 16,0 1-16,0 23 15,0 0-15,47-23 16,-47-1-16,23 1 16,24-1-1,-23-23 1,-1 0 0</inkml:trace>
  <inkml:trace contextRef="#ctx0" brushRef="#br0" timeOffset="41167.95">19709 10512 0,'23'0'47,"48"0"-47,-48 0 15,48 0-15,-24 0 16,23 0-16,-46 0 15,-1 0-15,1 0 16,-24-23 0</inkml:trace>
  <inkml:trace contextRef="#ctx0" brushRef="#br0" timeOffset="41624.25">20320 10183 0,'47'0'46,"71"0"-46,-24 0 16,0 0-16,-47 0 16,23 0-16,-46 0 15,-1 0-15,1 0 16</inkml:trace>
  <inkml:trace contextRef="#ctx0" brushRef="#br0" timeOffset="41998.41">20296 10442 0,'0'0'0,"0"23"16,48-23 0,-1 24-16,0-24 15,0 0-15,23 0 16,1 0-16,-24 0 15,0 0-15,-24 0 16</inkml:trace>
  <inkml:trace contextRef="#ctx0" brushRef="#br0" timeOffset="44312.75">21261 9689 0,'-24'0'0,"24"47"47,0 141-47,0-70 16,0 70-16,0-94 15,0-23-15,0-1 16,0-23-16,0-23 16</inkml:trace>
  <inkml:trace contextRef="#ctx0" brushRef="#br0" timeOffset="45271.9">21237 9595 0,'24'-47'47,"93"47"-47,-46 0 16,46 0-16,-22 0 16,-1 0-16,-47 0 15,-24 0 1,1 0-16,-24 24 78,0 23-78,0 23 16,0-23-1,-71 24-15,24-48 16,24 1-16,-24-1 15,0 1 1,-1-1-16,25-23 0,-1 0 16,48 24 62,-1-24-78,25 0 15,-1 0-15,23 0 16,-23 0-16,0 0 16,0 0-16,-23 0 15,-1 0 1,1 24-16,-1-24 16,1 47-16,-24 23 15,0-46 1,0 23-1,0-24-15,0 1 16,0 23 0,-24-47-1,-23 23-15,-23-23 16,23 0-16,-47 24 16,47-24-16,0 0 15,-1 0-15,1 0 16,0 0-16,0-24 15,-23 1 1</inkml:trace>
  <inkml:trace contextRef="#ctx0" brushRef="#br0" timeOffset="46263.59">22437 9478 0,'0'23'47,"0"48"-31,0-24-16,-24 23 15,1-23-15,23-23 16,0 46 0,0 1-16,0-24 15,0 0-15,0 0 16,0 0-16,0-23 15,0-1-15,0 1 16,0-1-16,0 24 31,23 0-15,1-47-16,-1 0 16,1 71-16,46-71 15,-46 0 16,-1 0-15</inkml:trace>
  <inkml:trace contextRef="#ctx0" brushRef="#br0" timeOffset="46727.46">22719 9501 0,'0'47'47,"23"47"-31,-23-47-1,24 94-15,-1-70 16,-23 47-16,0-48 15,0-46-15,24-1 16,-1 1 47</inkml:trace>
  <inkml:trace contextRef="#ctx0" brushRef="#br0" timeOffset="47710.08">22813 9548 0,'71'0'46,"-1"0"-30,-23 0 0,24 0-16,-48 24 0,24-1 15,-23 1 1,-1-1 0,-23 1 15,0-1-16,-23 24-15,23 0 16,-47-23-16,23-1 16,-23 1-16,47-1 15,-23-23-15,-1 24 16,-23-24-16,24 23 16,-1-23 15,1 24-16,-1-24 1,24 24-16</inkml:trace>
  <inkml:trace contextRef="#ctx0" brushRef="#br0" timeOffset="48535.01">23119 10348 0,'0'23'0,"47"-23"31,-24 0-16,-23-47-15,0 0 16,0 24 0,0-24-16,0 23 15,0-23 1,0 24 125,0 46-110,0 1-31,0-1 15,0 24 1,0-23 0,0-1-1,47-23 32</inkml:trace>
  <inkml:trace contextRef="#ctx0" brushRef="#br0" timeOffset="48782.8">23189 10230 0,'47'0'47,"-23"0"-32,46 0 1,-46 0 0</inkml:trace>
  <inkml:trace contextRef="#ctx0" brushRef="#br0" timeOffset="49438.7">23213 9454 0,'23'0'16,"1"24"-1,46 23-15,-46 47 16,23-47-16,0 23 16,-24 1-16,1-24 15,0 23-15,-24-22 16,47-1-16,-47 0 16,23 23-16,-23-46 15,0 46-15,0-46 16,0 23-16,0-24 15,0 24 1,0-23-16,0-1 16,0 1-16,0-1 31</inkml:trace>
  <inkml:trace contextRef="#ctx0" brushRef="#br0" timeOffset="50131.63">23942 9924 0,'23'0'47,"1"0"-47,46 0 15,-23 0-15,1-23 16,-1 23-16,-24-24 15,24 24 1,-23-23 15</inkml:trace>
  <inkml:trace contextRef="#ctx0" brushRef="#br0" timeOffset="50503.97">24201 9666 0,'0'47'63,"0"-24"-63,23 24 15,-23-23 1,0 23-16,24 23 0,-24-46 16,47 47-1,-47-48-15,0 1 16,0-1-16</inkml:trace>
  <inkml:trace contextRef="#ctx0" brushRef="#br0" timeOffset="50952.28">24741 9289 0,'24'-23'16,"-24"94"31,0-24-47,0 117 15,0-117-15,0 47 16,0-23-16,0-1 16,0 1-16,0-24 15,0 0-15,0-23 16,0 23-16,0-24 15,47 48 1,-23-48-16,46 24 16,-70-23-16,47-1 15,-23-23-15,46 0 16,-23 0 0</inkml:trace>
  <inkml:trace contextRef="#ctx0" brushRef="#br0" timeOffset="51379.34">25165 9454 0,'0'24'31,"0"23"-16,0-24-15,0 24 16,47 24-16,-24-1 16,-23-23-16,0-23 15,0 23 1,0 0-16,0 24 16,0-24-1,24-47-15</inkml:trace>
  <inkml:trace contextRef="#ctx0" brushRef="#br0" timeOffset="51766.77">25471 9948 0,'23'0'31,"71"0"-16,-23 0-15,-24 0 0,47 0 16,23 0-16,25 0 16,-95 0-16,0 0 15</inkml:trace>
  <inkml:trace contextRef="#ctx0" brushRef="#br0" timeOffset="52178.11">26200 9219 0,'23'70'31,"-23"-22"-31,47 22 16,-47-23-16,24 71 15,-1-24-15,1 0 16,-1 70 0,-23-69-16,0-1 0,0-47 15,0 47 1,0-24-16,0 1 16,0-48-16,0 24 15,0-23-15,0-1 16,24 24-1,-1-164 32</inkml:trace>
  <inkml:trace contextRef="#ctx0" brushRef="#br0" timeOffset="53119.52">26341 9172 0,'70'0'47,"-46"0"-47,23 0 15,-24 0-15,48 0 16,-24 0-16,24 23 16,-48 1-1,-23-1 1,47 24-16,-47 1 15,0-25 1,-23 1-16,23-1 16,-47 24-16,23-23 15,0-1 1,1 1 0,-48-24-16,24 0 0,0 0 31,47 23 78,71-23-93,-24 24-16,-24 23 31,1-47-31,-1 23 16,1 1-16,0 46 15,-24-46 1,0 23 0,0-24-16,0 24 15,0-23 1,-24 23-1,24-23 1,-47-24-16,-24 23 16,24-23-16,-23 0 15,46 0 1,-23 0-16,24 0 16,-24 0-1,23-23-15,1-1 16,-48-47-1</inkml:trace>
  <inkml:trace contextRef="#ctx0" brushRef="#br0" timeOffset="53618.51">26670 8702 0,'71'0'32,"-48"23"-32,71 71 15,0 24-15,24 23 16,-95-24-16,48 25 16,-24-48-16,0 47 15,0-71-15,0 71 16,-47-117-16,24 46 15,-24 25-15,23-25 16,-23 48 0,0-95-1,0 1-15,0-1 16,0 1-16,-23-1 16,23 1-1,-47-24 1,23 0-16,0 0 0</inkml:trace>
  <inkml:trace contextRef="#ctx0" brushRef="#br0" timeOffset="54839.59">28199 8819 0,'23'-23'0,"-70"23"47,24 0-31,-24 0 15,23 0-31,1 23 16,-1-23-1,1 24 48,23 23-47,0 0-16,0 0 15,0 23-15,0 1 16,47 141 15,-47-142-31,47-23 0,-47 0 16,0-23-16,0-1 15,0 24-15,0-23 16,0-1 0,0 1-1,0 23-15,0-24 16,0 1-1,0-1 1,23 1 31,1-24-16,23 0-31,0 0 16,23 0-1,-23 0-15,24 0 16,-48 0-16,1 0 16,-1 0-1</inkml:trace>
  <inkml:trace contextRef="#ctx0" brushRef="#br0" timeOffset="55351.47">29304 8607 0,'-70'95'47,"46"-25"-47,0-23 15,-23 71-15,24-24 16,23-24-16,0 24 15,0-47-15,0-23 16,0-1-16</inkml:trace>
  <inkml:trace contextRef="#ctx0" brushRef="#br0" timeOffset="56208.24">29257 8749 0,'24'0'63,"-1"0"-47,1 0-16,-1 70 15,24 1-15,-23-71 16,-1 94-16,1-71 15,-24 1 1,47 23-16,-47-24 16,0 1-1,23-1-15,-23 1 16,24-1-16,-24 24 62,0-23 63,-24-1-125,1-23 16,-24 0-16,0 0 16,23 0-1,1 0 32</inkml:trace>
  <inkml:trace contextRef="#ctx0" brushRef="#br0" timeOffset="57239.48">29751 8866 0,'0'47'47,"-24"24"-31,1-1-16,23-23 15,0 24-15,0-48 16,0 24-16,0-23 16,23-24 46,1 0-62,23 0 16,-24-47-16,-23-94 15,0 70 1,0 48-16,0-24 16,0 23-16,0 1 15,0-1-15,0 48 110,24 70-95,23-47-15,-47 0 31,0-24-15,24 1 0,46 23-1,-46-47 1,23 0 0,-24 0-1,1 0-15,-1 0 16,24-24-16,-23 1 15,-1-1-15,-23-70 16,24-47-16,-1 47 16,-23 0-16,24-47 15,-24 94-15,0 23 16,23 1 0,-23-1 15</inkml:trace>
  <inkml:trace contextRef="#ctx0" brushRef="#br0" timeOffset="58016.08">30715 9666 0,'24'0'31,"23"-24"-16,-47 1-15,0-24 16,0 23-16,0-46 16,0-24-1,0 47-15,0-48 0,-47 25 16,47 23-16,0 23 16,0 1-16,-24-1 15,1 24 48,-24 0-63,47 47 15,0 0 1,0 0 0,0-23-16,0-1 15,0 1-15,0 23 16,0 0-1,0-23-15,0 46 16,0-46-16,0 23 16,0-24-16,23 1 15,1-24-15,-1 23 16,1 1 0,-1-24 46</inkml:trace>
  <inkml:trace contextRef="#ctx0" brushRef="#br0" timeOffset="58335.8">30715 9172 0,'71'0'47,"-48"0"-31,24 0-16,-23 0 15</inkml:trace>
  <inkml:trace contextRef="#ctx0" brushRef="#br0" timeOffset="60423.91">30668 8349 0,'0'-47'16,"24"47"15,23 0-31,47-24 15,-71 24-15,1 0 16,-1 0 15,1 24 110,-24 23-141,70 258 31,-70-210-31,24-25 16,-24 1-1,0-1-15,0-23 0,0 0 16,0 0 0,23 0-16,-23-23 15,0 46-15,24-23 16,-24 1 0,0-1-16,23 23 15,-23 1-15,24-24 16,-24 0-16,0 0 15,0 0 1,0-24-16,0 1 16,0-1-1,0 1 1,0-1 31,0 1-32,0-1 1,0 1 15,-47-24-15,23 23-16,-23-23 0,-23 24 16,23-24-1,23 0-15</inkml:trace>
  <inkml:trace contextRef="#ctx0" brushRef="#br0" timeOffset="61481.13">31068 7925 0,'23'-23'62,"48"23"-62,-47 0 16,23 0-16,-24 0 15,1 0 1,-24 23 0,0 24-16,0-23 15,0 23 1,0-23 0,0 23-1,0-24-15,0 24 16,-24-23-16,1-1 15,-1 1-15,24-1 16,0 1-16,24-24 125,46 0-125,1 0 16,-24 0-16,23 0 15,-46 0 17</inkml:trace>
  <inkml:trace contextRef="#ctx0" brushRef="#br0" timeOffset="68808.86">29610 9572 0,'47'23'62,"-47"95"-46,70-1 0,-23-23-16,-47-70 15,0 0 1</inkml:trace>
  <inkml:trace contextRef="#ctx0" brushRef="#br0" timeOffset="68951.97">29774 9995 0,'0'24'47,"0"23"-32,0 0-15,0 23 32,-47-23-32</inkml:trace>
  <inkml:trace contextRef="#ctx0" brushRef="#br0" timeOffset="69119.11">29492 10371 0,'0'0'0,"-70"47"16,46-47-16,-70 71 31,0-24-15,47-24-16,-71 1 0,-23 23 15,-23-23 1,-1 46-16,24-46 15,23-1-15</inkml:trace>
  <inkml:trace contextRef="#ctx0" brushRef="#br0" timeOffset="69268.23">28058 10865 0,'0'0'0,"-94"24"16,46-1 0,-22 1-16,-71 46 15,70-70-15,-117 47 16,23 0-16,1-23 15,-48 23-15,-23-24 16,47 25 0</inkml:trace>
  <inkml:trace contextRef="#ctx0" brushRef="#br0" timeOffset="69425.38">25941 11336 0,'0'0'0,"-71"0"0,48 23 15,-1-23-15,-23 24 16,-23-1-16,-1 1 15,1 23 1,-119 0-16,25-47 16,-95 23-16,-47 24 15,24 0-15,23-23 16</inkml:trace>
  <inkml:trace contextRef="#ctx0" brushRef="#br0" timeOffset="69726.63">23495 11782 0,'0'0'0,"-400"47"16,283-23 0,-48 0-16,-70-1 15,-24 1-15,47 23 16,24-24-16,24 1 16,23-1-16,46-23 15,1 24-15,47-1 16,24-23-16,-24 24 15,23-24 1,-23 0 0,0 23-1,-23 24-15,-1-23 16,1-24-16,-25 23 16,-93 48-1,94-71-15,0 0 0,47 23 16</inkml:trace>
  <inkml:trace contextRef="#ctx0" brushRef="#br0" timeOffset="69870.75">20438 12323 0</inkml:trace>
  <inkml:trace contextRef="#ctx0" brushRef="#br0" timeOffset="70536.31">20132 12935 0,'-47'94'47,"0"-71"-32,23 48 1,24 0 0,-23-48-16,23 1 15,0 23 1,-24-47 46</inkml:trace>
  <inkml:trace contextRef="#ctx0" brushRef="#br0" timeOffset="71392.62">20179 12606 0,'23'0'78,"24"23"-78,0 48 16,-23-48-16,0 71 16,23-23-16,-24-48 15,48 71-15,-48-70 16,-23-1-16,0 1 15,0-1 1,24-23-16,-1 24 16,-23 0-16,0-1 31,24 24-15,-24-23 46,-24-1 63,-46-23-125,-24 0 16,23 0-16,0 0 15,24 0-15,-23 0 16,46 0 15,-23 0 16</inkml:trace>
  <inkml:trace contextRef="#ctx0" brushRef="#br0" timeOffset="72645.23">20696 12723 0,'-23'47'62,"23"-23"-46,0 70-16,-24 47 31,24-118-15,0 1-16,0-1 15,71-46 79,-24-95-78,0 48-16,0-1 15,-47 24-15,23 24 32,-23 93 108,0 1-109,0-48-31,0 48 0,0-48 16,0 24 0,0-23-16,0-1 0,0 1 15,24 0 1,-1-24 0,25 23 15,-25 1-31,1-1 15,23-23-15,-24 0 16,24 0 0,-23 0-1,23-23 1,-24-24 0,24-48-16,-47 25 15,24-24-15,-1 70 16,-23 1-16,0-1 15</inkml:trace>
  <inkml:trace contextRef="#ctx0" brushRef="#br0" timeOffset="73599.47">21355 13429 0,'0'23'16,"70"-23"77,-23-117-77,0 23-16,-23 23 16,-24 48-16,0-25 15,23 25-15,-23 46 125,0 1-109,0 0 0,0-1-16,0 24 0,0-23 31,0-1-31,0 24 0,0 0 31,0-23-31,0 46 16,0-46-1,0-1 1,0 1 0,0-1-16,24-23 15,23 24-15,0-1 16,-23 1-16,-1-24 15,1 0 1</inkml:trace>
  <inkml:trace contextRef="#ctx0" brushRef="#br0" timeOffset="73936.23">21566 13311 0,'24'0'31,"94"0"-15,-48 0-16,1 0 16,23 0-16,70 0 15,-117-23-15,0-1 16</inkml:trace>
  <inkml:trace contextRef="#ctx0" brushRef="#br0" timeOffset="74442.69">22319 12770 0,'24'-23'0,"-1"23"63,48 0-63,-1 0 15,1 0-15,-24 0 16,23 0 0</inkml:trace>
  <inkml:trace contextRef="#ctx0" brushRef="#br0" timeOffset="74870.6">22578 12888 0,'0'23'15,"70"1"32,1-24-31,-24 0-16,-24 0 15,24 0 1</inkml:trace>
  <inkml:trace contextRef="#ctx0" brushRef="#br0" timeOffset="75880.16">23142 12394 0,'0'47'62,"0"24"-62,0-1 16,-23 24-16,23-23 16,0-24-16,0 23 15,0-23-15,0-23 16,0-1-16,23-23 47,95 0-32,-24-70-15,-47 23 0,-24-24 32,-23 48-32,24-24 15,-24 23-15,0 1 16,0-1-16,0 1 31,0-1 0,0 48 79,0 93-110,0 71 31,0-164-31,0-1 16,0 1-1,47 23-15,0-47 47,0 0-47,-23 0 16,-1 0-16,24 0 15,-23 0-15,23 0 32,-24-24-32,1-23 0,-24 24 15,0-24 1,23-47-16,-23 23 15,0-23-15,0 0 16,0 23-16,0 48 16,0-1-16,0 1 78,-23 23-63</inkml:trace>
  <inkml:trace contextRef="#ctx0" brushRef="#br0" timeOffset="76422.48">24130 12888 0,'0'70'62,"0"24"-62,0-47 16,0 24-16,0-24 15,0 0 1,0 0-16,0-23 0</inkml:trace>
  <inkml:trace contextRef="#ctx0" brushRef="#br0" timeOffset="76799.16">24106 13123 0,'24'-24'62,"70"24"-46,71 0-16,-71 0 31,-94-23-31,23 23 16,1 0 15,-1 0 16</inkml:trace>
  <inkml:trace contextRef="#ctx0" brushRef="#br0" timeOffset="77423.2">24600 12488 0,'24'0'63,"46"0"-47,1 0-16,-47 0 15,46 0-15,1-24 31,-48 24-31,1 0 16,-1 0-16,24 0 141,-23 0-126</inkml:trace>
  <inkml:trace contextRef="#ctx0" brushRef="#br0" timeOffset="78310.56">25424 11971 0,'0'47'47,"0"23"-31,0-46-16,0 46 16,0-23-1,0 24-15,0-24 0,0 0 16,23 0-1,-23-24-15,0 25 47,0-25-31,24-23 0,46 0-16,-46 0 15,-1 0 1,-23-71-1,0 48-15,0-71 16,0-71 15,0 142-31,47 46 110,-47 71-95,24-47-15,23 212 32,-47-235-17,23-1 1,-23 1-16,47-24 15,0 0 1,24 0-16,-24 0 16,0 0-16,-24-47 15,1-24-15,0 24 16,-24 23-16,23 1 16,-23-24-16,0 23 15,0 1 1,0-1-16,0 1 62,-23 23-62</inkml:trace>
  <inkml:trace contextRef="#ctx0" brushRef="#br0" timeOffset="79031.23">26270 13099 0,'24'0'16,"-1"0"15,48-23-16,-48-48-15,-23-23 16,0-117 0,0 46-1,0 118 1,0 71 62,0-1-62,0 48-16,-23-48 15,23 24 1,0 0-16,0-23 16,0 23-1,0-24 1,0 1-16,0-1 15,0 1 1,23-24-16,-23 23 16,24 1-1,-1 23-15,1-24 16,23-23 15,-24 47-31,1-47 16,-1 0-16,1 0 15</inkml:trace>
  <inkml:trace contextRef="#ctx0" brushRef="#br0" timeOffset="79393.38">26505 12817 0,'47'0'110</inkml:trace>
  <inkml:trace contextRef="#ctx0" brushRef="#br0" timeOffset="79919.77">26741 12888 0,'23'0'16,"1"0"31,-1 0-47,24 0 15,-23 0 1,-1 0-16,24 0 15,-23 0 1,23 0 0,-24 0 31,24 0-32,-23 0 48,23 0-48</inkml:trace>
  <inkml:trace contextRef="#ctx0" brushRef="#br0" timeOffset="80312.2">27329 12676 0,'0'47'63,"23"0"-48,-23 24-15,0 23 16,47-47 0,-47 0-16,0 23 0,0-22 15,0-25 1</inkml:trace>
  <inkml:trace contextRef="#ctx0" brushRef="#br0" timeOffset="180536.61">12724 9407 0,'-24'0'32,"-23"0"-32,23 0 0,-23 0 15,0 0-15,24 24 16,-48 23 0,24-24-16,47 1 0,-47-1 15,24 1-15,-1-1 16,-46 24-16,23-23 15,47-1 1,-71 24-16,0-23 16,24 23-16,24-24 0,23 1 15,-47-1-15,23 1 16,1 23 0,-1 0-1,24-23 1,-23-1 31</inkml:trace>
  <inkml:trace contextRef="#ctx0" brushRef="#br0" timeOffset="180704.22">11830 10089 0,'0'24'32,"0"23"-17,0-24 1,0 1 0</inkml:trace>
  <inkml:trace contextRef="#ctx0" brushRef="#br0" timeOffset="180854.64">11994 10607 0,'24'23'16,"-24"1"0,23-1-16,1 1 15,0 23-15,70 23 16,-71-23-16</inkml:trace>
  <inkml:trace contextRef="#ctx0" brushRef="#br0" timeOffset="181196.18">13264 11312 0,'24'0'16,"-1"0"31,72 0-47,69 0 15,-46 0-15,46 0 16,1 0-16</inkml:trace>
  <inkml:trace contextRef="#ctx0" brushRef="#br0" timeOffset="181334.87">14770 11383 0,'0'0'15,"70"0"-15,165-24 32,-141 24-32,71 0 0,-118-23 15</inkml:trace>
  <inkml:trace contextRef="#ctx0" brushRef="#br0" timeOffset="181496.27">15804 11218 0,'71'-24'16,"-24"24"-16,0-23 16,47-1-1,-23 1-15,-24-24 16,23 23-16,-46 1 15</inkml:trace>
  <inkml:trace contextRef="#ctx0" brushRef="#br0" timeOffset="181646.37">16510 10512 0,'0'0'0,"47"-47"0,-47 0 16,0-23-1,24-1-15,-24 24 0,0-23 16,0 23-16,0 0 16</inkml:trace>
  <inkml:trace contextRef="#ctx0" brushRef="#br0" timeOffset="181806.64">16486 9736 0,'0'-47'15,"0"24"-15,0-24 0,0 23 16,-70-46-16,46 46 16,-23-23-16,0 0 15,24 47 1,-24-47-16</inkml:trace>
  <inkml:trace contextRef="#ctx0" brushRef="#br0" timeOffset="181975.34">16063 9289 0,'0'-23'47,"-47"-1"-47,-23 24 16,-25 0-16,-22-23 16,-24-24-16,-24 23 15,1 1-15</inkml:trace>
  <inkml:trace contextRef="#ctx0" brushRef="#br0" timeOffset="182139.9">14793 9054 0,'0'0'16,"-47"0"-16,0 24 16,24-24-1,-48 47 1,0-24-16,-46 1 0,-24-1 15,-94 24 1</inkml:trace>
  <inkml:trace contextRef="#ctx0" brushRef="#br0" timeOffset="182304.01">13359 9266 0,'-48'0'31,"25"0"-31,-1 0 16,1 23-16,-24-23 16,-71 48-16,24-48 15,0 0-15</inkml:trace>
  <inkml:trace contextRef="#ctx0" brushRef="#br0" timeOffset="182456.16">12606 9360 0</inkml:trace>
</inkml:ink>
</file>

<file path=ppt/ink/ink1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09:36:27.875"/>
    </inkml:context>
    <inkml:brush xml:id="br0">
      <inkml:brushProperty name="width" value="0.05292" units="cm"/>
      <inkml:brushProperty name="height" value="0.05292" units="cm"/>
      <inkml:brushProperty name="color" value="#FF0000"/>
    </inkml:brush>
  </inkml:definitions>
  <inkml:trace contextRef="#ctx0" brushRef="#br0">6891 14746 0</inkml:trace>
</inkml:ink>
</file>

<file path=ppt/ink/ink1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9.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0.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8T11:38:47.07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70C0"/>
    </inkml:brush>
  </inkml:definitions>
  <inkml:trace contextRef="#ctx0" brushRef="#br0">2856 6417 0,'-20'-20'47,"-2"40"-16,2 2-16,20 20 1,0-22 0,0 22-1,0-20-15,20-1 16,-20 0-16,22 0 16,-2 0-1,22-21 16,-20 0-31,20 0 16,0 0 0,-21 0-16,0 0 15,0 0-15,21-21 16,-21 0-16,0-21 16,0 0-16,-21-42 15,0 42-15,21 20 16,-21 1-16,0 0 31,0 63 110,0 0-141,0 0 15,0 22-15,0-44 16,0 44-16,21-22 16,-21 0-1,0-21 16,21 0-31,0-21 47,21 0-31,-20 0-16,20 0 16,0-42-16,-22 21 15,22-42 1,-42 21-1,22-22 1,-1 2-16,-21 20 16,0 20-16,0 1 15,0 0 1</inkml:trace>
  <inkml:trace contextRef="#ctx0" brushRef="#br0" timeOffset="1">3530 7049 0,'84'-42'0,"-84"-85"31,21 64-31,-21 21 16,0 0-16,0 21 16,0 0-16,0-21 15,21 42-15,-21-21 32,0-21-17,-21 42 79,0 0-63,0 21-31,21 21 16,0 0-16,0 21 15,0-21 1,0 0-16,0-21 16,0 0-16,0 0 15,0 21-15,0-20 16,0 20 0,0-22-1,0 2 16,0-2-15,21 2 0,21-2-1,-21-20 17</inkml:trace>
  <inkml:trace contextRef="#ctx0" brushRef="#br0" timeOffset="2">3404 6859 0,'42'0'31,"21"0"-15,-21 0-16,21 0 15,0 0-15,0 0 16,1 0-16,-2-21 16,-40 0-1</inkml:trace>
  <inkml:trace contextRef="#ctx0" brushRef="#br0" timeOffset="3">4140 6439 0,'84'-22'63,"22"22"-63,124 0 31,-208 0-15,-2 0 46,-40 0-31</inkml:trace>
  <inkml:trace contextRef="#ctx0" brushRef="#br0" timeOffset="4">4203 6628 0,'42'0'47,"43"0"-31,-65 0-16,2 0 15,104 0 1,-106 0 0,2 0-1</inkml:trace>
  <inkml:trace contextRef="#ctx0" brushRef="#br0" timeOffset="5">4856 6165 0,'0'63'63,"0"-42"-63,0 21 16,0-21-16,0 21 15,0-21 32,104-21-47,-62 0 16,22 0-16,-44 0 15,22 0 1,-42-21 0,22 0-16,-22 0 15,0-21 1,0 21-16,0 0 15,0 0 1,0 0 0,0 84 93,0-42-93,0 42-16,0-21 31,0 0-31,20-20 16,-20-2-16,22-20 0,-1 0 15,21 0-15,-21 0 16,43 0-16,40-42 31,-104 22-31,42-44 16,-20 22-16,-22-21 15,0 42-15,0-21 16,0 21-16,0 0 16,0 0 30,-22 21-30</inkml:trace>
  <inkml:trace contextRef="#ctx0" brushRef="#br0" timeOffset="6">5718 6838 0,'0'0'0,"21"-21"15,-21 0-15,0 0 16,42-21-1,-42 21-15,0-84 0,21 41 16,-21-20-16,0 22 16,0 19-16,0 22 15,0 0-15,-42 21 63,21 21-48,21 0-15,-21 0 16,21 43-16,0-44 16,0 22-1,0 0 1,0-20-16,0 20 16,0 0-16,0-21 15,21 21-15,-21 0 16,21 0-1,0-21-15,0 0 32,21-21-17,-42 21-15,22-21 16</inkml:trace>
  <inkml:trace contextRef="#ctx0" brushRef="#br0" timeOffset="7">5760 6628 0,'0'21'78,"42"0"-63,22-21-15,-2 21 16,-40 0 0</inkml:trace>
  <inkml:trace contextRef="#ctx0" brushRef="#br0" timeOffset="8">5970 6754 0,'22'0'0,"-2"0"47,22 0-32,-20 0-15,40 0 16,-20 0-16,0 0 15,22 0-15</inkml:trace>
  <inkml:trace contextRef="#ctx0" brushRef="#br0" timeOffset="9">6392 6523 0,'0'20'47,"0"23"-47,0 20 16,0-42-16,0 42 15,0-42-15,0 21 16,0-21-16,0 21 15,0-21 1</inkml:trace>
  <inkml:trace contextRef="#ctx0" brushRef="#br0" timeOffset="10">6749 6144 0,'42'21'78,"0"-21"-78,43 0 16,-23 0-16,22 0 15,-42 0 1,-20 0-1</inkml:trace>
  <inkml:trace contextRef="#ctx0" brushRef="#br0" timeOffset="11">7190 5997 0,'22'-22'15,"-2"22"1,2 0 15,20 0-31,-21 0 16,0 22-1,0-1 1,0 0 0,-21 0-1,0 0 1,0 0 0,0-63 109,21 0-110,-21 21-15,42-21 16,-21 20-16,-21 2 15,22-22-15,-2 42 16,22-43-16,0 43 16,0 0 46,0 21-62,-42 21 16,0-20-16,22 20 15,-22-22-15,0 44 16,20-43-16,2 0 16,-22 42-16,0-21 15,0-21-15,0 63 16,0-21-16,0 0 16,0-21-16,0 22 15,20-1-15,-20 21 16,43 21-1,-1-42 1,-42-42-16,63 43 16,-21-22-1,0 0-15,-21-42 16,22 0 0,-1 0-16,20 0 15,-40 0-15,-2-22 16</inkml:trace>
  <inkml:trace contextRef="#ctx0" brushRef="#br0" timeOffset="12">8054 5849 0,'42'0'15,"-22"0"1,22 0-16,0 0 15,-20 0-15,20 0 16,0 42-16,-21-20 16,-21-2-1,21 22-15,-21-20 0,21-1 16,-21 0 0,0 0-16,0 0 15,0 0-15,0 21 16,0 0-16,-21-21 15,21 0-15,-21 0 16,0 0 0,0-21 31,0 0 15,21-21-46,-22-21-1,22 21 1,0 0 0,0 0-16,0 0 15,0 0 1,0 0-1,22 0 17,-1 0-32,0 21 31,0 0 31,0 0-62,21 21 16,-21 0 0,-21 42-1,21-63-15,-21 21 16,0 0-16</inkml:trace>
  <inkml:trace contextRef="#ctx0" brushRef="#br0" timeOffset="13">8474 5765 0,'0'21'16,"0"0"0,0 43-16,21-2 0,-21 2 15,0-22-15,0 0 16,0 21-16,0-21 15,0-21 1,0 21-16,42-42 125,-21 0-125,21 0 16,-20 0-1,40 0 1,-40 0 0,20 0-1,-22 0-15</inkml:trace>
  <inkml:trace contextRef="#ctx0" brushRef="#br0" timeOffset="14">8979 5681 0,'0'42'31,"0"63"-16,0-42-15,0 21 0,0 1 16,0 20 0,0-42-16,-21 0 0,21-21 15,0 0-15,0 0 16,0 0 0,0-20-16,0-2 0,0 2 15,0-2 1</inkml:trace>
  <inkml:trace contextRef="#ctx0" brushRef="#br0" timeOffset="15">9232 6144 0,'20'0'78,"2"0"-78,-22 21 15,42 21 1,-21 42 0,-21-21-1,0-20-15,0-23 16,0 22 0,0 0-16,0 0 15,-21-42-15,21 22 16,-22-1-1,2-21 79,20-21-78,0-21-16,0 0 15,0 20 1,20 2-16,2-2 16,-22 2-1,21 20 1,-21-22-16,42 22 47,-21 22-16,-21-2-15,0 22-1,21 0 1,-21-20-16,0-2 16,0 2-1,0-1 1,21-21-16,-21 21 47,21-21-32</inkml:trace>
  <inkml:trace contextRef="#ctx0" brushRef="#br0" timeOffset="16">9547 6333 0,'0'21'94,"0"22"-94,21-23 15,0-20-15,-21 22 16,42-2-16,-21 2 15,0-22-15,0 0 16,21 0-16,0 0 16,-20 0-1,-1 0 1,21 0-16,-42-22 16,0 2-16,21-2 15,-21-41-15,0 42 16,21 21 171,0 42-171,0 0 0,-21-20-16,21-2 15,0-20 1,-21 22-16,21-22 15,21 0 1,-21 0 0,0 0-1,0 0-15,0 0 16,0 0-16,0 0 16,0 0-16,21 0 78,-42-22-63,21 2-15,-21-2 47,0 2-16,0-2 32,0 1-32,0 0-15,0 0-1</inkml:trace>
  <inkml:trace contextRef="#ctx0" brushRef="#br0" timeOffset="17">4898 7722 0,'0'21'156,"0"0"-140,0 0-1,0 21 1,0-21-1,0 21 32,0-21-31,20 1 0,2-2 30,-2 2-46,22-22 16,-20 0 47,20 0-48,-22 0-15,2 0 16,-22-22-16,20 22 15,-20-20 1,0-23 0,0 22-16,0 0 15,0 0-15,0-21 16,0 21 0,0 0 15,0 42 78,0 21-93,0 42-1,0-41 1,0 41 0,42-42-16,-20 0 15,-1 0 1,0 0-16,0-42 16,0 20-1,0-20 16,0 0-31,21 0 16,-20 0 0,-2 0-1,22 0-15,-42-20 16,0-22-16,22 0 16,-22 20-16,0-20 15,0 22-15,0-2 16,0 2-1,0-2-15,0 2 32,0-2-17,0 1-15</inkml:trace>
  <inkml:trace contextRef="#ctx0" brushRef="#br0" timeOffset="18">5654 8437 0,'0'-21'16,"0"0"-1,0-21-15,0 0 16,0 21-16,0-22 16,0 23-16,0-44 15,0 44 95,-20 40-95,20 22 1,0-20-16,0 20 16,0-21-16,0 21 15,0 0-15,0-21 16,0 0-16,0 0 15,20 21-15,2 0 16,-2-42-16,2 22 16,-22-2-16,21 2 15,0-22 110</inkml:trace>
  <inkml:trace contextRef="#ctx0" brushRef="#br0" timeOffset="19">5486 8332 0,'42'0'78,"0"0"-78,0 0 15,-20 0 1,20 0-16,-22 0 0</inkml:trace>
  <inkml:trace contextRef="#ctx0" brushRef="#br0" timeOffset="20">5928 8332 0,'-20'0'0,"-22"0"32,146 0 77,-62 0-93,0 0-16,-20 0 15,-2 0 1,2 0-16,-44 0 78,2 0-62,-2 0-16</inkml:trace>
  <inkml:trace contextRef="#ctx0" brushRef="#br0" timeOffset="21">6222 8205 0,'0'42'63,"0"1"-63,0-1 15,0 0-15,0-21 16,22 21-16,-22-20 31,42-22 94</inkml:trace>
  <inkml:trace contextRef="#ctx0" brushRef="#br0" timeOffset="22">6686 7911 0,'63'0'62,"-21"-21"-62,0 21 16,0-21-16,1 21 16,-1 0-16,0-21 15,0 21 1,-22 0-16,-40 0 187,-2 0-171,2 0 0,-2 0 77,2 0-77,-2 0 0,2 21 31,-2-21-47,1 0 46,0 0 33,0 0-33,0 0-46,0 0 63,0 0-47,42 0 296,21 0-312,0 0 16,-21 0-16,1 0 15,-44 0 126,1 0-141,-21 0 16,-21 0-16,42 0 15,0 0-15,-1 0 16,65 0 234,-1 0-250,-21 0 15,0 0 17,0 0-17,0 0 1,0 0 0,1 21-16,-2-21 15</inkml:trace>
  <inkml:trace contextRef="#ctx0" brushRef="#br0" timeOffset="23">8138 7301 0,'-42'0'31,"20"0"-31,2 42 16,-2-42-1,-20 21 1,21 0-16,0-21 16,-21 22-16,0-2 15,-21 22 1,20-20 0,23-22-16,-22 20 15,20 2-15,2-22 16,-2 0-1,2 0 32,-2 0-47,2 0 16,-22 0 31,42-22-16,0 2-15,0-2-1,0 2 17,0-2 30,0 2-46,20 20 15,2 0-31,-2 0 16,2 0 30,20 0-30,-22 0 0,22 0-1,-20 0 1,-2 0-16,23 0 47,-43 20-32,63 44 1,-42-64 0,0 20-1,0 2-15,-21-2 16,21-20-16,-21 22 16,21 20-1,0 0 1,0-22-1,0-20 17,-21 22 15,0-1-1</inkml:trace>
  <inkml:trace contextRef="#ctx0" brushRef="#br0" timeOffset="24">7528 8079 0,'42'0'78,"20"0"-62,22 0-16,-20 0 15,20 0-15,-42 0 16,21 0-1,-21 0-15,-21 0 32,21 0-32,-20 0 15,104 0 95,-84 0-95,42 0 1,0 0-16,0 0 0,64 0 16,-106 0-1,105-20-15,-63 20 16,21-22-16,-21 22 15,-20-20-15,-22 20 16,20 0-16,-40-22 16,-1 22-16,21-20 15,-21 20-15,0 0 16,42 0-16,-21 0 16,0 0-16,-21 0 15,0 0-15,0 0 16,-21 20 124</inkml:trace>
  <inkml:trace contextRef="#ctx0" brushRef="#br0" timeOffset="25">7780 8795 0,'0'-64'47,"0"22"-31,0 22-16,0-44 15,0 2-15,0 20 16,0 0-16,0-22 15,0 43 1,42 42 140,0 43-156,0-2 16,-21-20-16,0-42 16,-21 22-16,21-2 15,0 22-15,-21-62 156,0-2-140,0-40-16,0-2 16,-21 44-16,21-23 15,-21 1-15,21 0 16,-21 21-16,21 0 62,-21 21-46,21-21 0,0-1-1,0 2 17,21 20 280,148 0-296,-127 0-16,20 0 15,2 0-15,20 0 16,-21 0-16,-21 0 16,0 0-16,-21 0 15,21 0-15,22 0 16,-22 0-16,0 0 15,-22 0-15,2 0 16,20 0-16,-21 0 16,0 0-16,0 0 15,0 0 1,21 0-16,-21 0 16,0 0-16,21 0 15,0 0 1,-21 0-16,21 0 15,-21 0 1,21 0-16,0 0 16,-20 0-1,-2 0-15,22 0 16,-20 0-16,20-22 16,-21 22 15,0 0-31,0 0 15,0-20 1,0 20-16,0 0 16,0 0-16,0 0 156,0 0-109</inkml:trace>
  <inkml:trace contextRef="#ctx0" brushRef="#br0" timeOffset="26">8348 8395 0,'0'-21'15,"-42"21"17,0 0-32,20 0 15,2 0 32,20 21-16,-22 0-15,22 0 0,0 1-16,0-2 15,0 2 1,0-2 0,0 2-1,0-2-15,22 2 16,-2-22-1,2 0-15,20 20 16,0 2 0,-21-22-1,0 20-15,0 2 188,-42-22-126,-21 0-30,21 0-17,0 0 32,-21 0-16,20 0-31</inkml:trace>
  <inkml:trace contextRef="#ctx0" brushRef="#br0" timeOffset="27">8474 8689 0,'0'42'47,"0"0"-47,0-20 16,0-2-16,0 2 15,0-1-15,0 0 16,21 21 15,-21-20 16,0 20 16</inkml:trace>
  <inkml:trace contextRef="#ctx0" brushRef="#br0" timeOffset="28">8495 8815 0,'21'0'78,"21"0"-78,22 0 16,-44 0-16,2-20 15,-2 20-15</inkml:trace>
  <inkml:trace contextRef="#ctx0" brushRef="#br0" timeOffset="29">8748 8501 0,'20'0'63,"2"0"-48,20 0-15,0 0 0,84 0 32,-84 0-17</inkml:trace>
  <inkml:trace contextRef="#ctx0" brushRef="#br0" timeOffset="30">8895 8374 0,'0'42'63,"0"21"-48,0-21-15,0 0 16,0-20-16,0-2 16,0 2-16,0-2 31</inkml:trace>
  <inkml:trace contextRef="#ctx0" brushRef="#br0" timeOffset="31">9421 8332 0,'-21'0'93,"0"0"-77,0 0-16,0 0 16,0 0-16,-1 0 15,2 21-15,-22 0 16,20 0-16,2-21 15,20 21 110,0 0-109,0 1 0,0-2-16,20-20 15,22 0 17,-20 0-17,20 0 16,-21 0 16,-42 0 110,-21 0-142,20 22 1,2-2-16,-22 22 31,20-42-31,22 22 31,0-2-15,0 2 31,0-2-32,0 2 1,0-2 0,22 2-1,-2-22 1,2 0 0,-2 0-16,2 0 15,20 0-15,-21 0 16,21 0-1,0 0-15,-21 0 16,0 0-16,0 0 16,0 0-1,0 0 79</inkml:trace>
  <inkml:trace contextRef="#ctx0" brushRef="#br0" timeOffset="32">10347 7785 0,'-21'0'78,"-1"0"-78,-20 21 15,42 0 1,-21 0-16,0 0 16,-21 21-16,42-20 15,-21-22-15,21 42 16,-21-22-16,0 2 16</inkml:trace>
  <inkml:trace contextRef="#ctx0" brushRef="#br0" timeOffset="33">10073 7806 0,'42'21'47,"0"21"-47,-21-42 15,0 42-15,21-20 16,-21 20 0,0-42-16,-21 20 31,21 22-31,1-20 15,-1-2 1</inkml:trace>
  <inkml:trace contextRef="#ctx0" brushRef="#br0" timeOffset="34">10052 7975 0,'0'-22'47,"63"22"-47,-21 0 16,-21 0-16,21 0 15,0-20 95</inkml:trace>
  <inkml:trace contextRef="#ctx0" brushRef="#br0" timeOffset="35">10641 7407 0,'42'0'78,"0"0"-78,-21 0 16,0 0-16,-21 20 15,21 2-15,21-2 16,-42 2-16,21-2 15,22 44-15,-43-44 16,21-20-16,0 22 16,-21-2-16,0 2 15,0-2 1,0 2-16,0-1 16,0 0-1,0 0-15,0 0 16,-21 0-16,0 0 15,0 0-15,-43 0 16,22-21 0,21 0-1,-21 0 17,42-63 77,0 21-93,21-21-1,21 21-15,0-22 16,-42 44-16,21-2 15,0 22-15,-21-20 16,22 20 0,-22-22-1,21 22 32,0 0-47,0 0 31,0 0-15,0 0 15,-21 22-31,0-2 16,0 2-16,0-2 16,21 22-1,-21 0 1,0 1-1,0-22 1,0 0-16,0 0 16,0 0 15,21 0 31,0-21-30,0 0-32</inkml:trace>
  <inkml:trace contextRef="#ctx0" brushRef="#br0" timeOffset="36">11230 7407 0,'0'20'63,"0"22"-48,0 84 1,0-104 0,0-2-16,0 22 15,0 1 1,0-22 0,63 0 171,1-21-187,-44 0 16,44 0-1,-1 0-15,-21 0 0,0 0 32,-21 0-32</inkml:trace>
  <inkml:trace contextRef="#ctx0" brushRef="#br0" timeOffset="37">11819 7280 0,'0'63'31,"0"-42"-15,0 42-16,0 1 15,0-2-15,0 64 32,0-41-32,0-1 15,0-21-15,0 85 32,0-128-17,0 2 1</inkml:trace>
  <inkml:trace contextRef="#ctx0" brushRef="#br0" timeOffset="38">12177 7637 0,'21'-20'62,"0"20"-62,0 0 16,21 0 15,-42 20 0,21 22-31,-21-20 16,0 20-1,0-21-15,0 21 16,0-21 0,0 63-1,-21-84-15,0 42 16,0 0-16,0-42 31,0 0-31,0 0 16,21 22-16,-21-22 15,21-22 64,0 2-79,0-22 15,0 20 1,0 1-16,0-21 15,0 21 1,21 0 0,21 21-1,-42-21-15,21 21 32,0 0 61,0 0-93,-21 21 16,0 0 0,0 0-16,21 21 15,-21-21 1,0 1 78,21-2-79</inkml:trace>
  <inkml:trace contextRef="#ctx0" brushRef="#br0" timeOffset="39">12555 7827 0,'0'21'78,"0"0"-78,0 0 16,0 22 0,0-23-1,22 2 1,-1-2-1,21 2 1,-21-22-16,0 0 16,0 0-16,21 0 15,-21 0 1,-21-64 0,42 1-16,-42 42 15,0-42-15,0 42 16,0 0-16,0 63 140,0 0-140,21 63 32,0-63-32,22 22 15,-23-44-15,2 22 16,-2-42 0,2 22-16,-22-2 15,62-20 1,2 0-16,-44 0 15,44 0-15,-43-20 16,42-22 0,-42 20-16,-21 2 15,0-2-15,42 2 16,-42-2-16,0-20 16,0 22-16,0-23 15,-42 22-15,0 21 16</inkml:trace>
  <inkml:trace contextRef="#ctx0" brushRef="#br1" timeOffset="40">7612 7091 0,'-42'0'32,"42"20"-17,0 2-15,-22-1 16,-20 42-16,42-21 16,0 0-16,-20 0 15,-23 22-15,43-44 16,0 22-16,0-20 15,-21-2-15,21 2 16,0 20 0,0 0-1,0-22-15,-21 22 32,21-20-17,0-1-15,0 0 16,0 0-1,0 0 1,0 0 0,0 0-16,0 0 31,0 0-31,0 0 16,0 0-1,0 1-15,0 20 31,0-22-31,0 2 16,0-2 0,0 22-16,0 0 15,0-20 1,0 20 0,0-22-16,0 2 15,0 41 1,0-21-16,0-21 15,0 0-15,0 0 32,0 0-32,0 0 31,0 21-31,0-20 31,42 20-31,-42 0 31,21-42-31,-21 20 16,42 44 0,0-44-1,0 22 1,0 0 0,-20-42-1,-2 42-15,2-42 0,40 22 16,-40-1-16,-1 0 15,0-21-15,0 21 16,0-21 0,0 0-16,0 21 0,21 1 15,0-2 1,0 2-16,22-22 16,-22 42-16,0-42 15,20 20 1,-40 2-1,-1-22-15,42 20 16,-42-20-16,0 0 16,42 22-16,-21-22 15,0 20-15,0-20 16,-21 0-16,1 0 16,20 0-16,-22 0 15,22 0-15,-20 0 16,20 0-16,21 0 15,0 0-15,-21 0 16,-21 0-16,21 0 16,-21 0-16,21 0 15,0 0 1,-21 0-16,0 0 16,1 0-16,40-20 31,-20 20-31,43-42 15,-64 20 1,42-20-16,-21 42 16,-21-42-1,0 42 1,21-42-16,-21 42 0,0-21 16,0 0-16,21 0 31,-42 0-31,0-1 15,0-20-15,42 22 16,-42-2-16,22 2 16,-2-2-16,2-20 15,-22 22 1,21-22 15,0 0-31,-21 20 16,0 2-1,0-2 1,0-20-16,0 21 16,21-21-1,-21 21-15,0 0 16,0 0-16,0 0 16,0 0-16,0-1 15,0 2 1,0-22 15,0 20-15,0 2-16,0-2 15,-42-40 1,-1-2 0,1 22-16,42 22 15,-21-2-15,0-20 16,0 0-16,-21 21 15,42-42-15,-42 21 16,21 20-16,0-20 16,0 22-16,0-2 15,0 2-15,0-44 16,0 44 0,0-2-1,21 2-15,-42-2 16,21-20-1,-21 21-15,42 0 16,-42 0-16,0 0 16,20 0-1,-83-42 1,42 21 0,21 21-16,-21 0 15,21 21 1,0 0-16,-21-22 15,63 2 1,-42 20-16,0 0 16,20 0-1,-20 0-15,0-22 16,21 22-16,-21 0 16,21 0-16,-42 0 15,21 0 1,21 0-1,-21 0-15,21 0 16,-64 0-16,43 0 16,-20 0-1,20 0-15,20 0 16,-20 0-16,21 0 16,-21 0-1,21 0 1,-21 0-16,21 0 15,-21 0 1,0 0 0,21 0-16,-21 0 15,20 0 1,2 0 0,-2 0 15,2 0-31,-2 0 31,2 0 16,-2 0-47</inkml:trace>
  <inkml:trace contextRef="#ctx0" brushRef="#br1" timeOffset="41">7590 7069 0,'-20'0'78,"-22"0"-47,42-20-31,-22 20 16,2-22-1,-2 2-15,1-2 16,-21 2 0,42-2-16,-21 2 15,-21-2 1,42 1-16,-21 21 15,0-21-15,21 0 16,0 0-16,-21 0 16,21 0-1,0 0 17,0-21-17,0 21 1,0 0-1,0 0 1,0 0-16,0-21 31,0 21-15,42-1 0,-42 2-16,21-2 15,-21 2-15,21 20 31,0 0-15</inkml:trace>
  <inkml:trace contextRef="#ctx0" brushRef="#br1" timeOffset="42">7232 6439 0,'0'-22'79,"22"22"-64,20-20-15,-21 20 16,-21-22-16,42 1 15,0 21-15,-21-42 16,0 42-16,0-21 16,21 21-1,-20 0 1,-2 0 234,-20 21-234,-20 21-1,20-21-15,0 1 16,-22 20-16,22-22 15,-20-20 79,20 42-63,0-20 48,0 20 77</inkml:trace>
  <inkml:trace contextRef="#ctx0" brushRef="#br1" timeOffset="43">7296 6586 0,'0'-21'16,"21"-21"-16,0 42 16,0-22-1,0 22-15,-21-20 16,21-2-16,-21 2 109,21 20 1,0-42-110,0 42 15,-21-22-15,0 1 16,22 0 0,-2 21 15</inkml:trace>
  <inkml:trace contextRef="#ctx0" brushRef="#br1" timeOffset="44">4288 10247 0,'-22'0'47,"-20"0"-31,0 0-16,21 0 15,0 0-15,0 0 16,-21 20-16,21-20 16,21 22-1,0 20 32,0-22-31,0 2-1,0 20 1,42-21 0,-42 0-1,21 0-15,0 0 16,21 0 0,-21-21-1,0 21-15,21 1 31,-42-2 32,0 2-47,0-2-1,0 2-15,0-2 16,0 2-16,0-2 15,-21-20-15,0 0 16,0 0 0,-21 0-16,21 0 15,0 0-15,-21 0 16,21 0-16,-21 0 16,20 0-1,-20 0 1,22 0 15</inkml:trace>
  <inkml:trace contextRef="#ctx0" brushRef="#br1" timeOffset="45">4540 10563 0,'0'20'31,"0"64"-15,0-42-16,0-20 15,0 20-15,0-22 16,0 44 0,0-22-1,0-21-15,0 0 16,0 0-1,0 0 1,0 0 0,0 0 31,20 0-47,22 0 15,-20 21 1,-1-42-1,-21 22-15,42-22 16,-21 0 31,0 0-31</inkml:trace>
  <inkml:trace contextRef="#ctx0" brushRef="#br1" timeOffset="46">4434 10773 0,'22'0'15,"-2"0"1,22 0-1,42 0 1,-20 0-16,-43 0 16,21 0-16,-21 0 15,0 0-15</inkml:trace>
  <inkml:trace contextRef="#ctx0" brushRef="#br1" timeOffset="47">5234 10541 0,'21'-21'94,"126"21"-94,-105 0 15,22 0-15,-22 0 16,-22 0-16,2 0 16,-2 0-1</inkml:trace>
  <inkml:trace contextRef="#ctx0" brushRef="#br1" timeOffset="48">5192 10647 0,'84'20'47,"-20"-20"-47,-2 22 16,-20-22-16,-20 0 31,-2 0-31,2 0 16,-2 0-16</inkml:trace>
  <inkml:trace contextRef="#ctx0" brushRef="#br1" timeOffset="49">6096 10141 0,'-20'0'16,"20"42"0,0 22-16,0-22 0,0 105 15,0-42 1,0 43-16,0-22 15,0-21-15,0-21 0,0-42 16,0 21 0,0-21-16</inkml:trace>
  <inkml:trace contextRef="#ctx0" brushRef="#br1" timeOffset="50">6034 10247 0,'0'-22'0,"0"2"31,62-44-15,-20 64-16,22 0 16,-22 0-16,21 0 15,0 0-15,21 0 16,-62 0-1,-2 0-15,2 0 16,-22 22 15,0 20 1,0-22-17,0 22 1,0 0-1,-22-20 1,-20-2-16,-42 2 16,64-1-16,-23-21 15,1 0-15,21 21 16,-1-21-16,44 0 172,126 42-141,-106-42-15,0 21 31,-42 0 15,-22 0-46,22 0-1,-20 1 1,20-2-16,-22-20 31,2 0-31,-2 0 16,2 0-1,-2 0-15,-20 0 16,21 0 0,0 0-1,-21 0-15,20 0 0,2 0 16,-2 0-16,2 0 16,-2 0-16,2 0 31,-2 0-16,-20-20 1,-20-2 0</inkml:trace>
  <inkml:trace contextRef="#ctx0" brushRef="#br1" timeOffset="51">7148 10037 0,'0'-22'16,"0"2"30,-42 20-46,22 0 16,-22 42-16,20-42 16,2 20-16,-2-20 15,2 22-15,20-2 16,0 2-16,-22-22 16,22 20-16,0 2 31,0-2-16,0 2-15,22 20 16,-2-22 0,-20 2-1,42-2 1,0-20 0,-20 0-1,-2 42-15,22-42 16,-20 0 31,-22 22-32,20-1 1,-20 0 0,0 0 15,0 0-31,0 0 15,0 0-15,0 0 16,0 0-16,0 1 16,-20-2-16,-2 2 15,-20-2 1,0-20-16,0 0 0,-20 0 16,40 0-16,-20 0 15,0 0-15,21 0 16,0 0-1,-42 0 48</inkml:trace>
  <inkml:trace contextRef="#ctx0" brushRef="#br1" timeOffset="52">7401 10920 0,'0'-21'47,"0"-21"-47,0 20 16,0-20-16,0 22 15,0-22-15,0-22 16,0 22-16,0 22 16,0-44-1,0 43-15,0-21 0,0 21 16,0 0-1,0 42 95,0 0-110,0 21 15,0-21 1,0 43-16,0-44 16,0 22-16,0 0 15,0 0-15,0 0 16,0 0-16,63 0 16,-63-20-1,22-1 1,-2-21-16,2 0 15,-2 21-15,2-21 16</inkml:trace>
  <inkml:trace contextRef="#ctx0" brushRef="#br1" timeOffset="53">7275 10773 0,'42'0'31,"21"0"-31,-21 0 16,22 0 0,-22 0-16,62-22 15,-82 22-15,-2-20 16,2 20-16,-2 0 15</inkml:trace>
  <inkml:trace contextRef="#ctx0" brushRef="#br1" timeOffset="54">7801 10289 0,'0'20'79,"21"-20"-64,63 22 1,-21-22-16,84 0 15,-41 0 1,-43 0-16,0 0 16,0 0-16,-21 0 15</inkml:trace>
  <inkml:trace contextRef="#ctx0" brushRef="#br1" timeOffset="55">8032 10163 0,'22'0'78,"-22"20"-78,42 44 16,-22-22-16,-20 0 16,0 0-16,0-21 15,0 0 17,22-21-17</inkml:trace>
  <inkml:trace contextRef="#ctx0" brushRef="#br1" timeOffset="56">9042 9679 0,'0'-22'16,"0"44"-1,-63 20-15,63 42 16,-42-21 0,0 42-16,21 1 0,0-2 15,-42 44-15,63-106 16,0 42-16,0-21 15,0-20-15,0-23 16,0 44-16,0-44 31,0 2-31,63 40 32,-21-62-32,21 42 15,21-20-15,-42-2 16,0 22-16,-21-42 15</inkml:trace>
  <inkml:trace contextRef="#ctx0" brushRef="#br1" timeOffset="57">9232 9995 0,'20'0'31,"2"84"-15,-22-22-16,0 44 15,42-2-15,-42-40 16,21 20-16,-21-63 16,0 42-16</inkml:trace>
  <inkml:trace contextRef="#ctx0" brushRef="#br1" timeOffset="58">9547 10415 0,'21'0'16,"0"0"-1,-21-21-15,42 21 32,63 0-17,-63 0-15,43 0 16,-22-21-16,-21 21 16,-21 0-16,0 0 31,-21-22-16,0 2 48</inkml:trace>
  <inkml:trace contextRef="#ctx0" brushRef="#br1" timeOffset="59">10052 9868 0,'0'21'31,"0"85"-16,0-22-15,0 20 16,21 22-16,-21-41 16,21 62-16,-21-41 0,0-44 15,42 22-15,-42-42 16,21-20 0,-21-2-16,0-40 78,0-22-63</inkml:trace>
  <inkml:trace contextRef="#ctx0" brushRef="#br1" timeOffset="60">10010 9805 0,'147'0'47,"-105"0"-47,0 0 15,-21 0-15,0 0 16,0 0-16,1 0 31,-22 42 0,21-21-31,-21 21 0,0-21 16,0 21 0,0-20-16,0-2 15,0 22-15,-21-20 16,-1-2 0,-62-20-16,63 22 0,-21-2 15,21-20 1,0 0-1,84 0 95,-21 0-79,-21 42-15,0-42-16,-21 22 15,0-2 1,0 2 0,0-2-1,0 2 1,0 20-16,0 0 15,0-21 1,0 0-16,-21 0 16,-42-21-1,-21 0 1,42 0 0,-21 0-16,0-21 15,0-21-15,0-22 16,41 44-16,2-22 15,-44-22-15,64 44 16,0-2-16</inkml:trace>
  <inkml:trace contextRef="#ctx0" brushRef="#br1" timeOffset="61">10178 9595 0,'42'20'16,"42"44"-16,-41 40 15,20 44 1,-21-42-1,-21-64-15,0 42 16,0-22-16,0 2 16,21-22-1,-42 21-15,0 0 16,21-42-16,-21 21 16,0 21-16,0-41 0,0 62 15,0-22-15,0-40 16,0 20-1,0-22-15,0 2 16,-42 20-16,-63 0 31</inkml:trace>
  <inkml:trace contextRef="#ctx0" brushRef="#br1" timeOffset="62">11335 9426 0,'-21'0'47,"-21"0"-32,21 0 1,0 0-16,0 0 15,0 0-15,0 0 16,0 43 0,0-43 15,21 62-31,0-20 16,0-20-16,0-2 15,0 22-15,0 0 16,21 0-16,42 22 15,-63-44-15,42 23 16,-21-1-16,0 0 16,0-21-16,-21 1 15,0 20-15,21-22 16,-21 2 0,0-2-16,0 2 15,0-2 1,0 22 15,0-20-31,0-2 0,0 2 16,0-2-1,22 22-15,-2 0 47,-20-20-47,22-1 16,20 21-1,-21-42 1,21 0-16,-42 21 16,42-21-16,-21 0 15</inkml:trace>
  <inkml:trace contextRef="#ctx0" brushRef="#br1" timeOffset="63">11672 9553 0,'21'0'62,"0"-22"-62,42 22 16,-21 0 0,-21 0-16,0 0 0,21 22 15,-20-2-15,-2 22 16,2 0-16,-2-20 15,-20 20-15,0 0 16,0-22 0,0 2-16,0-2 0,0 23 15,0-22-15,0 0 16,0 21 0,0-21-1,-62 1-15,20-2 16,-1-20-1,1 0-15,0 0 0,0 0 16,0 0 47,42-20-63,0-65 15,-42 22 1,42 41-16,0-20 15,0 0-15,0 0 16,0 22 0,42-2 15,0 2-31,-21 20 0,0 0 16,0 0-1,0 0 32,21 0-16,-42 42-15,0 20 0,0-40-16,0 20 15,0 0 1,0 0-1,43-21-15,-23 42 32,2-41 15,-2 20-47,2-22 15,20 22 16,-21-42 32,0-20-63,-21-22 31</inkml:trace>
  <inkml:trace contextRef="#ctx0" brushRef="#br1" timeOffset="64">12030 9489 0,'0'22'32,"0"40"-17,0-40-15,0 20 16,0 42 0,0-42-16,0 0 15,0-22 1,0 2-1,21 20 48,0-21-16,0-21-32,21 0 1,-21 21 0,21-21-16,-21 21 15,0-21-15,0 0 16,0 0-16,0 0 16,21 0-16,0 0 15,0 0 1,-20-21-16,20 21 15</inkml:trace>
  <inkml:trace contextRef="#ctx0" brushRef="#br1" timeOffset="65">12766 9469 0,'0'-22'31,"-21"148"-31,0-20 15,0 40-15,21-61 16,-21 42 0,-21-43-16,42 0 0,-21 20 15,0-82-15,21 20 32</inkml:trace>
  <inkml:trace contextRef="#ctx0" brushRef="#br1" timeOffset="66">12893 9952 0,'20'0'62,"2"0"-62,-2 0 16,2 0 0,20 0 15,-42 43-31,0-23 0,0 22 15,42 0-15,-42 0 16,0-20-16,0 20 16,0-22-16,0 64 31,-42-42-31,20-20 16,2-22-16,-22 0 15,0 21-15,20-21 31,1-21 1,21-1-32,0 2 15,0-22-15,0 0 16,0 20-16,0-20 16,0 22-16,0-2 15,21 2 1,1-2 15,-2 22-15,22 22-16,0-2 15,-42 2-15,0-2 16,0 2-16,22-2 16,-22 2 30,0-2-14,0 2-32,0-2 15,20 22 1,2-42-16,-2 0 31</inkml:trace>
  <inkml:trace contextRef="#ctx0" brushRef="#br1" timeOffset="67">13208 10141 0,'0'42'63,"0"0"-48,0-20-15,0-2 16,0 2-16,0-2 16,0 2-1,63-22 32,-42 0-47,0-22 16,0 2-1,-21-22-15,0 0 16,21 0 0,-21 0-16,0 0 15,0 0-15,0 20 16,0 44 46,0-2-46,0 2-16,0-2 16,21 22-16,22 42 15,-43-42 1,20-20 0,2-2 15,-2-20-31,22 0 15,-20 0 1,-2 0-16,22 0 16,-20-62-1,-2 20-15,-20 20 16,0 2-16</inkml:trace>
  <inkml:trace contextRef="#ctx0" brushRef="#br1" timeOffset="68">13503 9131 0,'0'-20'31,"62"20"-15,2 0-16,-22 0 15,21 0 1,0 0 0,-42 0-16,0 0 15,0 0 48,0 20-16,-21 22-32,0 84 1,0-41-16,0-22 15,0 21-15,0 0 16,0 0 0,0 0-16,0-42 15,0 22-15,0-22 16,0 0-16,0-20 16,0-2-1,0 2 1,0-2-16,22 22 15,-2-42-15,-20 42 16,0-20-16,0 40 16,0 2-16,22-64 15,-22 20-15,0 22 16,0-20 0,20 20-1,-20-21 1,22 0-16,-22 0 15,0 0 48,0 0 31,-42 0-94,20-21 15,-41 0-15,0 0 16,42 0-16,0 0 16,0 0-16,0 0 15,-1 0 1,2 0-16</inkml:trace>
  <inkml:trace contextRef="#ctx0" brushRef="#br1" timeOffset="69">13945 8943 0,'20'0'47,"44"0"-47,-22 0 16,20 0-16,-40 0 16,-2 20-16,2 2 15,-22-2 16,0 2 1,0 20-17,0-22 1,0 2-16,0-2 16,0 22-16,-22-42 15,22 22 1,-20-22-16,20 20 78,0 22 219,20-42-32,2 0-265,20 0 0,-22 0 16,2 0 109,-64 0 141,-22 0-251,44 0 32,20 22 484,20-22-515,2 0 0,-2 0-1,2 0 17,-2 0-1,2 0 16,20 0 46</inkml:trace>
  <inkml:trace contextRef="#ctx0" brushRef="#br1" timeOffset="70">13523 9005 0,'0'-20'94,"-20"-22"-94,-2 20 15,22 1-15,-42 21 16,0-42-16,21 21 16,-21-1-16,21 22 15,0-20 1,0-2-1,-42 2 1,21 20-16,21-22 16,-1 22-16,-20-20 15,22-2-15,-22 22 32,20-20-32,2 20 15,-2 0-15,-20 0 16,-21-22-16,42 2 15,-21 20-15,-21-22 16,0 22-16,21 0 16,0-20-16,-22-22 15,22 42-15,0 0 16,-63 0 0,42-22-16,42 22 15,-42 0-15,42 0 16,-42 0-16,0 0 15,0 0-15,21 0 16,0 0-16,20 0 16,-41 0-1,-21 0-15,21 0 16,21 0-16,-21 0 16,0 0-16,-21 0 15,62 22 1,2-22-16,-23 20 0,1-20 31,0 0-31,-21 42 16,21-20-16,21-22 0,-42 20 15,42-20 1,0 42-16,-21-20 16,21-22-1,-21 20-15,-1 2 16,22-2-1,0 2-15,0-2 16,0 2 0,0-22-1,0 21-15,0 0 16,-21 21 15,21-42-31,0 22 16,0-22-16,21 20 15,-21-20-15,0 22 16,0-2 0,0 2-16,0-2 15,-21 22 17,0-20-17,42-2-15,-42 22 31,42-20 1</inkml:trace>
  <inkml:trace contextRef="#ctx0" brushRef="#br1" timeOffset="71">10452 8689 0,'0'64'62,"-21"-22"-62,0 0 16,21 21-16,-21 42 15,-21-41-15,21-2 16,21-20-16,-43 0 31,22-20-15,21-2 234,85-20-234,41 0-16,-21 0 0,0-42 15,-63 22-15,0 20 16,-21 0-1</inkml:trace>
  <inkml:trace contextRef="#ctx0" brushRef="#br1" timeOffset="72">15585 10415 0,'22'0'47,"-2"-21"-47,2-42 16,-2-21-1,2 0-15,-22 0 0,42-106 16,-42 106 0,0-42-16,0 0 0,0-22 15,0 64-15,0 20 16,0 22-1,0 22-15,0-2 16,0-20 0,0 22-1,0-2 1,0 2-16,0-2 16,0 2 93</inkml:trace>
  <inkml:trace contextRef="#ctx0" brushRef="#br1" timeOffset="73">15691 8837 0,'0'21'79,"-42"64"-79,42-23 0,-42 2 15,20-22-15,2 42 16,20-64-16,-42 22 15,42-20 1,0-2 31</inkml:trace>
  <inkml:trace contextRef="#ctx0" brushRef="#br1" timeOffset="74">15711 8858 0,'0'-21'16,"22"21"15,20 0-31,0 21 16,-22 21-16,44 43 16,-43-43-16,21 42 15,-21-64-15,1 2 16,-22-2-16,20 2 15</inkml:trace>
  <inkml:trace contextRef="#ctx0" brushRef="#br1" timeOffset="75">5528 12245 0,'0'-21'62,"84"21"-62,0 0 16,1 0-16,-22 0 16,-41 0-1,-2 0-15,-82 0 125,40 21-125</inkml:trace>
  <inkml:trace contextRef="#ctx0" brushRef="#br1" timeOffset="76">5592 12329 0,'0'22'16,"20"-22"0,2 0-1,20 0-15,-22 0 16,23 0-16,-22 0 16,21 0-16,-20 0 15,20 0 1,-22 0-1</inkml:trace>
  <inkml:trace contextRef="#ctx0" brushRef="#br1" timeOffset="77">6412 11845 0,'0'-20'0,"0"-2"16,-20 22 15,-2 0-15,-20 0 0,21 0-16,0 0 15,-21 22-15,20 20 16,2-42-16,20 42 15,-42 0-15,42 0 16,0-21 0,0 0-1,0 0 1,0 0 0,0 0-16,20 21 15,44-21-15,-64 0 16,42-21-16,-21 0 15,42 0-15,-21 0 16,0 0 0,22 0-16,-44-21 15,-20 0-15,42-21 16,-42 21 0,0 0-1,0 0 1,0 0-1,0 0 1,0-21-16,-20 42 16,-2-21-16,2 0 15,-44-1 1,44 2-16,-22-2 31,20 22 16</inkml:trace>
  <inkml:trace contextRef="#ctx0" brushRef="#br1" timeOffset="78">6706 12224 0</inkml:trace>
  <inkml:trace contextRef="#ctx0" brushRef="#br1" timeOffset="79">7148 11930 0,'-42'0'78,"-42"0"-62,-42 0-1,42 0-15,21 0 16,0-43-16,41 43 16,2-20-1,-2 20 1,22-22-16,0 2 15,0-2 1,0 2 0,22-22-16,-2 20 15,22 22-15,1-20 16,41-2-16,-42 22 16,-21 0-1,1 0 1,-2 0-1,2 0 1,-2 22 0,2-2-16,-2 22 0,2 0 15,-22-20 1,20 20 15,-20 0-15,0-21-1,0 21-15,0-21 16,0 21 0,0 0-1,-20-21 1,-2 0 0,22 0 15</inkml:trace>
  <inkml:trace contextRef="#ctx0" brushRef="#br1" timeOffset="80">7317 11635 0,'-21'0'32,"0"21"-17,21 0-15,0 1 16,0 20-16,0-22 15,0 2 1,0 20-16,21-22 16,21 2-16,0 20 15,-21-21 1,42-21-16,-41 21 0,-2-21 16,22 21-1,-42 0-15,22-21 47,-22 42-16,0-21 32,-22 21-32,2-42-15,-22 0-16,-1 0 15,1 0 1,21 0-16,-21 0 16,21 0-1,-21-21-15,21 0 0</inkml:trace>
  <inkml:trace contextRef="#ctx0" brushRef="#br1" timeOffset="81">7148 11677 0,'0'-21'15,"42"21"1,0 0-1,22 0-15,-22 0 16,21 0-16,0 0 16,-21 0-16,-20 0 15,-2 21 1,-20 1 15</inkml:trace>
  <inkml:trace contextRef="#ctx0" brushRef="#br1" timeOffset="82">8138 11825 0,'-42'42'63,"20"-22"-63,-20 44 15,0-22-15,21-21 16,-21 42-16,42-42 16,-21 0-16,0-21 15,0 0 32,0 0-31,21-21-1</inkml:trace>
  <inkml:trace contextRef="#ctx0" brushRef="#br1" timeOffset="83">7885 11699 0,'21'0'0,"0"0"16,0 20-16,0 2 16,-21-2-16,21 22 15,-21-20-15,21 20 16,-21-22-1,21-20-15,-21 22 32,0-1-1,0 0-15,0 0-1,0 0 1</inkml:trace>
  <inkml:trace contextRef="#ctx0" brushRef="#br1" timeOffset="84">7758 11909 0,'22'0'31,"62"0"-15,0 0-16,42 42 0,0-21 31,-104-21-31,-2 0 0,-20 21 47</inkml:trace>
  <inkml:trace contextRef="#ctx0" brushRef="#br1" timeOffset="85">8622 11593 0,'0'-21'16,"-22"21"-16,1 0 15,-21 0 1,0 0-1,0 21 1,42 0-16,-21 0 0,0 21 16,21-20-1,0-2-15,0 2 16,0-2 0,0 2-16,0-2 15,0 22-15,42-20 16,-21-2-16,21 2 15,21 41-15,0-63 16,1 21-16,-22 21 16,0-21-16,0-21 15,0 42 1,-42-21 15,0 0-15,0 0-1,0 21 1,0-21 0,0 0-1,-21-21 1,-42 0 0,41 0-16,-20 0 15,0 0-15,22-21 16,-2 21-1,2-21-15,-65-21 0</inkml:trace>
  <inkml:trace contextRef="#ctx0" brushRef="#br1" timeOffset="86">8979 11972 0,'0'21'31,"0"0"-15,0 21-1,0 0-15,0-21 16,0 42-1,0-42-15,0 21 16,0 0 0,0-20-16,0-2 15,21 2-15,0-22 16,-21 20 0,21 22-1,42-20 1,-63-1-1,42-21-15,-42 21 16,43 0-16,-23-21 16,22 0-16,-20 0 15,-2 0 1</inkml:trace>
  <inkml:trace contextRef="#ctx0" brushRef="#br1" timeOffset="87">8979 12140 0,'21'0'46,"63"0"-46,22 42 32,-86-42-32,22 0 15,-42 21-15,22-21 16,-22 21 0</inkml:trace>
  <inkml:trace contextRef="#ctx0" brushRef="#br1" timeOffset="88">9589 11383 0,'0'63'32,"0"-21"-17,0 0 1,0 21-16,-21 85 31,21-106-31,0 0 16,0-22-16,0 22 0,0 1 15,0-22-15,0 0 16,0 21-16,21 0 16,0-21-16,21 21 15,0 21 1,-42-42 0,42 0-16,22 22 0,-43-23 15,21 2-15,0-2 16,-21 2-16,0-22 15,0 0 1</inkml:trace>
  <inkml:trace contextRef="#ctx0" brushRef="#br1" timeOffset="89">9610 9995 0,'0'-22'47,"42"22"-31,21 0-16,-20 0 15,-23 0-15,23 0 16,-22 0-16,42 0 16,-42 0-1</inkml:trace>
  <inkml:trace contextRef="#ctx0" brushRef="#br1" timeOffset="90">9758 10225 0,'-22'64'47,"-20"-22"-31,42-22 0,0 2 30,42-22-46,-20 0 16,-2 0-16,2 0 16,-22 21 93,-22 21-93,2-21-16,20 21 15,0-21-15,0 22 16,0-23 0,20-20-1,2 0 1,-1 0-1,0 0 1,-21-63 0,0 42-16,0-21 15,-21 0-15,-22 0 32,23 42-32,-2 0 15,1 0-15,0 0 16,-21 0-1,21 42 1,0-42 62,21-64-62,0 2-16,21 20 15,-21-22-15,0 22 32,0 106 15,21 20-32,0-64-15,21 2 156,21 62-140,-63-63 0,22-21 31</inkml:trace>
  <inkml:trace contextRef="#ctx0" brushRef="#br1" timeOffset="91">10136 11572 0,'0'-21'31,"0"0"-15,-21 0-16,0 21 15,0 0-15,-42 0 32,21 0-32,0 0 0,21 0 15,-21 21-15,21-21 16,21 63-16,-21-21 16,0-42-16,21 21 15,-22 0 1,22 21-1,0-20 1,0 20 0,0-22-16,0 2 15,0 20-15,43 21 16,-1-21 0,63 0-1,-84-21-15,21-21 16,-21 0-1,42 0-15,-42 0 32,0 0-32,0-21 15,0 21 1,0-42-16,0-21 16,-21 41-16,0 2 15,21-2-15,-21-20 16,0 22-1,0-2 1,0 2 0,0-2-1,0 2-15,-21-2 16,0 22-16,21-21 16,-42-21-16,21 42 15,0-42 1,0 42 31</inkml:trace>
  <inkml:trace contextRef="#ctx0" brushRef="#br1" timeOffset="92">10431 11993 0,'21'0'218</inkml:trace>
  <inkml:trace contextRef="#ctx0" brushRef="#br1" timeOffset="93">10851 11572 0,'0'-21'47,"-63"42"-31,21 0-16,-21 21 16,42 0-16,0-20 15,0-2-15,21 22 16,-21-42-16,21 42 15,0 0 1,0-20 15,0-2-15,0 23 0,42-43-1,-21 0 1,21 0-1,0 0-15,0 0 16,0 0 0,-42-21-1,43-21 1,-22 0-16,-21-22 16,42-20-1,-21 63-15,-21 0 16,0 0-1,0 0-15,0 0 32,0 0-32,0 0 15,-21 0 1,-21 21 46</inkml:trace>
  <inkml:trace contextRef="#ctx0" brushRef="#br1" timeOffset="94">11083 11993 0</inkml:trace>
  <inkml:trace contextRef="#ctx0" brushRef="#br1" timeOffset="95">11314 11361 0,'0'-20'47,"-42"40"-47,42 2 15,0-1-15,-42 21 16,42 0-16,0 0 15,0 21-15,0-21 16,0 0 0,0-20-1,0-2-15,0 2 16,21-22-16,21 42 16,-21-42-16,0 0 15,1 0-15,-2 0 16,2 0-1,20 20 17,-21 2 30,0-22-15,-21 20-47,-21 2 16,21-2-1,-21-20 1,21 22-16,-22-22 16,2 0-16,-2 0 15,2 0 1,-2 0 15,1 0 0,0 0 1,0 21-1,0-21 0,0 0-15,0 0 15,-21 0 0,21 0-15,-21 0 31,21 0-16,21 21 110,0 0-126,-21 0 16,21 0 126</inkml:trace>
  <inkml:trace contextRef="#ctx0" brushRef="#br1" timeOffset="96">11251 11361 0,'63'0'47,"-42"0"-31,43 0-16,-1 0 16,0 0-16,-42 0 15,0 0 1,0 0-16,0-20 109</inkml:trace>
  <inkml:trace contextRef="#ctx0" brushRef="#br1" timeOffset="97">11567 11067 0,'0'42'47,"84"84"-47,0-20 15,-21-1-15,-21-63 16,1 21 0,-23-21-16,2-21 15,-2 21-15,-20 21 16,42-21 0,-42-20-16,0-2 15,0 2 1,0 20-16,-20-22 15,20 2-15,0 20 16,-22-42-16,-20 42 16,42-21-16,-20 0 31,-2 0-31,1 0 16</inkml:trace>
  <inkml:trace contextRef="#ctx0" brushRef="#br1" timeOffset="98">12429 11131 0,'0'20'63,"-105"106"-63,21-84 15,42 22-15,21-22 16,-21 21 0,42-42-16,-21 0 0,21 0 15</inkml:trace>
  <inkml:trace contextRef="#ctx0" brushRef="#br1" timeOffset="99">12051 11257 0,'84'62'47,"-84"2"-47,63-22 15,-42 42-15,42-21 16,-42-21-16,21 0 16,-20 1-1</inkml:trace>
  <inkml:trace contextRef="#ctx0" brushRef="#br1" timeOffset="100">11925 11425 0,'0'-21'47,"84"21"-32,-21 0-15,-21 42 16,0-42-16,-21 0 16,0 0-16</inkml:trace>
  <inkml:trace contextRef="#ctx0" brushRef="#br1" timeOffset="101">12829 11004 0,'0'-21'32,"-21"21"-32,0 21 15,21 0-15,-42 63 16,21-62 0,21 40-16,-63 44 0,63-44 15,-21-19-15,21 20 16,0 21-16,0-21 15,0 0-15,0-41 16,0 40-16,0-40 16,0 40-1,0-40-15,21-2 16,21 23 0,-21-22-16,21 21 31,0-21-16,-21-21-15,0 0 16</inkml:trace>
  <inkml:trace contextRef="#ctx0" brushRef="#br1" timeOffset="102">13061 11088 0,'0'-21'62,"20"21"-62,22 0 16,1 0 0,-1 0-16,0 21 0,0 42 15,0-21 1,-42 22-16,0-22 15,0-22 1,0 22 0,0-20-16,0 20 31,0-21-31,0 0 16,-21-21 15,-42 21-16,42 0-15,21-63 94,0 0-78,0 0-16,0 0 15,0 0-15,0 20 16,0 2 0,0-2-1,21 2 32,0 20 94,0 42-141,-21-22 15,0 22-15,42 0 16,-21-20-16,-21-1 16,42 42-16</inkml:trace>
  <inkml:trace contextRef="#ctx0" brushRef="#br1" timeOffset="103">13545 11046 0,'0'63'47,"0"1"-47,0-44 15,0 22-15,0 0 16,0 22 0,0-1-16,0-21 15,0-21-15,0 0 16,0 0 0,20-21 124,2 0-140,62 0 16,-42 0-1,0 0-15,-21 0 16,21 0-16,-21 0 16,0 0-1</inkml:trace>
  <inkml:trace contextRef="#ctx0" brushRef="#br1" timeOffset="104">14239 10920 0,'0'63'62,"0"-21"-46,0 21-1,0 22-15,0-1 16,0 0-16,-22 0 0,22 0 16,0-42-16,-42 42 15,42-63-15,0 0 16,0 1-16,0-2 15,0 2 1,-20-22 15,20 20 1</inkml:trace>
  <inkml:trace contextRef="#ctx0" brushRef="#br1" timeOffset="105">14344 11361 0,'21'0'16,"0"0"-1,0 0-15,1 0 16,20 0-1,0 22 1,-22-22-16,-20 42 16,22 0-16,-22 0 15,20-21-15,-20 21 16,0 0-16,0-21 16,0 0-16,0 22 15,0-23-15,0 2 31,0 20-15,0-106 93,0 22-93,0 21-16,0 0 16,0-21-16,0 21 31,0 0-31,0 42 484,0 42-484,0-42 0,0 84 32,0-83-32,0 40 15,0-40 1,0-2-1,-20-20 48,-2 0-63,2 0 31,-2 0-15,2 0-1,-2 0 1,22-42 0,0 0-1,0 22 1,0-22-16,0 20 16,0-20-16,0 21 15,0-21-15,0 21 16,0 0 15,22 21 32,-2 0-48,44 0 126</inkml:trace>
  <inkml:trace contextRef="#ctx0" brushRef="#br1" timeOffset="106">14723 11319 0,'0'22'78,"0"83"-63,0-84-15,0 21 16,0-21-16,0 42 16,0-42-1,20-21 16,22 0-15,-20 0-16,20 0 16,-21-21-16,0-63 15,-21 0-15,0 20 16,21 44-16,-21-22 16,0 0-1,0 62 79,0 22-94,0-20 16,0 20 15,0-21-31,0 0 0,0 0 15,0 0 1,21-21-16,1 0 16,20 0-1,0 0 1,0 0-16,-22 0 16,2-42-16,-2 0 15,-20 20-15,0 2 16</inkml:trace>
  <inkml:trace contextRef="#ctx0" brushRef="#br1" timeOffset="107">15059 10541 0,'42'148'47,"42"-2"-47,-20-40 16,-2 20-16,2 0 16,-22-42-16,-42-20 15,42 41-15,-20 0 31,-2-63-31,-20 0 0,0-21 16,0 22 0,0-1-1,-20 0 1,-22-64 46</inkml:trace>
  <inkml:trace contextRef="#ctx0" brushRef="#br1" timeOffset="108">15333 10625 0,'0'-20'47,"21"20"-31,21 20-16,1 22 16,-1 42 15,-42-62-31,0-2 15,0 22 1,0-20-16,0-2 16,0 2-16,0-1 15,0 0 1,-22 0-16,106-21 125,-62 0-125,20 0 16</inkml:trace>
  <inkml:trace contextRef="#ctx0" brushRef="#br2" timeOffset="109">9884 12645 0,'21'0'62,"168"0"-46,-21 0-16,-20 0 15,20 0-15,0 0 16,-20 0-16,-43 0 16,21-21-16,0 21 15,-20-21-15,-22 21 16,0 0-16,-21 0 15,42 0-15,-63 0 16,42 0 0,-20 0-16,-22 0 15,0 0-15,0 0 16,0-21-16,-21 0 16,84 0-1,-42 21-15,21 0 16,1 0-16,-43 0 15,42 0-15,-21 0 16,21 0-16,-42 0 16,-21 0-16,84-21 15,-20-21-15,-23 42 16,2 0-16,20-21 16,0 0-16,21 21 15,-63 0-15,21 0 16,1 0-16,20 0 15,0 0-15,21 0 16,22 0-16,61 0 16,-20 0-16,-20 0 15,-22 0 1,22 0-16,-86 0 0,23 0 31,-43 0-31,21 0 16,-21 0-1,-20-42-15,40 42 16,-40 0-16,20 0 16,-22 0-16,22 0 15,-20 0-15,20 0 16,0 0-16,0 0 16,0 0-16,22 0 15,-2 0-15,22 0 16,-42 0-16,0 0 15,-20-22-15,20 2 16,0-2 0,0 22-16,-22-20 15,23 20-15,-22-22 16,0 22-16,0 0 16,0-20-16,0-2 15,-21 1 1,22-21-1,-2-21-15,2-21 16,-2 42-16,-20-21 16,0 0-16,0-1 15,0 22 1,0-20-16,0-23 16,0 22-1,22 21-15,-22 0 16,0 21-16,0 0 15,0 0-15,0-22 16,0 23 0,0-22-16,0 20 15,0 2 1,0-22 0,0 20-1,0 2 1,0-2-16,-42 2 15,42-2-15,0 1 16,-22-21 0,22 21-16,0 0 15,-42-21-15,42 21 16,-21 0 0,21 0-16,-21-1 15,0 2 1,0-2-16,0 2 15,-22-22 1,1 0 0,22 42-16,-2-22 15,2 2-15,-2-2 16,2 2-16,20-2 16,-22 22-16,2-42 15,-22 0 1,20 21-1,2 0-15,-2 0 16,-20 0 0,22-21-1,-2 42-15,2-21 16,-23 21 0,1 0-1,21 0 1,-1 0-16,2 0 15,-2 0-15,2 0 16,-64 0 0,42 0-16,20 0 15,-20 0-15,0 0 16,0 0-16,0 0 16,-21 21-16,-42 0 31,63-21-31,-22 21 15,2 0-15,20 0 16,-22-21-16,44 0 16,-44 0-16,1 21 15,0-21-15,21 0 16,-22 21-16,-82 1 16,20-2-16,20 2 15,-20-22-15,42 20 16,20-20-16,-20 0 15,21 42-15,21-42 16,-21 22-16,0-22 16,0 20-16,-1-20 15,-104 64 17,126-64-32,21 0 0,0 0 15,-21 0-15,0 0 16,0 0-16,-21 0 15,21 0-15,21 0 16,-63 0 0,-22 0-16,-104 0 31,147 0-31,21 0 16,-21 0-16,-1 0 15,44 0-15,-44 0 16,22 0-16,0 0 15,-21 0-15,21 0 16,0 0-16,-21 0 16,-21 0-16,20 0 15,-20 0-15,21-22 16,-21 22-16,21 0 16,21 0-16,-42 0 15,42 0-15,-64 0 16,43 0-16,-42 42 15,42-42-15,0 64 16,-63-22-16,84-21 16,0 0-16,42 0 15,-43-21 1,22 42-16,0-42 16,0 0 46,0 0-46,0 0-16,-21 0 15,-21 0-15,21 0 16,-21 0-16,0 0 16,0 0-16,42 0 15,-21 0-15,20 0 16,2 0-16,-2 0 15,1 0-15,-21 0 32,21 0-32,-21-21 15,0 21 1,-21 0 0,0 0-1,21 0-15,0 0 16,0 0 15,20 21-15,2-21-16,20 21 15,-22 0 1,22 0-16,0 0 16,-20 84 15,20-63-16,0-20 1,0-2 0,0 2-1,0-2-15,20-20 16,-20 42-16,42 22 16,-20-22-1,-22 0-15,0 21 16,21-21-1,21 21-15,-42-21 16,0 0-16,21 0 16,-21 0-1,21-20-15,0 20 0,0-21 16,-21 0-16,0 0 16,0 0-1,21 0 1,-21 0-16,21 21 15,-21-21 1,0 0 0,21 21-16,0 0 15,-21-21-15,0 0 16,0 1 0,42-2-16,-42 2 31,0-2-31,0 22 15,0-20 1,0 20 15,0-21-15,0 21-16,0 0 16,0-21-1,0 0-15,0 21 16,0-21-1,21 0-15,-21 0 32,0 0-17,0 0 17,21-21-1,0 21-16,0-21 48,0 0-47,21 0-1,-20 0 1,-2 0-1,-20-21 64</inkml:trace>
  <inkml:trace contextRef="#ctx0" brushRef="#br2" timeOffset="110">1047 5576 0,'42'0'31,"21"0"-31,-21 0 16,1 0-16,-1 0 16,0 0-1,21 21-15,0-21 16,0 42-16,-21-42 16,-21 0-16,42 0 15,0 0-15,-42 0 16,127 21-1,-106-21-15,0 0 16,0 0-16,0 0 16,0 0-16,0 0 15,84 0 1,-84 0-16,22 0 16,41 0-16,-42 0 15,0 0-15,21 0 16,-42 0-1,21 0-15,-21 0 0,-20 0 16,20 0 0,-22 0-16,23 0 0,-1 0 15,0 0-15,0 0 16,21 0-16,-21 0 16,148 0-1,-128 0-15,-20 0 16,22 0-16,-1 0 15,-42 0 1,21 0-16,21 0 16,-42 0-16,43 0 15,-22 0-15,0 0 16,-22 0-16,22 0 16,-20 0-16,40 0 15,-40 0-15,20 0 16,-21 0-16,42 0 15,-42 0 1,0 0-16,0 0 16,64 0-1,-43 0-15,0 0 16,0 0 0,20 0-16,-20 0 15,43 0-15,-22 0 16,-21 0-16,0 0 15,0 0-15,-20 0 16,20 0-16,-22 0 16,22 0-16,0 0 15,42 0-15,-42 0 16,0 0-16,22 0 16,-22 0-1,0 0-15,0 0 16,-20 0-16,40 0 15,-40 0-15,20 0 16,168 0 0,-147 0-1,0 0-15,1 0 16,-44 0-16,22 0 16,22-21-16,-44 21 15,22 0 1,0 0-16,0 0 15,22 0 1,20 0 0,-62 0-16,40 0 15,-40 0-15,20 0 16,20 0-16,-40 0 16,40 0-16,2 0 15,-22 0-15,0 0 16,-21 0-16,21 0 15,0 0-15,1 0 16,-23 0-16,2 0 16,20 0-1,20 0-15,-40 0 0,40 0 16,-40 0 0,40 0-16,2 0 15,-43 0-15,42 0 16,-21 0-16,0 0 15,22 0-15,-44 0 16,22 0-16,-20 0 16,40 0-16,-40 0 15,20 0-15,21 0 16,-42 0-16,21 0 16,21 0-16,0 0 15,1 0-15,-44 0 16,44 0-16,-2 0 15,-20 0-15,1 0 16,-1 0-16,0 0 16,0 0-1,21 0-15,-21 0 0,21 0 16,-42 0-16,21 0 16,-20 0-16,40 0 15,-20 0 1,-20 0-16,20 0 15,0 0-15,0 0 16,-21 0 0,42 0-1,-42 0-15,42 0 16,0 0-16,0 0 16,-21 0-16,0 0 15,22 0-15,-22 0 16,21 0-16,0 0 15,0 0-15,21 0 16,-42 0-16,43 0 16,-22 0-16,21 0 15,-21 0-15,0 0 16,0 0-16,0 0 16,0 0-16,22 0 15,-1 0-15,-21 0 16,0 0-16,-21 0 15,21 0-15,0 0 16,-42 0 0,21 0-16,-21 0 15,0 0-15,0 0 16,22 0-16,-22 0 16,21 0-1,0 0-15,0 0 0,63 0 31,-84 0-31,21 0 16,0 0 0,21 0-16,-42 0 0,63 0 15,-41 0-15,41 0 32,-21 21-32,-42-21 15,42 0-15,0 0 16,-21 0-16,43 0 15,-23 0-15,2 0 16,-22 0-16,0 0 16,0 0-16,-21 0 15,0 0-15,21 0 16,-21-21 0,21 21-16,-21 0 15,0 0-15,22 0 16,-23 0-16,22 0 15,-20 0-15,20 0 16,-22 0 0,2 0-1,20 0-15,21 0 0,0-21 32,-21 21-32,0 0 15,-21 0-15,64-21 31,-65 0-31,2 21 16,-2 0-16,2 0 16,-2 0-16,2 0 15,40-21 1,-40 21 0,-2 0 30,2 0-46,-1 0 16,0 0 0,0 0 62,-21-21-63,21 0 17,-21 0-17,0 0-15,0-21 16,0 0-16,0-1 16,0-20-16,0 21 15,0 21-15,0-21 16,0 0-16,0 0 15,0 21 1,-21-42-16,21 42 31,-21 21 16,21-21 0,0 0-47,0 0 16,0 0-1,-21 21 17,0-21 30,-85 21-62,2 0 16,19 21-16,-20 0 15,-63-21-15,42 0 16,20 0-16,85 0 16,-84 42-16,21-42 15,-42 0-15,42 0 16,-1 0-16,-20 0 15,42 0-15,0 0 16,0 0-16,-21 0 16,21 0-16,-64 0 15,85 0-15,-84 0 16,42 0-16,0 0 16,-22 0-16,-20 0 15,21 0-15,42 0 16,-21 0-16,21 0 15,0-21 1,-1 21-16,1 0 0,21 0 16,0-42-16,0 21 15,-21 21-15,21 0 16,-42 0 0,0 0-1,-1-21-15,22 21 16,0-43-16,-63 22 15,63 21-15,0 0 16,-22 0-16,1 0 16,0 0-16,0 0 15,42 0-15,-21 0 16,-21 0-16,21 0 16,-85 0-1,64 0 1,42 0-16,-42 0 0,-64 0 15,2 0-15,40 0 16,-41 0-16,62 0 16,-41 0-16,42 0 15,0 0-15,-63 0 16,62 0-16,1 0 16,-20 0-16,-22 0 15,20 0-15,-20 0 16,20 0-16,22 0 15,0 0-15,-21 0 16,0 21 0,-43 0-16,2-21 15,-66 0-15,-18 0 16,61 0-16,-20 0 16,41 0-16,2 0 15,40 0-15,64 0 16,-22 0-16,22 0 15,0 0-15,-20 0 16,-2 0-16,22 0 16,-84 0-16,42 0 15,-64 0-15,-20 0 16,21 0-16,42 0 16,-1 0-16,44 0 15,-2 0-15,2 0 16,40 0-1,-20 0-15,0 0 16,-21 0-16,0 0 16,0 22-16,0 20 15,21-42-15,-22 0 16,44 0-16,-44 0 16,22 0-16,21 21 15,0-21 1,-42 0-1,42 21-15,0-21 16,0 0-16,-42 0 16,42 0-16,0 21 15,0-21-15,-21 0 16,0 0 0,42 21-16,-42-21 15,-22 0-15,22 0 16,-21 0-16,0 0 15,-42 0 1,63 0-16,21 0 16,0 0-16,-21 0 15,-1 0-15,1 0 16,-21 0-16,21 0 16,-42 0-16,21 0 15,21 0 1,21 0-16,0 0 15,0 0 1,0 0 0,0 0-16,0 0 0,-42 0 15,20 0-15,1 0 16,21 0 31,-21 0-32,0 0 1,-21 0-16,-42 0 16,42 0-16,21 0 15,21 0-15,21 21 78,0 21-31,0 0-47,0 0 16,0 0 0,0 0-1,0-21-15,0 0 16,0 0-16,0 0 15,0 0 1,0 21-16,0-20 0,0 41 16,0-42-1,0 21-15,0-21 16,0 0-16,0 0 16,63 0 280,-42-21-280,21 0-16,-21 0 16,0 0-1,21 0 1,-21 0 15,0 0 16,0 0-31,42 0-1,-21 0-15,0 0 16,1 0-16,-22 0 16</inkml:trace>
  <inkml:trace contextRef="#ctx0" brushRef="#br2" timeOffset="111">8222 7617 0,'20'0'31,"128"-22"16</inkml:trace>
  <inkml:trace contextRef="#ctx0" brushRef="#br2" timeOffset="112">9147 7301 0,'21'0'0,"1"0"15,20 0-15,20-21 16,65 0-16,-43 0 15,42-21-15,43 0 16</inkml:trace>
  <inkml:trace contextRef="#ctx0" brushRef="#br2" timeOffset="113">10073 7069 0,'42'0'0,"0"0"16,21 0-16,0 0 15,1 0-15,-22 0 16,0 0-16,-21 0 16</inkml:trace>
  <inkml:trace contextRef="#ctx0" brushRef="#br2" timeOffset="114">10725 7027 0,'21'0'16,"42"0"-16,1 0 15,-43 0-15,21 0 16,-21 0-16,42 0 16,-21-42-16,0 42 15,-21 0-15,21 0 16,0-20-16,0-2 16</inkml:trace>
  <inkml:trace contextRef="#ctx0" brushRef="#br2" timeOffset="115">12451 6397 0,'0'-22'0,"0"1"32,-42 0-32,0 0 15,-1 21-15,1 0 16,0 0-16,21 0 15,-21 0-15,0 0 16,0 0-16,-42 21 16,62 0-16,2 0 15,20 21-15,-42 0 16,42-20 0,0 40-16,0-19 0,0 62 31,0-63-31,0 0 0,84 21 31,-21-63-31,21 0 16,21 0-16,21 0 15,-62-42-15,20 0 16,-64 0-16,2 0 16,-1-42-16,-21 41 15,0 23-15,0-44 16,0 22-16,0 0 15,0 21-15,0-21 16,0 0 0,-21 42-16,21-21 0,-22 21 15,2 0 95,-22 0-110,20 63 0,22 42 31</inkml:trace>
  <inkml:trace contextRef="#ctx0" brushRef="#br2" timeOffset="116">12661 6796 0</inkml:trace>
  <inkml:trace contextRef="#ctx0" brushRef="#br2" timeOffset="117">13103 6291 0,'0'-21'16,"-42"21"0,20 0-16,2 0 15,-22 0-15,0 21 16,20 21-1,22 0 1,-20-20-16,20-2 16,0 22-16,0 0 15,0 22 1,0-22 0,0 0-16,0-21 15,20 0 1,2 0-1,-2-21 1,22-42 31,-42 0-47,0 21 16,0-21-16,0 20 15,0-20-15,0 22 16,0-2-1,0 2 1,-20-2 0,-2 22 15</inkml:trace>
  <inkml:trace contextRef="#ctx0" brushRef="#br2" timeOffset="118">13081 6354 0,'22'0'62,"-22"21"-46,0 21 0,0-20-16,0 20 15,-22 0-15,2 0 16,20 0-16,-42 0 16,20 0-16,2-21 15,-2 21-15,2 0 31,-2-42-15</inkml:trace>
  <inkml:trace contextRef="#ctx0" brushRef="#br2" timeOffset="119">13481 6207 0,'-20'0'32,"-22"0"-17,20 0 1,1 0-16,-21 63 0,42-21 15,-21 0-15,21-21 16,0 43 0,0-22-16,0-22 15,0 22 1,0-20 0,0 20-1,21-42-15,0 42 0,0-21 16,0 0-1,1-21-15,-2 21 0,2-21 16,-2 0 0,2 0-1,20 0 1,-22-42-16,-20-21 16,42 21-16,-42 0 15,0-84 1,0 62-1,0 43-15,0 0 16,0-21-16,0 21 16,-20 21-16,20-21 15,-22 21-15,2 0 32,-2 0-32</inkml:trace>
  <inkml:trace contextRef="#ctx0" brushRef="#br2" timeOffset="120">13987 6102 0,'0'42'62,"0"21"-46,0 0-16,0 0 15,0-21-15,0 22 16,0-2-16,0-20 16,0 1-16,0-22 15,0 0-15,0 21 16,0-21 31,20 21-32,-20-21 32</inkml:trace>
</inkml:ink>
</file>

<file path=ppt/ink/ink2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09:36:27.875"/>
    </inkml:context>
    <inkml:brush xml:id="br0">
      <inkml:brushProperty name="width" value="0.05292" units="cm"/>
      <inkml:brushProperty name="height" value="0.05292" units="cm"/>
      <inkml:brushProperty name="color" value="#FF0000"/>
    </inkml:brush>
  </inkml:definitions>
  <inkml:trace contextRef="#ctx0" brushRef="#br0">6891 14746 0</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09:28:10.69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7079 9219 0,'0'-24'141,"0"-23"-125,-23 47-1,23-23 1,-24 23 15,1 0-15,-1 0 15,0 0 0,1 0 16,-1 0-31,1 0 15,-1 0-15,1 0-1,23 23 1,0 1 15,0-1 0,-24-23-15,24 24-16,0 23 47,-23-47-31,23 23 30,0 25-30,0-25 15,0 24 1,0-23 14,23 23-14,-23-24-17,24-23-15,-24 24 16,23-1 0,1-23 15,23 24-31,-24-24 31,25 0-15,-25 0 31,24 0-16,-23 0-31,23-24 15,0 1 17,-24-24-1,-23 23 94,0 1-125,0-1 16,0 1-1,0-1 1,-47 1-1,47-1-15,0 0 16,-23 1 0,23-1-1,-24 1-15,1-1 16,-1 1 0,24-1-16,-23 1 31,-1 23-16,24-24 1,-23 24 15,23-23-31,-24-1 63,-47 24-32</inkml:trace>
  <inkml:trace contextRef="#ctx0" brushRef="#br0" timeOffset="7782.86">1952 13993 0,'24'0'344,"-1"0"-344,24-23 31,-47-24 32,-23 23-32,-1 1 0,1 23-31,-1 0 16,1 0-1,-1 0 17,0 0 15,24 23 31,24-23 47,0 0 125,-1 0-235</inkml:trace>
  <inkml:trace contextRef="#ctx0" brushRef="#br0" timeOffset="14926.44">2846 12747 0,'0'-24'63,"-24"24"-48,1 0-15,-1 0 78,24 24-78,0-1 16,0 1 0</inkml:trace>
  <inkml:trace contextRef="#ctx0" brushRef="#br0" timeOffset="16496.24">3810 11524 0,'-24'0'62,"-23"0"-46,0 0 15,47 47-15,0-24 15,0 24-15,0-23 124,-23-24-46,-24 0-78,23 0 15,24 47 16,24-47-16,46 0-31,-46 0 16,46-24-16,-70 1 15,24-48-15,-24 24 16,0-23-16,0 46 16,0 1-16,0-1 46,-24 24-46,1 0 16</inkml:trace>
  <inkml:trace contextRef="#ctx0" brushRef="#br0" timeOffset="18247.64">4680 10654 0,'-23'0'94,"46"0"78,24-24-172,-47-23 15,-23 47 110,23 24 31,23-1 1,1 24-142,-1-47 48,1 0-48</inkml:trace>
  <inkml:trace contextRef="#ctx0" brushRef="#br0" timeOffset="19846.68">5127 10348 0</inkml:trace>
  <inkml:trace contextRef="#ctx0" brushRef="#br0" timeOffset="20007.82">5127 10348 0</inkml:trace>
  <inkml:trace contextRef="#ctx0" brushRef="#br0" timeOffset="20318.55">5433 10230 0</inkml:trace>
  <inkml:trace contextRef="#ctx0" brushRef="#br0" timeOffset="20686.45">5433 10230 0,'-47'0'31,"23"0"-31,-46 0 16</inkml:trace>
  <inkml:trace contextRef="#ctx0" brushRef="#br0" timeOffset="20895.59">5292 10230 0</inkml:trace>
  <inkml:trace contextRef="#ctx0" brushRef="#br0" timeOffset="21343.5">5668 10089 0,'-24'0'62,"1"0"-46,-1 0-1</inkml:trace>
  <inkml:trace contextRef="#ctx0" brushRef="#br0" timeOffset="21574.3">5574 9995 0</inkml:trace>
  <inkml:trace contextRef="#ctx0" brushRef="#br0" timeOffset="22206.06">5880 9972 0,'-24'0'110,"48"0"-17,-24-24-61,23 24 155,-23-24-171</inkml:trace>
  <inkml:trace contextRef="#ctx0" brushRef="#br0" timeOffset="23966.29">6115 9830 0</inkml:trace>
  <inkml:trace contextRef="#ctx0" brushRef="#br0" timeOffset="24119.39">6115 9830 0</inkml:trace>
  <inkml:trace contextRef="#ctx0" brushRef="#br0" timeOffset="26457.23">8137 9924 0,'24'24'250,"23"-24"-250,-47-24 16,0 1-16,0-24 16,0 23-1,0-23 1,-24 47-1,1 0 1,-24 0-16,23 0 16,24 24-1,0-1 1,-23 1-16,-1-24 16,24 23-1,0 1 63</inkml:trace>
  <inkml:trace contextRef="#ctx0" brushRef="#br0" timeOffset="27943.62">8796 10230 0,'-71'0'32,"48"0"-32,-1 0 15,1 0-15,-24 24 16,23-24 0,1 0-16,-1 23 15,24 1 32,0-1 0,24-23-16,-1 0-31,1 0 16,-1 0 15,-23-23-15,0-1-1,47 1-15,-47-1 16,-23 24 62,-24 24-62,23-24-16,48 0 125</inkml:trace>
  <inkml:trace contextRef="#ctx0" brushRef="#br0" timeOffset="40335.21">28622 7173 0,'24'70'63,"-1"-46"-47,-23 23-16,24 0 15,-1-24-15,1 1 16,-24 0-1,23-1 110,1-23-109,46 0-16,71-23 16,24-48-16,0-23 15,70-47-15,0 23 16,24-46-16,-48 69 16,-70 1-16,-46 24 15,-72 46-15,1 24 16</inkml:trace>
  <inkml:trace contextRef="#ctx0" brushRef="#br0" timeOffset="54677.96">26788 9642 0,'-24'0'157,"24"24"186,0-1-327,0 1 0,0 23 15,0-24 16,24-23 15,-24-23 63,0-1 63</inkml:trace>
  <inkml:trace contextRef="#ctx0" brushRef="#br0" timeOffset="65014.39">26788 9666 0,'-24'0'62,"1"0"-46,-24 23 15,47 1 1,-24-24-17,0 23 16,1 1-15,-1-24-16,24 23 16,-47-23-16,47 24 15,-23-24 1,-1 23-16,1-23 16,23 24-1,-24-24 1,24 23-16,-47 1 15,24-1 1,-1-23-16,1 24 31,-1 0 16,1-1-31,-1 1 31</inkml:trace>
  <inkml:trace contextRef="#ctx0" brushRef="#br0" timeOffset="66446.81">26270 10019 0,'-23'23'93,"-1"1"-77,1-1 0,-1-23-1,1 24 1,-1-1-16,-23 1 16,24-1-1,-1 1 1,0-1 15,1-23 0,-1 24 1,1-1 436,23 24-374,-24-23-78,1-1-16</inkml:trace>
  <inkml:trace contextRef="#ctx0" brushRef="#br0" timeOffset="67094.66">25800 10465 0,'0'24'15,"-24"-24"-15,1 23 0,-24-23 16,23 47 0,1-47-1,23 24 1,-24-24 0,1 0-16,-1 47 15,1-47 1,23 24-16,-47-1 15,0-23-15,47 24 16,-24-24 0,1 23-16,23 1 15,-24-24 1,24 23 0,-24-23-1,1 24 1,-1-24 15,-23 23 47,24 1-62</inkml:trace>
  <inkml:trace contextRef="#ctx0" brushRef="#br0" timeOffset="67798.98">24977 11006 0,'0'24'78,"-24"-24"-47,24 23-31,-23-23 16,23 24 0,-24-1-1,1-23-15,23 24 31,-24 23-15,-23-24 15,47 1 1,-23-24-17,-1 0 1,0 24-1,1-1 17,-71 1-32,70-1 15,-70-23 1,24 0-16</inkml:trace>
  <inkml:trace contextRef="#ctx0" brushRef="#br0" timeOffset="68038.7">24342 11359 0,'-47'0'93</inkml:trace>
  <inkml:trace contextRef="#ctx0" brushRef="#br0" timeOffset="68277.32">24177 11453 0,'-47'24'15,"47"-1"16,-24 1-15,1-24-16,-1 23 31</inkml:trace>
  <inkml:trace contextRef="#ctx0" brushRef="#br0" timeOffset="68583.81">23824 11712 0,'-23'0'109,"-1"23"-93</inkml:trace>
  <inkml:trace contextRef="#ctx0" brushRef="#br0" timeOffset="82726.67">16040 13335 0,'0'-24'16,"0"1"0,0-1-1,0 1-15,-24 23 16,-23-24 15,24 24-31,-1 0 16,1 0-1,-1 0-15,0 0 47,1 0-47,-1 0 16,24 24-1,0-1 1,0 1 0,0-1-16,0 1 31,0 23-15,0 0-1,24-47-15,-1 23 16,1-23-16,0 0 15,23 0 1,-24 0 0,1 0-1,-1 0-15,1 0 32,-1 0-1,-23-23 0,0-1-31,0 1 16,0-1 109,0-23-110,0 94 173,24-23-48,-24 23-93,23-24-31</inkml:trace>
  <inkml:trace contextRef="#ctx0" brushRef="#br0" timeOffset="84175.7">17027 9807 0,'0'23'46,"0"48"-30,0 0-16,0 23 16,0-47-16,0 0 15,0 23-15,0 1 16,0-48-16,-23 24 16,23-70 171,0-1-171,0 1-16,23-24 15,24 23-15,24 1 16,-24-24-16,-23 47 16,-1-24-16,-23 1 15,47 23 1,-23 0-1,23 0 1,-24 0 15,1 23 32,-24 1-48,0 23 1,0-24 15,-24 1 16,1-24-47,-24 0 16,0 23-16,23-23 15,1 0-15,-48 0 16,71 24 0,-47-24-16,23 0 15,1 0-15,-1 23 16,1-23-16,-1 0 16,-23 0-1,24 0 1,23-23-1</inkml:trace>
  <inkml:trace contextRef="#ctx0" brushRef="#br0" timeOffset="85383.5">17427 13099 0,'0'-23'172,"-23"-1"-157,23 1 1,-24 23-16,1 0 16,-1 0-1,-23 0-15,24 0 16,-24 0 31,23 0-32,24 23 1,-23 1-16,23 23 31,0-23-15,0-1-16,0 1 16,0-1-16,0 1 15,0-1 16,23 24-15,24-23 0,-23-24-16,-1 23 15,1-23-15,-1 0 16,24 0 0,0 0-1,0 0-15,-23 0 16,23 0-16,-47-23 47</inkml:trace>
  <inkml:trace contextRef="#ctx0" brushRef="#br0" timeOffset="92206.72">16040 13358 0,'23'0'16,"1"0"-16,-1 24 47,-23-1-32,0 1 1,24-24-16,-24 23 15,0 24 1,47-23 0</inkml:trace>
  <inkml:trace contextRef="#ctx0" brushRef="#br0" timeOffset="139669.97">31726 12911 0,'0'-47'93,"0"-23"-93,0 23 16,0 0 0,0 0-16,0 0 15,0 23 1,0-46-16,0 46 16,0-23-1,0 23 1,0-23-16,0-23 31,0 46-31,0-46 16,24 23-16,-24 0 15,0 23-15,0-23 16,0 24-16,0-48 16,0 48-1,0-1-15,0 1 16,0-1-16,0 0 15,0 1-15,0-1 16,0 1 0,0-24-1,0 23-15,0 1 16,0-24-16,0 23 16,0 1-16,0-1 15,0 1 1,0-1-1,0 1 1,0-1 0,0 1-1,0-1 1,0 1-16,0-24 16,0 23-16,0 1 15,0-1 1,0 1-1,0-1 32,0 0-47,0 1 16,0 70 500,0-23-516,0 23 15,0-24-15,24 24 16,-24 0-16,0 0 31,0-23-31,0 23 0,0-24 31,0 1-31,0-1 16,0 1 0,0 23-16,0-24 15,0 1 1,0-1-16,0 1 15,0-1 1,0 1 0,0-1-1,0 25 17,0-25-17,0 24 16,0-23-15,0 23 15,0-24-15,0 24 15,0-23 0,0 23-15,0-24 15,0 24-15,0-23 0,0 23-1,0-24 1,0 1-1,0-1 1,0 1-16,0-1 16,0 1-1,23-1 1,-23 1 31,0 0-32,0-1 17,0 1 30,0-1-46,0 1 15,0-1-15,0 1 15,0-1-15,0 1-1,0-1 1,0 1 15,0-1-15,0 1-1,0-1 17,0 1-17,0-1 1,0 1 15,0-1 0</inkml:trace>
  <inkml:trace contextRef="#ctx0" brushRef="#br0" timeOffset="142733.6">17192 10183 0,'0'-23'16,"24"-1"-1,-24-23 1,0 24-1,0-24-15</inkml:trace>
  <inkml:trace contextRef="#ctx0" brushRef="#br0" timeOffset="142917.6">17333 9830 0,'24'-23'15,"23"-1"1,-47 1-16,23-24 31,-23 23-31,24-23 16</inkml:trace>
  <inkml:trace contextRef="#ctx0" brushRef="#br0" timeOffset="143086.63">17568 9431 0,'24'-24'16,"-1"24"-16,-23-23 15,24 23-15,-24-47 16,23 23-16,1 0 16,-24-23-16,0-47 15,23 71-15,-23-48 16</inkml:trace>
  <inkml:trace contextRef="#ctx0" brushRef="#br0" timeOffset="143262.65">17804 8819 0,'0'0'0,"47"0"16,0-23-1,-47-1-15,23-46 16,24 22-1,-47-22-15,0-1 16,47 1-16,-47 23 16,0 0-16</inkml:trace>
  <inkml:trace contextRef="#ctx0" brushRef="#br0" timeOffset="143420.37">18039 8325 0,'0'-23'0,"47"23"16,-24-47-1,1 0 32,-24 23-47,0-46 16,0 46 0</inkml:trace>
  <inkml:trace contextRef="#ctx0" brushRef="#br0" timeOffset="144686.99">17756 8067 0,'24'0'63,"0"0"-63,-1 0 16,1-24-1,23 24-15,-24-24 31,1 24-15,-24-23-16,23-1 16,1 24 15,-1-23-31,1 23 16,-1 0-16,1 0 15,-1-47-15,24 47 16,0-24-1,-47 1 1,24 23 0,23-24-16,-24 1 15,1 23 1,-1 0 15,-23-24-31,0 71 156,0 24-140,0-1 0,0-23-16,0 1 15,0-25-15,0 24 16,0-23-16,0 46 16,0-46-16,0 23 15,0-24-15,0 24 16</inkml:trace>
  <inkml:trace contextRef="#ctx0" brushRef="#br0" timeOffset="145660.68">17451 13005 0</inkml:trace>
  <inkml:trace contextRef="#ctx0" brushRef="#br0" timeOffset="145820.29">17545 13288 0,'0'0'16,"23"23"-16,-23 1 16,24 23-16,-24-24 15,0 1 1,47 46 0,-47-46-16,0-1 15</inkml:trace>
  <inkml:trace contextRef="#ctx0" brushRef="#br0" timeOffset="145964.91">17686 13711 0,'0'47'16,"0"-23"0,0-1-16,23 24 15,1-23-15,-24 46 16,0-46-16,47 46 15</inkml:trace>
  <inkml:trace contextRef="#ctx0" brushRef="#br0" timeOffset="146149.54">17780 14134 0,'0'0'0,"24"24"16,-1-1-1,-23 1 1,24 23-1,-24-24 1,0 1-16,23-1 16,-23 24-1</inkml:trace>
  <inkml:trace contextRef="#ctx0" brushRef="#br0" timeOffset="146820.12">17851 14558 0</inkml:trace>
  <inkml:trace contextRef="#ctx0" brushRef="#br0" timeOffset="147629.91">17686 14417 0,'23'47'62,"1"0"-46,47 47 0,-48-47-1,-23-24-15,47 24 16,-23-23-1,-24-1 1,23 1 0,1-24-1,-24 23 1,47-23 109,-24 0-109,71-47-16,-70 0 15,23-47-15,0 0 16,70-71-16,48 1 31,-118 70-31,-23 70 16,-24 1-16,0-1 0,23 24 47</inkml:trace>
  <inkml:trace contextRef="#ctx0" brushRef="#br0" timeOffset="198501.52">31632 11171 0,'0'94'78,"-23"24"-63,23-71-15,-47 0 16,47 23-16,0-23 16,-24-23-16</inkml:trace>
  <inkml:trace contextRef="#ctx0" brushRef="#br0" timeOffset="199052.37">31750 11124 0,'24'-24'31,"-1"24"16,48 47-31,-48 0-16,24 1 15,0 46-15,-23-47 16,-1-24-16,1 24 16,-24-23-1</inkml:trace>
  <inkml:trace contextRef="#ctx0" brushRef="#br0" timeOffset="199878.7">32456 11618 0,'0'-24'47,"-47"24"-47,23 0 16,-23 0-16,-47 47 15,23-23-15,71-1 16,-47 1-16,24-1 15,23 24 1,0-23 0,0 23 15,0-23-31,0-1 16,23 1-16,1-1 15,-1 1 1,24-24-16,-23 23 15,-24 1 17,0 23 30,0-24-46,0 1-1,0-1 1,-24 1 0,-23-24-1,24 0-15,-24 0 16,23 0-16,1 0 16,-24 0-1,23 0 16</inkml:trace>
  <inkml:trace contextRef="#ctx0" brushRef="#br0" timeOffset="200630.04">32385 11665 0,'0'47'63,"0"-24"-47,0 24-16,0 0 15,0 1-15,0-1 16,0 0-16,0 0 15,0-24 1,0 1 0,0-1 31,0 1 31</inkml:trace>
  <inkml:trace contextRef="#ctx0" brushRef="#br0" timeOffset="201285.47">32785 12041 0,'0'-23'16,"0"-1"0,0 1-16,-24-1 15,-46 24 1,46 0-16,-23 0 16,24 0-1,-1 0 1,24 24-1,-23-1-15,23 1 16,0-1 0,0 1-1,0-1 1,0 1-16,0 23 16,0-24-1,47-23 1,-24 0 31,-23-23-32,0-48-15,0-46 32,0 93-32,0 1 0</inkml:trace>
  <inkml:trace contextRef="#ctx0" brushRef="#br0" timeOffset="202174.25">32996 11900 0,'0'-23'32,"-47"46"-17,24-23-15,-1 24 16,1 23-16,23-24 16,0 1-16,0-1 15,0 24-15,0-23 16,0-1-1,0 1 32,47-24-31,0 0-16,0 0 16,0-24-1,-23-23-15,-24 0 16,23 0-16,1 24 15,-24-1-15,0 1 16,23 23 0,-23 47 93,0-24-109,0 24 16,0-23-16,47 23 31,47-47 16,-47-24-32,0 1-15,-47-1 16,47-23-16,-47 24 16,0-1-1</inkml:trace>
  <inkml:trace contextRef="#ctx0" brushRef="#br0" timeOffset="203229.12">30621 14064 0,'188'0'78,"-70"0"-78,-24 0 15,0 0-15,-23 0 16,-1 0-16,-23 0 16,24 0-16,-1 0 15,24 0-15,-23-24 16,-1 24-16,1 0 15,0 0-15,-48 0 16,1 0-16,-1 0 16,24 0-1,-23 0-15,-1 0 16,1 0-16,23 0 16,0 0-16,-24 0 31,24 0-16,-23 0-15,23 0 16,-24 0-16</inkml:trace>
  <inkml:trace contextRef="#ctx0" brushRef="#br0" timeOffset="204052.76">32056 13734 0,'23'0'63,"95"71"-63,-48-24 15,48 24-15,-71-71 16,0 23-16,-23 24 15,-1-47-15,1 0 47,-24 24 0,0-1 156,-24 24-203,-46-23 16,-25 46-16,72-70 16,-1 24-16,-46 23 15,46-47-15,-46 23 78,23 1-78,0-24 16,-24 23-16,-70 1 16</inkml:trace>
  <inkml:trace contextRef="#ctx0" brushRef="#br0" timeOffset="205230.37">30739 13734 0,'-71'48'109,"48"-25"-93,-48 1-16,48 23 15,-24-47-15,-1 70 16,1-46 0,24-24-1,23 47-15,-24-47 16,1 0-16,-1 23 15,1-23 17,-1 24-17,1-1-15,23 1 32,-24-24-17,1 0 16,117 94 157,-24-94-172,-23 47-16,0-47 15,-23 0-15,-24 23 16,24-23 15</inkml:trace>
  <inkml:trace contextRef="#ctx0" brushRef="#br0" timeOffset="206221.41">30856 14464 0,'0'-47'15,"-23"23"17,-1 0-17,24 1-15,-47 23 16,-23-24-16,23 24 16,23 0-1,1 0 1,-1 0-16,1 0 15,-1 0 1,1 24-16,-1-24 16,24 47-16,0 0 15,-24-23-15,24 23 16,0 0-16,-23 0 16,23-24-16,0 24 15,0-23-15,0-1 16,0 1-1,0-1 1,0 1 0,0-1-1,0 1 17,0-1-17,0 1 16</inkml:trace>
  <inkml:trace contextRef="#ctx0" brushRef="#br0" timeOffset="206581.9">30315 14746 0,'0'-24'47,"71"24"-47,-1 0 16,1 47-16,-24-47 15,24 0-15,-48 0 16,48 0-16,-1 0 15,-46 0 1,-1 0 0,1 0 46,-1 0-46</inkml:trace>
  <inkml:trace contextRef="#ctx0" brushRef="#br0" timeOffset="207219.94">30927 14675 0,'0'-23'16,"-24"23"15,1 0-15,23 23 46,0 1-46,0-1-1,0 1 1,0-1 0,0 1 31,23-24-32,24 0-15,-23 0 31,-1-24-15,1 24 140,-1 47-140,-23-23 46</inkml:trace>
  <inkml:trace contextRef="#ctx0" brushRef="#br0" timeOffset="207796.51">31491 14652 0,'0'-47'16,"-23"47"0,-24 0-1,0 0-15,23 0 16,-23 0-16,24 0 15,-1 0 1,24 23 0,-23 1-1,23 23 1,0 0 0,0 0-1,0-24-15,47 1 16,23 23-16,-46-47 15,-24 23 95,-24-23-95,1 0 1,-24 0 0,0 0-1,0 0-15,-24-47 16,71 24 0</inkml:trace>
  <inkml:trace contextRef="#ctx0" brushRef="#br0" timeOffset="208245.52">31609 14393 0,'47'0'47,"-47"94"-32,0 0-15,0 0 16,23 0-16,-23-70 16,0 23-16,24 0 15,-24-24-15</inkml:trace>
  <inkml:trace contextRef="#ctx0" brushRef="#br0" timeOffset="208533.26">31703 14793 0,'47'0'47,"24"0"-32,-24 0-15,47 0 16,-71 0-16,1 0 16,23 0-1</inkml:trace>
  <inkml:trace contextRef="#ctx0" brushRef="#br0" timeOffset="209390.09">32032 14793 0,'0'-24'78,"47"-23"-78,-47 24 16,24 23-16,-24-47 15,0 23-15,0 1 78,-24 23-78,1 0 16,-1 0-16,-23 0 16,47 23-1,0 1 1,0 23-1,0-24 1,0 1 0,0-1-16,24-23 31,23 0-31,0 0 16,-24 0-1,1 0-15,-1-23 16,-23-1-16,0 1 15,24 23-15,-24-24 47,23 24-31,24 0 46,-47 24-62,0 23 16,24 0-16,-24 0 16,23 0-16,-23-24 15,24 24 1,-1-23 31,1-24-47,47 23 15,-48-23 1,1 0-16,-1 0 16,1 0-16</inkml:trace>
  <inkml:trace contextRef="#ctx0" brushRef="#br0" timeOffset="-187067.93">19403 14205 0,'23'0'234,"-23"23"-218,24-23 0,-1 0-1</inkml:trace>
  <inkml:trace contextRef="#ctx0" brushRef="#br1" timeOffset="-181596.97">19403 14158 0,'-24'0'47,"1"0"-47,-1 0 16,1 0-1,-1 0 1,24 47 15,0-24 63,-23-23 140,46 0-171,1 0-48,-1-23-15,1-1 32,-24 1-32,0-1 31,-24 24 31,24 24 1,0-1-1</inkml:trace>
  <inkml:trace contextRef="#ctx0" brushRef="#br1" timeOffset="-174537.87">19332 14275 0,'24'0'141,"-24"-47"-126,23-23 17,1 46-32,-1-23 0,-23 24 15,24-24-15,-24 0 16,47 23-1,-47 1-15,0-1 16,0 1 0,23-1 249,-23 1-249,0-1 15,0 1-31,0-1 31,0 0 94,0 1-109,47-1 0,-47 1 31</inkml:trace>
  <inkml:trace contextRef="#ctx0" brushRef="#br1" timeOffset="-173788.82">19591 13617 0,'23'0'141,"1"23"-141,-1 1 16,1-1-1,0 1-15,-1-1 32,1 1-17,-1 0-15,1-24 16,-24 23-16,47-23 15,-47 24-15,23-1 47,1-23-31,-24 24 0</inkml:trace>
  <inkml:trace contextRef="#ctx0" brushRef="#br1" timeOffset="-172755.55">19967 13899 0,'0'-23'16,"0"-24"-1,0 0 1,0-1-1,24 48-15,-24-47 16,0 24 0,0-24-16,0 0 31,0 23-31,23 24 16,-23-23-16,0-1 15,0 1 1,47-1-1,-47 1 1,0-1 15</inkml:trace>
  <inkml:trace contextRef="#ctx0" brushRef="#br1" timeOffset="-172019.42">20061 13405 0,'47'0'47,"0"0"-32,24 24 17,-24-1-17,-24 1 1,48-1-16,-47-23 31,-1 0-15,24 47-1,-23-47 1,23 0 0,-24 0-1,1 0 1,-1 0-16,1 0 31</inkml:trace>
  <inkml:trace contextRef="#ctx0" brushRef="#br1" timeOffset="-171379.34">20626 13546 0,'23'0'47,"1"0"-31,-24-47 0,0 24-16,0-24 15,23 23-15,1-23 16,-1 24-1,-23-1-15,24-23 16,-1 24 15,-23-1-15,24 24 0,-24-23-1,23-1 16,-23 1 1,24-25-32,-1 1 15,1 47-15,-24-47 16,47 24 0,-47-1 46</inkml:trace>
  <inkml:trace contextRef="#ctx0" brushRef="#br1" timeOffset="-170810.28">20979 12958 0,'23'0'47,"24"24"-47,0-1 16,47 1-16,-47-1 15,24-23-15,-24 24 16,-24-24-16,1 0 15,23 0-15,-24 0 16,24 47-16,-23-47 16,23 0-16,-23 0 15,-1 0 1,1 0-16,23 0 31,-24 0 32</inkml:trace>
  <inkml:trace contextRef="#ctx0" brushRef="#br1" timeOffset="-170211.93">21755 13052 0,'23'-47'0,"-23"0"15,0 24 1,47-1 0,-47 1-16,47-24 15,-23 23 1,23-23-16,0 24 15,-24-24-15,48 0 16,-48 0 0,-23 23-16,24 1 15,-1-1 1,-23 1 0,24 23-16,-24-24 15,23 24 32</inkml:trace>
  <inkml:trace contextRef="#ctx0" brushRef="#br1" timeOffset="-169603.38">22249 12464 0,'47'0'63,"0"0"-48,-24 0-15,1 0 16,-1 0 0,1 24-16,-1-24 15,24 24-15,-23-24 16,23 0-16,-24 23 15,1-23 32,-1 0-31,1 0-16,-1-23 16</inkml:trace>
  <inkml:trace contextRef="#ctx0" brushRef="#br1" timeOffset="-168987.64">22907 12370 0,'24'0'16,"-24"-47"-16,0 24 16,47-1-16,-47 1 15,23-1 1,-23-23-1,47 24 1,-47-1 0,24 1-16,-1-1 15,1 1 1,-1 23-16</inkml:trace>
  <inkml:trace contextRef="#ctx0" brushRef="#br1" timeOffset="-168618.6">23260 12018 0,'23'-24'16,"24"24"0,-23-47-16,-1 47 15,1 0 1,-1 0-1,1 0-15,-1 0 79,1-23-79</inkml:trace>
  <inkml:trace contextRef="#ctx0" brushRef="#br1" timeOffset="-167051.05">23307 11877 0,'23'0'94,"24"0"-79,-47 47 313,0-24-124,0 1-173,0-1-16,0 1 314,0 23-298</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09:33:03.278"/>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FF0000"/>
    </inkml:brush>
  </inkml:definitions>
  <inkml:trace contextRef="#ctx0" brushRef="#br0">13406 3175 0,'47'0'172,"23"0"-156,-46 0-16,23 0 15,-24 0-15,1 0 16,-1 0-16,1 0 16,-1 0-1,24 0-15,-23 0 16,-1 0-1,1 0-15,-1 0 16,1 0-16,-1 0 31,1 0-31,-1 0 32,1 0 93</inkml:trace>
  <inkml:trace contextRef="#ctx0" brushRef="#br0" timeOffset="1528.15">16110 3175 0,'47'0'219,"-23"0"-219,-1 0 15,24 0 1,-23 0 0,-1 0-16,24 0 15,-23 0-15,-1 0 16,1 0-1,-1 0 32,1 0-31</inkml:trace>
  <inkml:trace contextRef="#ctx0" brushRef="#br0" timeOffset="17159.88">14276 4750 0,'70'0'31,"-23"0"-15,24 24-16,-24-24 15,0 0-15,24 23 16,-48-23 0,48 0-1,-1 24-15,-23-24 16,47 0-16,24 23 16,-1 1-16,-46-24 15,0 0-15,-1 0 16,-23 0-16,0 0 15,0 0 1,0 0-16,0 0 16,24 0-16,23 0 15,-24 0-15,1 0 16,-47 0-16,-1 0 16,1 0-16,23 0 31,-24 0-31,48 0 15,-1 0-15,24 0 16,24 0-16,-24 0 31,-47 0-31,-23 0 0,-1 0 16,1 0 0,-1 0-1,1 0-15,23 0 16,23 0-16,-23 0 15,-23 0-15,46 0 16,-23 24-16,-23-24 16,-1 0-16,1 0 15,23 23-15,0-23 16,-23 0 0,46 0-16,-46 0 15,-1 0-15,1 0 16,-1 0-16,1 0 15,-1 0-15,1 0 16,-1 0-16,1 0 16,46 0-16,24 0 15,-23 0-15,-1 0 16,-22 0-16,-1 0 31,-24 0-31,1 0 31,23 0-15,-24 0 0,1 0-16,23 0 15,0 0 79</inkml:trace>
  <inkml:trace contextRef="#ctx0" brushRef="#br0" timeOffset="18472.41">21167 4139 0,'47'-47'0,"-24"23"31,24 1-31,-23 23 16,-1 0 0,1 0-16,23 23 15,-24 24-15,48 0 16,-48 0-16,1 1 15,-24-25 1,0 1 0,23-1-16,-23 1 15,0-1 1,0 1-16,0-1 31,0-46 47,0-1-62,0-23-16,48-47 16,-48 23-1,23 24 1,1 0-1,-1 24-15,1-1 16,-1 24 15,1 0-15,-1 0 31,1 0-16,23 47-15,-47-23-16,0-1 15,23 48-15,-23-48 16,0 25-16,0 22 16,0-46-16,71 46 15,-71-46-15,0 23 16,0-24-16,0 1 15,0-1-15,23 1 16,24 23 0,-47-24-16,0 1 15,24 23-15,-1 0 16,24 0 0,-23-24-1,23 25 1,24 22-1,-48-46-15,48-1 16,-48 24-16,1-47 16,-1 24-16,1-24 15,-1 0-15,1 0 16,23 0 0</inkml:trace>
  <inkml:trace contextRef="#ctx0" brushRef="#br0" timeOffset="56479.09">11336 9031 0,'-94'23'79,"47"24"-79</inkml:trace>
  <inkml:trace contextRef="#ctx0" brushRef="#br0" timeOffset="56655.97">11101 9125 0,'-24'23'47,"1"1"-47,-1-24 16,1 23-16,-24 24 15</inkml:trace>
  <inkml:trace contextRef="#ctx0" brushRef="#br0" timeOffset="56824.74">10913 9242 0,'-24'0'0,"1"0"47,23 24-31,-71-1-16,47 25 15,-46-25-15</inkml:trace>
  <inkml:trace contextRef="#ctx0" brushRef="#br0" timeOffset="63785.08">13594 8255 0,'-71'0'63,"24"0"-48,0 0-15,0 0 16</inkml:trace>
  <inkml:trace contextRef="#ctx0" brushRef="#br0" timeOffset="64000.8">13288 8255 0,'-24'23'78,"-23"24"-47</inkml:trace>
  <inkml:trace contextRef="#ctx0" brushRef="#br0" timeOffset="64360.39">13194 8913 0,'0'47'16,"0"-23"31</inkml:trace>
  <inkml:trace contextRef="#ctx0" brushRef="#br0" timeOffset="64601.59">13288 9125 0,'23'0'0,"1"23"15,0-23-15,23 0 16,-24 0 0</inkml:trace>
  <inkml:trace contextRef="#ctx0" brushRef="#br0" timeOffset="64784.59">13500 9148 0,'23'0'31,"24"0"-16,-23 0 1</inkml:trace>
  <inkml:trace contextRef="#ctx0" brushRef="#br0" timeOffset="64968.88">13735 9031 0,'23'-24'15,"-23"1"1,24-1 0,-24-23-1,0 24 1,0-1-16</inkml:trace>
  <inkml:trace contextRef="#ctx0" brushRef="#br0" timeOffset="65391.18">13664 8325 0,'-23'0'94,"-48"-23"-94,1 23 15,46 0-15,1 0 16,-1 0-16</inkml:trace>
  <inkml:trace contextRef="#ctx0" brushRef="#br0" timeOffset="76903.18">11195 9195 0,'0'94'94,"0"-70"-79,0 47-15,0-1 16,0-46-16,0 46 15,23-46-15,-23 23 16,24 23-16,-24-46 16,0-1-1,0 24 1,0-23-16,0-1 16,0 24-16,0 0 31,0-23-16</inkml:trace>
  <inkml:trace contextRef="#ctx0" brushRef="#br0" timeOffset="80935.84">11242 9289 0,'0'-23'63,"94"23"-48,-24 0-15,1 0 16,23 0-16,47 0 15,-47 0-15,24 0 16,47 0-16,-48 0 16,1 0-16,-24-24 15,0 24-15,23 0 16,-46 0-16,23 0 16,-47 0-16,24 0 15,-24 0-15,-24 0 16,48 0-16,-48 0 15,24 0-15,24 0 16,-24 0-16,0 0 16,0 0-16,0 0 15,-23 0 1,23 0-16,0 0 16,0 0-16,-24 0 15,24 0-15,0 0 16,0 0-16,24 0 15,-24 0-15,23 0 16,-23 0-16,-23 0 16,47 0-16,-24 0 15,23 0-15,24 0 16,-23 0-16,-1 0 16,-23 0-16,24 0 15,23 0-15,0 0 16,-23 0-16,-48 0 15,48 0-15,-24 0 16,0 0-16,23 0 16,-23 0-16,24 0 15,-1 0-15,1 0 16,0 0-16,-48 0 16,24 0-16,-23 0 15,-1 0-15,24 0 16,-23 0-16,46 0 15,1 0 1,-1 0-16,24 0 16,1 0-16,46-47 15,-47 47-15,-71-23 16,24 23-16,-23 0 16,23 0-16,0 0 15,47 0-15,0 0 16,24 0-16,-24 0 15,47 0-15,-24 0 16,-23 0-16,-46 0 16,22 0-16,-23 0 15,0 0 1,24 0-16,-1 0 16,1 0-16,-1 0 15,1 0-15,70 0 16,-47 0-16,0 0 15,-70 0-15,23 0 16,0 0-16,23 0 16,1 0-16,-24 0 15,0 0-15,0 0 16,0 0 0,0 0-16,0 0 15,47 0 1,0 0-16,0 0 15,0 0-15,-23 0 16,23 0-16,0 0 16,0 0-16,-23 0 15,-24 0-15,0 0 16,-24 0-16,1 0 16,46 0-16,1 0 15,23 0-15,0 0 16,0 0-16,-23 0 15,-1 0-15,-46 0 16,23 0-16,-24 0 16,1 0-16,23 0 15,-24 0-15,48 0 16,0 0-16,23 0 16,0 0-16,23 0 15,-93 0 1,-1 0-16,1 0 203,-24 47-187,0 23-16,0 1 15,0 23-15,0 0 16,0 0-16,0 47 15,0-70-15,0-24 16,0 24-16,0-48 16,0 1-16,0-1 15,0 1 1,0-1 0,0 1-16,0-1 15,0 1 1,0-1 15,0 1-15,-24-24 171,-70 0-171,0 0-16,-70 0 15,117 0-15,-48 0 16,25 0-16,-1 0 16,1 0-16,-24 0 15,47 0-15,-47 0 16,23 0-16,0 0 16,-23 0-16,0 0 15,0 0 1,-23 0-16,-1 0 15,24 0-15,0 0 16,0 0-16,0 0 16,47 0-16,-24 0 15,1 0-15,-1 0 16,-23 0-16,0 0 16,0 0-16,0 0 15,-24 0-15,24 0 16,24 0-16,-48 0 15,24 0-15,23 0 16,1 0-16,23 0 16,-24 0-16,-23 0 15,24 0-15,-1 0 16,24 23-16,-24 1 16,-23-24-16,24 0 15,-48 23-15,24-23 16,0 24-16,23-24 15,-23 0-15,0 0 16,-23 23-16,-71-23 31,70 24-31,24-24 16,-47 0-16,47 0 16,0 0-16,-47 0 15,70 0-15,-23 0 16,0 0-16,23 0 15,-23 0-15,24 0 16,-24 0-16,0 0 16,46 0-16,-46 0 15,24 0-15,-1 0 16,1 0-16,23 0 16,-24 0-16,1 0 15,-24 0-15,-1 0 16,25 0-16,-24 0 15,-47 0-15,23 0 16,24 0-16,-24 0 16,48 0-16,-24 0 15,23 0-15,24 0 16,0 0-16,24 0 16,-24 0-16,0 0 15,-24 0-15,0 0 16,48 0-16,-24 0 15,0 0 1,0 0-16,0 0 16,0 0-16,23 0 15,-23 0-15,0 0 16,24 0-16,-71 0 16,23 0-16,0 0 15,1 0-15,46 0 16,-23 0-16,24 0 15,-24 0-15,0 0 16,23 0-16,-46 0 16,46 0-16,-23 0 15,0 0-15,24 0 16,-1 0-16,1 0 16,-1 0-1,1 0 1,-25 0-1,25 0 1,-1 0-16,-23 0 16,24 0-1,-1-24 173,24 1-173,0-1 1,0 1 0,0-1-1,0 1 1,0-1-16,0 1 31,0-1-31,-23 1 16,23-1 15,0 1-31,0-1 16,0 1 15,0-1 16,0 1-32,0-25 17,0 25-32,0-1 31,0 1 0,-24-1 32</inkml:trace>
  <inkml:trace contextRef="#ctx0" brushRef="#br1" timeOffset="126951.87">10348 4327 0,'0'-23'63,"-23"23"-48,-71 94-15,23-47 16,-23 47-16,70-71 16,-23 48-16,24-71 15,23 23-15</inkml:trace>
  <inkml:trace contextRef="#ctx0" brushRef="#br1" timeOffset="127407.22">10066 4068 0,'23'47'15,"1"0"1,-24-23 0,23 23-16,1-47 15,0 47-15,23 0 16,-24 24-16,1 23 15,-1-24-15,24-23 16,-23 0-16,23 47 16,0-23-16,0-24 15,-47 0-15,23-47 16</inkml:trace>
  <inkml:trace contextRef="#ctx0" brushRef="#br1" timeOffset="127912.59">10089 4515 0,'47'-23'109,"142"46"-109,-95 1 16,-47-1-16,-24-23 16</inkml:trace>
  <inkml:trace contextRef="#ctx0" brushRef="#br1" timeOffset="128390.93">10395 5244 0,'-23'0'16,"-48"71"15,1 23-16,-1 24-15,24-95 16,0 71-16,0-23 16,23-48-16,-23 1 15,47-1-15,0 1 16,-47-48 46</inkml:trace>
  <inkml:trace contextRef="#ctx0" brushRef="#br1" timeOffset="128751.2">9878 5268 0,'47'0'47,"94"70"-32,-94-23-15,47 71 16,-47-47-16,47-1 15,-70 1-15,70 23 16,-71-71-16</inkml:trace>
  <inkml:trace contextRef="#ctx0" brushRef="#br1" timeOffset="129009.4">10184 5644 0,'70'-47'63,"1"24"-63,-1-1 15,-23 1-15,0 23 16</inkml:trace>
  <inkml:trace contextRef="#ctx0" brushRef="#br1" timeOffset="129296.61">10231 5432 0,'-24'0'16,"1"0"0,-1 0-16,0 0 15,-46-23-15,-24 23 16,-47-24-16,-24 1 15,0-24-15,48 47 16,-71-24-16</inkml:trace>
  <inkml:trace contextRef="#ctx0" brushRef="#br1" timeOffset="129623.85">8443 5244 0,'0'0'16,"-47"0"-1,0 0-15,24 0 16,-72 0-16,1 0 16,-141 0-16,0 0 15,-118 0-15,24 0 16,-94 0-16,70 0 16,118 0-16,70 0 15,71 0-15,0 0 16,23 0-16,48 0 15,-24 0 1,-24 0 0,-70 0-16,-141 24 15,-47-24-15,-165 70 16,47-70-16,-212 0 16,-46 47-16,258-47 15,47 0-15</inkml:trace>
  <inkml:trace contextRef="#ctx0" brushRef="#br1" timeOffset="129799.98">917 5409 0,'-23'0'15,"-1"0"1,1 47 0,-71-47 15,-71 23-16,24 25-15,117-25 16,-46 1-16,23-24 16</inkml:trace>
  <inkml:trace contextRef="#ctx0" brushRef="#br1" timeOffset="129967.05">141 5691 0,'0'24'16,"-23"-1"-16,23 1 0,0-1 15,-24 1-15,24 23 16,0 47-16,0 0 16,0 47-16,-23-23 15,23 117-15,-24-24 16,-23-46-16,47 47 16</inkml:trace>
  <inkml:trace contextRef="#ctx0" brushRef="#br1" timeOffset="130134.18">0 8137 0,'0'0'0,"0"118"15,0-48 1,0-23-16,24 24 16,-24-1-16,0 24 15,0 71-15,0-71 16,0 24-16,0-24 15</inkml:trace>
  <inkml:trace contextRef="#ctx0" brushRef="#br1" timeOffset="130311.32">47 9642 0,'0'0'0,"24"118"16,-24-48-1,47-23-15,-47 24 16,0-24-16,0 47 15,0 0-15,0 0 16,0 0-16,0 24 16,0-24-16,0 0 15</inkml:trace>
  <inkml:trace contextRef="#ctx0" brushRef="#br1" timeOffset="130446.34">235 11077 0,'0'0'0,"47"70"16,-47-46-16,0 23 16,0 24-16,24 46 15,-1-23-15,-23 24 16</inkml:trace>
  <inkml:trace contextRef="#ctx0" brushRef="#br1" timeOffset="130616.47">447 12229 0,'0'0'0,"0"24"16,23-1-16,1 48 0,-24-1 15,47-23-15,-24 24 16,-23 0-16,0 23 16,0-24-16,0 24 15</inkml:trace>
  <inkml:trace contextRef="#ctx0" brushRef="#br1" timeOffset="130814.61">564 13052 0,'0'71'16,"47"-47"-16,-23 23 0,23 23 16,0-23-1,0 71-15,47-1 16,-47-46-16,24 46 15,-24-46-15,23 47 16,-46-48-16,-1 1 16,1-24-16,-24-24 15,70 48-15</inkml:trace>
  <inkml:trace contextRef="#ctx0" brushRef="#br1" timeOffset="130974.73">1435 14299 0,'94'47'15,"0"24"-15,-24-1 16,-23-70-16,24 47 16,23 0-16,0 0 15,0 0-15,71 0 16,-24 47-16,-47-70 16,0-1-16</inkml:trace>
  <inkml:trace contextRef="#ctx0" brushRef="#br1" timeOffset="131142.84">3057 14934 0,'0'0'0,"212"47"15,-47 0-15,-24-23 16,47 23 0,-47 0-16,-47-24 15,24-23-15,117 47 16,-141-47-16,0 0 15,-47 0-15</inkml:trace>
  <inkml:trace contextRef="#ctx0" brushRef="#br1" timeOffset="131310.97">5268 15193 0,'0'0'0,"141"47"15,-70-47-15,23 23 0,23-23 16,1 0-16,47 0 15,-48 0-15,48 0 16,47 0-16,-48 0 16,-93 0-16,-1 0 15</inkml:trace>
  <inkml:trace contextRef="#ctx0" brushRef="#br1" timeOffset="131470.09">7244 15240 0,'0'0'0,"94"0"15,0 0-15,-47 0 16,47 0 0,-47 0-16,0 0 15,47 0-15,-23 0 16,23 0-16,0 0 16,23 0-16</inkml:trace>
  <inkml:trace contextRef="#ctx0" brushRef="#br1" timeOffset="131727.31">8584 15240 0,'0'0'0,"47"0"16,47 0-16,-23 23 0,70-23 15,-23 0-15,23 0 16,47 0-16,-23 24 16,-24-24-16,-71 0 15,24 47-15,-47-47 16,-23 0-1,46 23 1,1-23-16,-24 0 16,-24 0-16,1 0 15</inkml:trace>
  <inkml:trace contextRef="#ctx0" brushRef="#br1" timeOffset="132551.87">9619 14981 0,'94'-24'78,"24"95"-62,46 47-16,1-1 16,0-23-16,-142-70 15,1-1-15,-24 1 110,-24-24 30,-93 70-140,22-23 16,-22 0-1,-48 48-15,-23-1 16,71-47-16,22 0 16,72-47-16,-24 23 15</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09:36:27.875"/>
    </inkml:context>
    <inkml:brush xml:id="br0">
      <inkml:brushProperty name="width" value="0.05292" units="cm"/>
      <inkml:brushProperty name="height" value="0.05292" units="cm"/>
      <inkml:brushProperty name="color" value="#FF0000"/>
    </inkml:brush>
  </inkml:definitions>
  <inkml:trace contextRef="#ctx0" brushRef="#br0">6891 14746 0</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9.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58:20.58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1740 11806 0,'0'23'156,"0"1"-125,0 0-15,0-1-1,0 1 95,0 23-63,24-47-32,-24 23 1,23-23 31,24 0-32,-23 0 1,23 0-16,0 0 31,-23 0-31,-1 0 16,1 0 15,-1 0-15,-23-23-1,0-1 1,0 1 0,0-1 46,0 1-46,0-1 46,0 48 110,0-1-172,0 1 16,0-1-1,24 24 1,46 24 0,-70-48-1,24-23 48,-1 0-32,1 0-15,-1 0-1,-23-23 1,0-24 0,0 23 15,47-23-16,-47 24 1,0-24 0,0 23 93,0 0 16</inkml:trace>
  <inkml:trace contextRef="#ctx0" brushRef="#br0" timeOffset="504.8">2658 11971 0,'47'0'16,"-24"0"15,24 0-31,-23 0 0,70 0 31,-47 0-31,-24 0 0,1-24 16</inkml:trace>
  <inkml:trace contextRef="#ctx0" brushRef="#br0" timeOffset="1048.23">2752 12112 0,'0'23'31,"23"-23"-31,24 0 16,0 0-16,0 0 15,-23 0 1,23 0-16,-24 0 31,-23-23-31</inkml:trace>
  <inkml:trace contextRef="#ctx0" brushRef="#br0" timeOffset="2339.56">3481 11829 0,'0'24'109,"0"0"-109,0-1 16,0 1-1,0-1 17,23 1 15,24-24-16,-23 0-31,23 0 31,23-47-15,-70 0 15,0 23 0,0 0 16,0 48 94,0 0-126,0 23-15,24-24 16,-24 1 0,0 23-1,23-47 16,1 0-15,-24 23-16,23-23 16,1 0-1,0 0 1,-1 0 15,1 0-15,-1 0 15,24 0-31,-47-47 16,0 24-16,0-48 15,24 48-15,-1-1 16,-23 0 15</inkml:trace>
  <inkml:trace contextRef="#ctx0" brushRef="#br0" timeOffset="3001.24">4304 12018 0,'23'0'78,"1"0"-62,46 0-16,-22 0 15,-25 0-15,1 0 16,23 0-16</inkml:trace>
  <inkml:trace contextRef="#ctx0" brushRef="#br0" timeOffset="4321.2">4704 11759 0,'0'-24'47,"23"24"-32,1 0-15,-1 24 32,-23 23-17,0-24-15,0 25 16,24-25-16,-24 24 16,0 0-16,0 0 15,0-23 1,0 23-1,0-24 1,0-93 109,0-1-125,0 48 16,0-71-16,0 23 15,0 24-15,0 23 16,0 1-16,0-1 16,23 24-16,1-23 15,-24-1-15,23 24 16,1 0-1,-1 0 17,1 0-1,46 24-31,-70 23 16,47 0 15,-47 0-31,0-24 31,0 1-31,24 23 0,-24 0 31,0-23-31,24 23 0,-24-24 16,0 24 0,0-23-1,0 23 1,0 0-1,0-24 1,0 1-16,0-1 16,0 1-16,0-1 15,47 24 17,-24 24-32,1-48 15,-1-23-15,1 24 16,-24 0-16,70-1 15,-46 1 1,-1-24-16,1 0 0,23 23 16,0 1-16,0-24 15,0 0 17</inkml:trace>
  <inkml:trace contextRef="#ctx0" brushRef="#br0" timeOffset="5528.34">5644 11782 0,'0'-23'31,"-23"-48"-15,-1 71-16,1-70 16,-24 70 15,0-24-31,23 24 16,1 0-1,-1 0 32</inkml:trace>
  <inkml:trace contextRef="#ctx0" brushRef="#br0" timeOffset="6664.57">5409 11594 0,'-23'0'79,"46"-47"-64,24 24 1,-23 23-16,46 0 15,-46 0 1,-1 0 0,1 0-1,-1 23 1,-23 24 0,24-47-16,-24 24 15,0-1-15,23-23 16,-23 24-1,0-1-15,0 24 32,0-23-17,0-1 1,0 1 0,0-1-16,0 1 0,0 23 15,0 0 1,0-23-1,0 23 1,-23-47 0,-1 23-1,1-23 32,-1 0 0,24-23 0,0-1-47,0 1 16,0-1-1,0 1 1,0-1 15,0 1-15,0-1-1,0 0-15,0 1 125,24 23-109,23 0 15,-24 23 0,-23 1 16,0 0-15,24 23 77</inkml:trace>
  <inkml:trace contextRef="#ctx0" brushRef="#br0" timeOffset="8585.83">5856 11571 0,'0'23'94,"0"1"-94,0-1 15,0 1-15,0 23 16,0-24 0,-23 1-1,23 23 63,0-24-31,0 1-15,23 23-1,1-23 16,-1-24-32,1 23 1,-1 1 0,1-24 30,-1 0-46,1 0 16,-1 0 0,1 0-1</inkml:trace>
  <inkml:trace contextRef="#ctx0" brushRef="#br0" timeOffset="9108.83">6256 11406 0,'0'71'47,"0"-1"-47,0 1 15,0-24-15,0 47 16,0 94 15,0-117-31,0-24 0,0-24 16,0 24-1,0-23-15,0 23 16,0-24 0,0 24-1,23-47 1,-23 24 31,47-24-32</inkml:trace>
  <inkml:trace contextRef="#ctx0" brushRef="#br0" timeOffset="10232.09">6585 11641 0,'24'0'62,"23"0"-62,-24 0 31,-23 47-15,47-23-16,-47 23 16,24 23-1,-24-46-15,0 23 16,0-23-16,0 23 16,0 0-1,0-24-15,0 1 16,0-1-1,-24 24 1,24-23 0,-23-24-1,-1 0 63,24-24-46,0 1 30,0-24-46,0 23-1,47-23-15,-23 24 16,-24-1-16,0 1 16,23-1-16,-23 1 15,0-1 1,24 0 31,-1 24 62,1 0-109,-24 24 16,0 0-1,0-1 1,0 1 0,0-1-1,0 1 1</inkml:trace>
  <inkml:trace contextRef="#ctx0" brushRef="#br0" timeOffset="11384.9">6961 11900 0,'0'24'78,"0"23"-78,0-24 15,-23 24-15,23 0 32,0 0-17,47-47 63,-23 0-78,-1-23 32,1-1-17,-24 1-15,23-24 16,-23 23-16,0 1 47,0-1 93,0 48-124,0-1 0,0 24-1,24-23-15,-24-1 16,23 1-1,1-24 1,-1 0 0,24 0 15,-23 0-15,-1 0-1,1 0-15,-1 0 16,1-24-1,-1-23-15,1 24 32,23 23-17,-47-24 1,0 1 15,-24 23 16</inkml:trace>
  <inkml:trace contextRef="#ctx0" brushRef="#br0" timeOffset="14857.76">2258 12347 0,'23'0'16,"24"0"0,-47-24-1,24-23-15,-24 24 16,0-1-16,0-23 15,0 24 1,0-1-16,0 1 16,23-1 15,-23 48 188,0-1-204,0 1-15,0-1 16,0 1-16,0-1 16,0 1 15,0-1-16,0 1-15,24-1 32,-1 1-1,-23-1 0,24-23-31,-1 0 63,1 0-16</inkml:trace>
  <inkml:trace contextRef="#ctx0" brushRef="#br0" timeOffset="15490.26">2375 12253 0,'47'0'109,"-23"0"-93,-1 0 31</inkml:trace>
  <inkml:trace contextRef="#ctx0" brushRef="#br0" timeOffset="17136.93">3904 12276 0,'0'-23'110,"0"-1"-95,0 1 157,0-1-125,0 48 172,0-1-204,0 1-15,0-1 32,0 1-17,0-1 17,24 24 46</inkml:trace>
  <inkml:trace contextRef="#ctx0" brushRef="#br0" timeOffset="17831.96">3904 12323 0,'0'-23'110</inkml:trace>
  <inkml:trace contextRef="#ctx0" brushRef="#br0" timeOffset="18552.08">3951 12323 0,'24'0'47,"-1"0"-31,1 0 109,-1 0-94</inkml:trace>
  <inkml:trace contextRef="#ctx0" brushRef="#br0" timeOffset="19081.45">4257 12229 0,'0'24'62,"0"-1"-46,0 24-1,0-23 1,0 23 0,0-24 15</inkml:trace>
  <inkml:trace contextRef="#ctx0" brushRef="#br0" timeOffset="21249.34">4069 12464 0,'0'-23'109,"23"23"-93,1 0 31,-1 0 234,1 0-281,-1 0 31,1 0 16</inkml:trace>
  <inkml:trace contextRef="#ctx0" brushRef="#br1" timeOffset="31065.58">4539 13288 0,'47'0'47,"0"0"-31,-23 0-16,-95 0 250,1 0-250</inkml:trace>
  <inkml:trace contextRef="#ctx0" brushRef="#br1" timeOffset="32553.99">4680 13052 0,'24'0'62,"-1"0"-46,-23 24-1,0 23 1,0-23-16,24 23 16,-24-24-16,0 1 15,0-1 16,23-23 157,1-23-172,-24-1-16,23-23 31,1 24-31,-1-1 31,24 0-31,-23 24 16,23 0 46,-24 0 32,-23 24-78,0 0-16,24 23 15,-24-24 1,0 24-1,23 0-15,-23-23 16,0-1-16,0 1 16,0 23-16,0-24 15,0 1 1,0-1-16,24 1 16,-24-1-1,0 1 1,24-1-1,-24 1 1,23 23 0,-23-24-1,24 1 1,-1-1 0,1 25-16,-1-25 15,48-23 1,-24 47-1,-24-47 1,1 0-16,-1 0 16,1 0-16,-1 0 15,48 0 1,-48-47-16</inkml:trace>
  <inkml:trace contextRef="#ctx0" brushRef="#br1" timeOffset="34674.41">5715 13147 0,'24'0'78,"23"0"-78,23 0 15,1 0-15,-48 0 16,24 0-16,-23 0 16,-1 0-1,24 23 1</inkml:trace>
  <inkml:trace contextRef="#ctx0" brushRef="#br1" timeOffset="35242.06">5786 13382 0,'23'0'16,"24"0"-16,0 0 15,24 0-15,-24 0 16,-24 0 0,24 0-16,-23 0 0,23 0 15</inkml:trace>
  <inkml:trace contextRef="#ctx0" brushRef="#br1" timeOffset="36810.11">6773 12700 0,'24'0'32,"-1"0"-17,1 23 1,-1 1-16,1-1 16,-1 1-16,1 23 15,-24-24 1,23 1-16,-23-1 31,0 1-15,24-1 15,-24 1-31,0-71 156,0 23-140,0 1-16,0-24 15,0 0 1,0 23-16,0-23 16,0 24-1,0-24 1,24 23 31,-1 24-16,24 0 0,-23 0-31,-1 0 16,1 0 0,-1 24-1,-23-1-15,24 24 16,-1-47-1,-23 24 1,0-1-16,0 1 16,24-1-1,-24 1 17,0-1-17,0 1-15,23-1 16,-23 1-1,0 23 1,24-24 0,-24 24 15,0-23 0,47-1-31,-47 1 16,23 0-1,1-1 1,23-23-16,0 24 16,-24-1 15,1-23-31,-1 0 16,1 0-1,23 0-15,-23 0 47,-1 0 16</inkml:trace>
  <inkml:trace contextRef="#ctx0" brushRef="#br1" timeOffset="37754.01">6750 13405 0,'211'0'109,"-93"0"-93,-47 0-16,-1 0 16,24 0-16,-47 0 15,-23 0 1,-1 0-16,1 0 15,-1 0-15,24 0 16,24 0-16,-24 0 16,0 0-16,71 0 15,-71-23-15,23 23 16,-46 0-16,23 0 16,-24 0-16,1 0 15,-1 0-15,24 0 16,-23 0-1,-1 0-15,48-24 32,-48 24-32</inkml:trace>
  <inkml:trace contextRef="#ctx0" brushRef="#br1" timeOffset="39413.89">6773 14299 0,'0'-24'15,"24"-46"1,-24 23-1,0 0-15,0-24 16,0 48-16,0-48 16,0 48-1,23-1 142,1 24-142,23 0-15,0 71 16,0-48-16,0 24 15,0 47 1,-23-70-16,23 46 0,-47-46 16,0-48 140,0-23-156,0 24 16,0-48-16,-24-46 15,1 117-15,23-71 16,-24 24-1,24 24-15,0-1 16,0-23-16,-47 0 16,47 23-1,0 1 17,0-24-32,0 23 31,0 1-31,0-1 15,-23 1 189,117 23-189,0 0 1,0 23-16,0-23 15,47 0-15,-71 0 16,-22 0-16,-1 0 16,70 0-1,-93 0 1,-1-23-16,48 23 16,-1 0-1,-46 0-15,23-24 16,0 24-16,0 0 15,0 0-15,-24-23 16,1 23-16,47 0 16,-48-24-1,24 24 1</inkml:trace>
  <inkml:trace contextRef="#ctx0" brushRef="#br1" timeOffset="40592.32">7738 13805 0,'0'24'62,"-47"23"-46,23 0-16,1 0 15,-1-24 1,-23 24-16,23-47 16,1 0-1,-1 0 17,1 0-1,-24 0 31,23 0-62,24-23 16,0-1-16,0 1 16,0-1-16,-23-23 15,23 0 1,0 24 31,47-1-32,0 24 1,-24 0 0,24 0-16,-23 0 15,-1 0 1,1 0-1,0 0-15,-24 24 16,23-24-16,-23 23 16,47 24-1,-47-23 1,24 23 0,-1-24-1,-23 24 1,0-23-16,24-1 15</inkml:trace>
  <inkml:trace contextRef="#ctx0" brushRef="#br1" timeOffset="41393.18">7761 14346 0,'0'-71'47,"24"71"-47,-1-23 15,-23-1-15,0-23 31,0 24-31,0-1 110,-23 48-95,23-1-15,0 24 16,0-23 0,0-1-1,0 1-15,0-1 16,0 1 0,0 23 15,23-47-16,-23 24 17,24-24-1,-1 0-15,1 0-1</inkml:trace>
  <inkml:trace contextRef="#ctx0" brushRef="#br1" timeOffset="41769.61">7785 14346 0,'47'0'47,"-24"0"-32</inkml:trace>
  <inkml:trace contextRef="#ctx0" brushRef="#br1" timeOffset="42315.13">8090 13970 0,'47'0'63,"-23"0"-48,46 0-15,-46 0 16,23 0-16,0-24 31</inkml:trace>
  <inkml:trace contextRef="#ctx0" brushRef="#br1" timeOffset="42753.5">8231 13829 0,'0'47'47,"0"-24"-47,0 24 15,0-23-15,0 23 31,0-24-31,0 1 16,0-1-16,0 1 16,0-1-1,24 1 79</inkml:trace>
  <inkml:trace contextRef="#ctx0" brushRef="#br1" timeOffset="43962.15">8819 13640 0,'0'-23'0,"0"-1"16,-23 24 0,-24 0 15,23 0-31,1 0 16,-1 0-16,24 24 15,-23-1-15,-1-23 16,24 24-16,0 23 31,0-24-15,0 25-1,0-25-15,0 24 16,0-23 0,0 23-1,0-24 1,24 1-1,23-24 1,0 0-16,0 0 16,23 0 15,-46 0-15,0 0-1,-24-24 32,-24 24 47,0 0-79,1 0 1,-1 0-16,24 24 16,-23-1-16,-1-23 15,1 24-15,23-1 16,0 1 0,-24-1-1,24 24 16,0-23 32,0-1-47,0 1-1,24-24-15,23 0 16,0 0-1,-24 0 1,1-24-16,-24 1 31</inkml:trace>
  <inkml:trace contextRef="#ctx0" brushRef="#br1" timeOffset="44537.59">9149 14252 0,'0'23'78,"23"-23"-63,48 0 1,-1 0-16,-23 0 0,-23 0 16</inkml:trace>
  <inkml:trace contextRef="#ctx0" brushRef="#br1" timeOffset="45231.7">9266 14158 0,'0'70'63,"0"-46"-63,0 23 16,0-24-16,0 1 31,0-1-31,24-23 140</inkml:trace>
  <inkml:trace contextRef="#ctx0" brushRef="#br1" timeOffset="45985.33">9454 14181 0,'47'0'47,"-47"24"-31,48 70 0,-1-24-16,-47-46 15,0 23-15,47-23 16,-47-1-1,23-23-15,-23 24 16,24-24 109,-1-24-109,-23 1-1,0-24-15,0 23 16,24-47-16,-24 24 16,0 24-16,23-1 15,-23-23-15,0 24 16</inkml:trace>
  <inkml:trace contextRef="#ctx0" brushRef="#br1" timeOffset="46931.08">9784 14369 0,'23'0'47,"24"0"-47,-23 0 15,-1 0-15,24 0 16,-23 0-16,-1 0 16,1 0-1,-1 0 1,1-23-1,-24-1 1,0 1 15,0-1-15,0 1 0,-24 23 62,1 0-78,-24 0 31,47 23 0,0 1-15,0-1 15,0 24 0,0-23-15,0 0 0,0-1-1,0 1-15,0-1 63,0 24-63,23-47 15,1 0 17,-1 0-17,1 0 1,-1 0 62</inkml:trace>
  <inkml:trace contextRef="#ctx0" brushRef="#br1" timeOffset="65011.85">5268 15451 0,'-23'24'63,"-24"23"-47,23 23-16,1-46 0,-24-1 31,23 1-31,0 0 15,-46-1-15,23-23 16,23 24 0,-23-24-1,24 0 1,-24 0 0,23 0-16,-23 0 15,24 0-15,-24 0 16,0 0-1,23 0-15,1 0 16,-24 0 0,23-24-1,1 1-15,-1-48 16,24 24 0,-24 23-16,24 1 15,0-1-15,0 1 16,0-1-1,0 1 1,0-1 0,48 24-1,-25 0 1,1 0 0,-1 0-16,1 0 15,-1 0 1,1 0-16,-1 0 15,24 0 1,-23 0-16,-1 24 16,24-1-16,-23 1 15,23-24-15,-24 47 16,1-47-16,-1 47 16,24-47-16,-23 47 15,-1-47-15,1 23 16,-1 1-16,-23 0 15,48-1-15,-48 1 32,47-1-17,-47 1 17,23-1 77,48 24-93,-71-23-1,23-24 1,-23 23-16</inkml:trace>
  <inkml:trace contextRef="#ctx0" brushRef="#br1" timeOffset="65962.89">5433 15992 0,'0'-70'31,"0"23"-16,0 0-15,0 23 16,0 1-16,0-24 16,0 23-1,0 48 126,0 23-125,0-24-16,0 24 15,0-23 1,0 23-1,0-24-15,0 24 32,23-23-17,1-24 1,-1 47 0,24-24-1,-23-23 1,-1 24-16,1-24 15,-1 0 1,1 0 62</inkml:trace>
  <inkml:trace contextRef="#ctx0" brushRef="#br1" timeOffset="66426.39">5386 15992 0,'70'0'31,"-23"0"-15,0 0-16,0 0 15</inkml:trace>
  <inkml:trace contextRef="#ctx0" brushRef="#br1" timeOffset="67068.86">5997 15687 0,'24'0'63,"23"0"-63,-24 0 15,24 0-15,-23 0 16,23 0-16,0 0 31,-24 0-31,1 0 16,-1 0-1,1 0-15</inkml:trace>
  <inkml:trace contextRef="#ctx0" brushRef="#br1" timeOffset="67593.45">6044 15804 0,'24'0'31,"70"0"-15,-47 0-16,-24 0 31,1 0-31,23 0 16,0 0 15,-23 0-15</inkml:trace>
  <inkml:trace contextRef="#ctx0" brushRef="#br1" timeOffset="69384.16">7644 15122 0,'-24'0'16,"0"0"-1,1 0-15,-1 0 16,-46 47-16,23-47 16,-24 24-16,1-1 15,-24 24-15,47-47 16,0 0-16,-24 24 15,48-24-15,-1 23 16,-47-23 0,48 24-16,-24-1 0,23-23 15,-23 24-15,24-24 63,23 23 15,47-23-62,47 24-1,0-1-15,-23-23 16,23 24-16,0-24 15,-24 23-15,-46-23 16,-1 0-16,24 24 16,-23-24-1,23 0 1,23 23 0,-46-23 109,-24 47-110,-24-47-15,-46 24 16,23-1-16,0 1 15,23 23-15,-46-47 16,23 24 0,0-1-16,-24 1 15,-23 23 1,47-24 0,23-23-16,24 24 15,-47-24-15,24 0 16,-1 23 15,1 1-15,46-24 156,71 0-157,-46 0 1,46 0-16,-24 0 0,1 0 15,-24 0 1,23 0-16,-23 0 16,0 0-1,-23 0-15,-1 0 16,24 0-16,0 0 16,1 0-16,-25 0 15,24 0-15,-23 0 16</inkml:trace>
  <inkml:trace contextRef="#ctx0" brushRef="#br1" timeOffset="89865.38">7126 16439 0,'24'0'16,"-1"0"30,-23-23-30,0-1-16,0-23 16,0 24-1,0-1 1,-23 24 109,23 24-109,0 23-16,0 0 15,0-24 79</inkml:trace>
  <inkml:trace contextRef="#ctx0" brushRef="#br1" timeOffset="90232.92">7173 16227 0</inkml:trace>
  <inkml:trace contextRef="#ctx0" brushRef="#br1" timeOffset="90746.43">7385 16392 0,'23'-23'78,"1"23"-62</inkml:trace>
  <inkml:trace contextRef="#ctx0" brushRef="#br1" timeOffset="91496.38">7314 16392 0,'24'0'47,"23"0"-31,23 0-16,1 0 15,-48 0 1,48 0-16,-24 0 0,-23 0 15,-1 0-15</inkml:trace>
  <inkml:trace contextRef="#ctx0" brushRef="#br1" timeOffset="91962.52">7432 16486 0,'23'0'0,"24"0"15,-23 0 1,23 0-16,0 0 15,0 0-15,-23 0 16,-1 0 15,1 0-15,-24 24-16,23-24 16,1 0-1</inkml:trace>
  <inkml:trace contextRef="#ctx0" brushRef="#br1" timeOffset="92337.93">7973 16298 0,'23'0'62,"-23"47"-62,0 24 16,0-24-16,24 0 15,-24-24-15</inkml:trace>
  <inkml:trace contextRef="#ctx0" brushRef="#br1" timeOffset="93282.72">7150 15169 0,'0'-23'31,"23"23"1,1-24-17,-1-46-15,1 46 16,-1 0-16,-23-46 15,47 23-15,-47 0 16,24 0 0,-24 23-16,0 1 0,0-1 15,0 1 17,0 70 46,0-24-63,0 1 1,-24-1-16,24 1 16,0-1-16,0 24 15,-23-23 1,23-1-16,0 1 15,0 23 1,0-23-16,0-1 16,0 1-16,0-1 15,0 1-15,23-24 16,-23 23-16,47 1 16,-23-24-16,-1 23 15,1-23 1,23 0-1,-24 0 1,1 0 0</inkml:trace>
  <inkml:trace contextRef="#ctx0" brushRef="#br1" timeOffset="93836.93">7244 14957 0,'0'-23'16,"23"23"-1,1 0 1,23 0-16,-24 0 16,1 0-16,-1 0 15,1 0-15,-1 0 16,1 0-16</inkml:trace>
  <inkml:trace contextRef="#ctx0" brushRef="#br1" timeOffset="94857.6">8114 15169 0,'0'24'63,"0"46"-63,0-23 15,-24-23-15,24-1 16,-23 24-16,23-23 16,0 46-16,0-46 15,0 23-15,0 0 16,0 0-16,0 24 16,0-48-16,23 24 15,-23-23-15,24-24 31,-1 23-15,1 1 0,-24-1-16,23-23 15,48 24-15,-24-1 16,0 1 0,0-24-1,-23 0 1</inkml:trace>
  <inkml:trace contextRef="#ctx0" brushRef="#br1" timeOffset="96190.58">8490 15099 0,'0'-47'31,"47"23"-15,-23 24-16,-1 0 16,1 0-16,-1 0 15,1 0-15,23 0 16,-24 0-16,1 0 15,23 47-15,-24-23 16,1 23 0,-1-24-16,1 24 31,-24-23-15,0-1-16,0 1 31,0-1-31,0 1 15,0-1 1,-24 24-16,24-23 16,-23-1-16,-1 1 15,-23-1-15,24-23 32,23 24-17,-24-24 32,1 0-31,-1 0 31,1-24-32,23 1-15,0-24 16,0 23-16,0-23 15,0 24-15,0-1 16,0 1 0,0-1-16,0 1 15,0-1 17,23 1-1,1 23-16,-1 0 79,1 0-94,23 47 16,-47 0-16,0-24 15,23 1-15,1-1 16,-24 1-16,0 23 16,23-47-1</inkml:trace>
  <inkml:trace contextRef="#ctx0" brushRef="#br1" timeOffset="96830.28">9102 15028 0,'0'47'47,"0"-23"-47,0 46 16,0 24-1,0-47-15,0-23 16,0-1-16,0 1 16,0-1-16,0 1 125,0-1-125,0 1 15,23-24-15,24 0 16,-23 0-16,-1 0 16,24 0-1,-23 0-15,-1 0 0,1 0 31</inkml:trace>
  <inkml:trace contextRef="#ctx0" brushRef="#br1" timeOffset="97267.63">9596 15004 0,'0'24'31,"0"70"-15,0-23-16,0-1 15,0 1-15,0 70 16,0-94 0,0 23-16,0-46 15,0 23-15,-24-47 16,24 24 78</inkml:trace>
  <inkml:trace contextRef="#ctx0" brushRef="#br1" timeOffset="98200.58">9831 15146 0,'47'0'47,"0"0"-47,0 47 16,-47-24-16,0 24 15,23 0-15,-23 0 16,24-23-1,-24 23 1,0-24 0,0 1-16,0-1 0,0 24 15,0-23-15,0 23 16,0-24 0,0 1-16,-24 0 15,1-24 16,-1 0 16,-23 0-31,24-48 31,23 25-16,0-1-15,0 1-1,0-1-15,0 1 16,0-24-16,23 0 16,1 47-1,-1 0 1,1 0 62,-1 0-78,-23 23 31,0 1 0,0 23-15,0-24 0,0 1-1,0-1 1,0 1 0,0-1-1</inkml:trace>
  <inkml:trace contextRef="#ctx0" brushRef="#br1" timeOffset="99051.68">10231 15404 0,'0'94'47,"0"-23"-47,0-1 16,-24 25-1,24-72 1,0 1 0,24-24 15,23 0-16,-24 0-15,24 0 16,-23-24 0,-1 1-16,-23-1 15,0 1-15,0-48 16,0 24 0,0 23-16,0 1 78,0 46-31,0 24-47,0-23 15,0-1-15,0 1 16,0 0-16,0-1 15,24 1 1,-1-24 0,1 23-16,23-23 15,-24 0-15,24 0 16,24 0 0,-48 0-16,1 0 15,-1-23 1,1-24 15,-24 23 0</inkml:trace>
  <inkml:trace contextRef="#ctx0" brushRef="#br1" timeOffset="99610.93">10607 14652 0,'117'23'31,"-22"165"0,-25-70-31,-46-24 0,-24-23 16,70 23-16,-70 0 16,24-24-1,-1 1-15,-23-1 16,0 1-16,47 23 15,-47 24 1,0-95-16,0 24 16,0 0-16,0-23 62,0-1-46,-23-46-1</inkml:trace>
  <inkml:trace contextRef="#ctx0" brushRef="#br1" timeOffset="100706.3">10913 14369 0,'70'0'63,"-46"24"-48,23-24-15,0 47 16,-47-23 0,0 23 15,0-24-15,0 1-16,0-1 15,0 48 1,0-48-1,0 24-15,0-23 16,-24-1 0,71-23 171,0 0-171,0 0-1,0 0-15,-23 0 16,-1 0-16</inkml:trace>
  <inkml:trace contextRef="#ctx0" brushRef="#br1" timeOffset="110664.34">7926 12888 0</inkml:trace>
  <inkml:trace contextRef="#ctx0" brushRef="#br1" timeOffset="110825.98">8067 12841 0,'47'0'16,"-24"-24"-16,24 1 15,0 23-15,24-24 16,-24-23-16,0 47 16,71-47-16,-48 0 15,24 0-15</inkml:trace>
  <inkml:trace contextRef="#ctx0" brushRef="#br1" timeOffset="110982.29">8890 12512 0,'24'0'0,"-24"-24"16,47 0-16,-24 24 16,-23-23-16,47 23 15,94-94 1,-94 94-16</inkml:trace>
  <inkml:trace contextRef="#ctx0" brushRef="#br1" timeOffset="111128.64">9501 12182 0,'48'0'16,"-1"-23"-1,-47-1-15,47 1 16,0-24-16,-24 23 15,1 24 1,23-23-16</inkml:trace>
  <inkml:trace contextRef="#ctx0" brushRef="#br1" timeOffset="111269.1">9948 11971 0,'24'-24'16,"-1"48"31</inkml:trace>
  <inkml:trace contextRef="#ctx0" brushRef="#br1" timeOffset="112138.43">10748 11359 0,'-47'0'15,"23"0"1,-70 0 0,47 0-1,24 0-15,-71 94 16,94-23-16,-24-24 16,-23 0-16,47 47 15,0-71-15,0 48 16,0-48-1,0 25-15,0 22 16,24-46 0,23-1-16,23 24 15,-46-23-15,46-24 16,-23 0-16,0 0 16,0 0-1,0-47-15,-23 0 16,-24 23-16,0-23 15,47 0-15,-47 23 16,0-23 0,0 24-16,0-1 15,0 1-15,-23-24 16,23 23-16,-48 1 16,25-1-1,23 1-15,-47 23 31,47-24 16</inkml:trace>
  <inkml:trace contextRef="#ctx0" brushRef="#br1" timeOffset="112488.78">11007 11971 0,'23'0'63</inkml:trace>
  <inkml:trace contextRef="#ctx0" brushRef="#br1" timeOffset="113274.06">11195 11312 0,'-24'0'47,"1"0"-31,-1 24-16,1 46 15,23-23-15,-24 0 16,24 24-16,0-48 16,0 24-16,0-23 15,0 23-15,0-24 16,47 48-16,0-24 16,-23-23-1,-1-24-15,-23 23 16,24 1-1,-1-24 17,24-24-32,-47 1 15,24-48-15,-24 24 16,0 0 0,0-24-16,0 1 0,0 46 15,0-23-15,-24 0 16,1 0-16,23 24 15,-71-48 1,48 24 0,-24 24-16,23-1 31,24 48 47,0 23-78,0 23 16,71 48-16</inkml:trace>
  <inkml:trace contextRef="#ctx0" brushRef="#br1" timeOffset="114220.36">11712 11265 0,'-23'0'31,"-24"0"-15,23 0 0,24 47 15,0-23-16,0 23-15,0 0 0,0-24 32,0 1-32,0-1 0,24 24 31,-24 0-15,0-23-16,23-1 15,1-23-15,-24 24 16,23-24-16,24 0 47,-23 0-16,23 0-31,-24 0 47,-23-24-32,0 1 1,0-24 0,0 23-16,0-46 15,0-1-15,0 24 16,0 0 0,-23 24-16,-1-24 15,1 47 32,-1 0 0</inkml:trace>
  <inkml:trace contextRef="#ctx0" brushRef="#br1" timeOffset="114777.22">12112 11124 0,'24'70'79,"-24"-22"-79,0-25 15,23 48-15,-23-48 16,0 24-1,24 0 1,-24-23-16,0-1 16,0 24-1,0-23 1</inkml:trace>
  <inkml:trace contextRef="#ctx0" brushRef="#br1" timeOffset="152353.37">3551 16674 0,'0'-23'16,"0"-1"-16,0-46 15,0-24 1,0 0-16,0-1 0,0 1 16,0-23-1,0 23-15,0 23 16,0 1-16,0 46 16,0-23-16,0 24 15,0-1 1,0 1-1,0-1 17</inkml:trace>
  <inkml:trace contextRef="#ctx0" brushRef="#br1" timeOffset="152996.51">3810 16604 0,'0'-47'15,"0"-24"1,0-23-16,0 0 16,0-47-16,0 47 15,0 0-15,-24-24 16,24 24 0,0 47-16,0 24 15,0-1-15,0-23 16</inkml:trace>
  <inkml:trace contextRef="#ctx0" brushRef="#br1" timeOffset="153890.47">4045 16627 0,'0'-47'16,"0"-23"0,-23 46-16,-1-70 15,24 24 1,0 22-16,0-46 15,0 24-15,-47-71 16,47 117 0,-23-70-16,23 47 15,0 24-15,0-1 16,0 1-16,0-1 16,0 1-16,0-1 15,0-23 173,0 0-188,0 0 31,0 23-15</inkml:trace>
  <inkml:trace contextRef="#ctx0" brushRef="#br1" timeOffset="154515.47">3786 15310 0,'-23'0'31,"-1"0"-16,-23 0-15,-47 24 16,71-1-16,-24 1 16,-24 46-16,48-46 15,-1 23-15,1-24 16,-1 1-16,24-1 16,-23-23-1,-1 47 1,1-23 15</inkml:trace>
  <inkml:trace contextRef="#ctx0" brushRef="#br1" timeOffset="155228.29">3716 15216 0,'23'0'31,"1"0"-31,-1 0 16,25 0-16,22 71 15,1-24-15,-48 0 16,1-47-16,23 47 15,-24 0-15,1-24 16,23 1-16,-47-1 16,47 1-16,-47-1 15,47 24-15,-24-23 16,-23 0 0,0-1-16,24-23 15,-24 24-15</inkml:trace>
  <inkml:trace contextRef="#ctx0" brushRef="#br1" timeOffset="158890.73">3669 12864 0,'0'24'62,"0"23"-62,0 23 16,0 1-16,0 23 15,0-47-15,23 24 16,-23-24 0,24-24-16,-24 1 0,0-1 15,0 1-15,23-1 16,-23 1-1,0-1 1,0 1 15,0-1-15,0 1 0</inkml:trace>
  <inkml:trace contextRef="#ctx0" brushRef="#br1" timeOffset="159648.97">3904 12911 0,'0'71'63,"0"46"-63,0-22 15,0-48 1,0 23-16,0-23 15,0-23-15,0-1 16,0 24-16,0-23 16,0-1-1</inkml:trace>
  <inkml:trace contextRef="#ctx0" brushRef="#br1" timeOffset="160284.49">4045 12935 0,'0'70'63,"0"24"-48,0-70 1,0 47-16,0-1 0,0 1 15,0-24-15,0 0 16,0-24 0,0 48-16,24-48 15,-1 1 1,-23-1 78,0 1-94,0-1 15</inkml:trace>
  <inkml:trace contextRef="#ctx0" brushRef="#br1" timeOffset="161236.51">3481 13640 0,'0'-23'47,"23"23"-31,24 0-16,47 47 15,-23 0-15,-48 0 16,48 0-16,-71-23 15,47 23-15,-23-47 16,-24 23 0,23-23-16,1 47 15,-1-47 126,48-47-94,-24 24-32,0-48-15,-24 24 16,1 0-16,23-24 16,-24 24-1</inkml:trace>
  <inkml:trace contextRef="#ctx0" brushRef="#br1" timeOffset="165842.77">17239 9525 0,'-23'0'32,"-1"0"-17,-23 0 1,23 23 0,1 24-16,-24 0 15,23 0 1,24-23-16,0-1 15,0 24-15,-47 24 16,47-24-16,0-24 16,0 1-1,0 0 1,0 23 0,47-47-16,0 0 15,0 0 1,-23 47-16,23-47 0,-23 0 15,-1 0 32,1 0-47,-1 0 16,-23-47 0,0 0-16,0-1 15,0 25-15,0-1 31,0 1-15,0-24 15,-23 47-15,23-24 15,-24 1 0,24-1 141,0 1-156,0-1-16,0-23 16,0 24-1,0-1 1,0-23-1,0 24 142</inkml:trace>
  <inkml:trace contextRef="#ctx0" brushRef="#br1" timeOffset="166369.12">17521 10019 0,'24'0'94</inkml:trace>
  <inkml:trace contextRef="#ctx0" brushRef="#br1" timeOffset="167162.1">17851 9501 0,'-24'0'32,"1"0"-17,-1 0 16,24 47-31,0-23 32,0-1-32,0 1 15,0-1 1,24 1-16,23 23 16,-24-47-1,1 0-15,-1 23 16,1-23-1,46 24-15,-70-1 16,47 1 0,-23-24-1,-24 23 1,23-23 0,-23 24 46,0 23-46,0-24-1,-47 1 1,24 0 0,-1-24-16,1 0 15,-1 0-15,1 23 16,-1-23-1,-23 0-15,24 0 16,-1 0 0,-23 0-16,-24 0 15,48 0-15</inkml:trace>
  <inkml:trace contextRef="#ctx0" brushRef="#br1" timeOffset="167706.65">17733 9478 0,'23'-24'47,"72"24"-47,46 0 16,-47 0-16,0 0 15,23 0-15,-46 0 16,-24 0-16,-23 0 15,-1 0-15</inkml:trace>
  <inkml:trace contextRef="#ctx0" brushRef="#br1" timeOffset="168201.4">18721 10066 0,'0'23'47,"0"24"-47,23 0 16,-23-23-1,0 23 1,0-24-16,0 1 16,0 23-1,0 0-15,0 0 16,0-24 0,0 1-16</inkml:trace>
  <inkml:trace contextRef="#ctx0" brushRef="#br1" timeOffset="171354.44">19262 9431 0,'-24'-24'16,"-23"24"0,24 0-1,-48 24 1,71-1 0,-23 1-16,23-1 15,-24 48-15,24-48 16,0 24-1,0 0-15,0 0 16,0-23-16,0-1 16,0 48-16,0-48 15,24 1-15,-1-1 16,1 1 0,-1 0-16,1-24 0,-1 0 15,24 0-15,0 0 16,-23 0-16,-1 0 15,24 0-15,0-24 16,-23 0-16,23-23 16,-47 24-16,23-24 15,-23 23 17,0-23-17,0 24-15,0-24 16,-47 0-16,24 0 15,23 23-15,-24 1 16,1 23 0,-1 0 31,-23-24-47,47 1 15,-47 23 1,0 0-16,24-24 15,-1 24 95</inkml:trace>
  <inkml:trace contextRef="#ctx0" brushRef="#br1" timeOffset="171761.28">19661 9924 0</inkml:trace>
  <inkml:trace contextRef="#ctx0" brushRef="#br1" timeOffset="173050.19">19873 9195 0,'0'-23'0,"0"-1"47,47 24-47,0-23 15,-23 23-15,-1 0 16,1 0-16,23 0 15,-24 0 1,1 23-16,-1 24 16,1-23-1,-1-24-15,-23 23 0,0 1 16,24 23-16,-24 24 62,0-48-46,-24 1 0,1-24-1,23 23 1,-47-23 15,23 0 0,48 0 110,23 0-125,-24 24-16,1-1 15,-1-23 1,24 24-16,-23-1 0,0 1 31,-24-1-31,23 1 47,-23 23 0,0-24-16,-23 1-15,-25-24-1,48 23 1,-47 1-16,24-24 16,-1 0-16,1 0 15,-24 0-15,23 0 16,1 0-16,-1 0 16,-46 0-16,46 0 31,-23 0-31,24 0 31,-1 0-15,1 0-16,-1-24 15,-23 1 1,24 23-16</inkml:trace>
  <inkml:trace contextRef="#ctx0" brushRef="#br1" timeOffset="201498.9">15922 11641 0,'0'47'47,"0"47"-32,24-70-15,-1 47 0,1-24 16,23 23 0,0 1-16,0 23 15,23-24-15,-70-46 0,71 93 16,23-23 0,-47-23-16,23 0 15,-22-1-15,-1-23 16,0 0-16,-47-23 15,47-24-15,-24 47 16,71 47 0,-47-71-1,-23 24-15,46-23 16,-46-1-16,-1 1 16,24-1-16,0 1 15,-23-24-15,-1 47 16,25-47-1,-25 24-15,24-1 16,-23 1-16,23 23 16,0-24-1,0 24-15,0-23 0,47 23 16,-24-24-16,1 1 16,47 46-1,-48-70-15,-23 24 16,47 46-16,71-46 15,-71-1 1,0 24-16,-23-23 16,-1-24-16,-46 24 15,23-24-15,47 23 16,-71 1-16,48-24 16,23 0-16,-24 23 15,95 1-15,-47-24 16,93 47-16,-93-24 15,47 1-15,-71-24 16,23 23 0,-70-23-16,24 0 0,46 0 15,-46 0-15,47 0 16,46 0-16,-23 0 16,0 0-16,0 0 15,-23 0-15,-71 0 16,0 0-1,-23 0-15,70 0 0,23-47 16,-70 47 0,47-47-16,1 47 15,-25 0-15,71-70 0,-70 46 16,70 1 0,-71-48-16,72 24 0,-1-24 15,-24 48 1,24-48-16,-47 24 15,24-47-15,0 0 16,-24 0-16,23 47 16,1-47-16,-48 23 15,24-23-15,24 24 16,-71-24-16,47 47 16,24-71-16,-71 47 15,0 24-15,23-23 16,-46 23-16,-24 23 15,47-23-15,-24 0 16,1 24 0,0-1-1,-24 1-15,47-24 16,0 0 0,-47 0-16,23 0 15,24 0-15,-47 23 16,47-47-1,-23 24-15,-1 24 0,1-24 16,-24 23 0,47-46-1,-47 23 1,23 23-16,-23 1 16,0-24-1,0 0-15,47 23 16,-23-23-16,-24 0 15,23-24-15,-23 24 16,0 24 0,24-1-16,-1-23 15,-23 24 1,0-24-16,0 23 16,0-23-1,24 47-15,-24-23 16,0-24-1,0 23 1,0-23 0</inkml:trace>
  <inkml:trace contextRef="#ctx0" brushRef="#br1" timeOffset="203305.73">20790 13734 0,'-23'0'63,"-24"0"-32,23 0 0,24 24-31,0 0 16,0 23-1,0-24-15,0 1 32,0-1-17,0 24 1,24-23 15,-1-24-31,1 0 31,23 0 1,-24 0-17,24 0 1,-47-24-16,24 1 15,-1-24 1,-23 23 0,0-23-16,0 24 31,0-1 0,0 0-15,-23 1-16,-1 23 31,1 0-15,-1 0 31,1 0-47,-1 0 15,1 0-15,-1 23 16,24 1-1,-47 23 1,47 0 47,0-23-1,47-24-46,-23 0-1,-1 0 79,1 0-78,-1 0-16</inkml:trace>
  <inkml:trace contextRef="#ctx0" brushRef="#br1" timeOffset="204861.58">16322 11571 0,'-24'0'16,"1"0"-1,-1 0 16,1 0 1,23 23-1,0 1 0,0-1-15,0 1-16,0-1 15,0 1 1,0-1 0,0 1-1,23-24 17,24 0-17,-23 0 48,23 0-48,-47-24 1,23 24 15,-23-47 0,0 24-31,0-24 16,0 23 0,0-23-1</inkml:trace>
  <inkml:trace contextRef="#ctx0" brushRef="#br1" timeOffset="205867.71">16369 11782 0,'23'0'140,"1"47"-124,-1-23 0,1 0-16,-1-1 15,1 24 1,23 0-1,-47-23 1,47-1 0,-47 1-16,24-1 15,-1 1 1,1-1-16,-24 1 47,23-1-32</inkml:trace>
  <inkml:trace contextRef="#ctx0" brushRef="#br1" timeOffset="207018.33">16604 12206 0,'0'-24'78,"24"24"-63,-24 24 1,23-1-16,1 1 16,-1-24-1,-23 23 1,24 1-1,-1-24 64,1 0-1,23 0-78,-24-24 15,-23 1-15,0-24 16,0 23 0,24 24-1</inkml:trace>
  <inkml:trace contextRef="#ctx0" brushRef="#br1" timeOffset="208514.44">16486 12629 0,'24'-23'203,"0"23"-141,-1-24-62,-23 1 31,-23 23 48,23 23-48,0 1-16,0-1 1</inkml:trace>
  <inkml:trace contextRef="#ctx0" brushRef="#br1" timeOffset="212527.16">17004 12982 0,'0'23'125,"-24"1"-110,1-1 17,-1-23-32,24 24 47,0-1-32,0 1 16</inkml:trace>
  <inkml:trace contextRef="#ctx0" brushRef="#br1" timeOffset="212969.28">17216 13217 0,'0'24'16</inkml:trace>
  <inkml:trace contextRef="#ctx0" brushRef="#br1" timeOffset="213147.77">17286 13264 0,'24'0'16,"-1"0"-1,1 24 16,23-24-15,-24 23-16,1 1 16</inkml:trace>
  <inkml:trace contextRef="#ctx0" brushRef="#br1" timeOffset="213299.5">17545 13335 0,'23'23'62,"1"-23"-62,-1 24 16</inkml:trace>
  <inkml:trace contextRef="#ctx0" brushRef="#br1" timeOffset="213457.47">17686 13405 0,'23'24'47,"1"-1"-31,-1 1-16,1-1 15,0 1-15</inkml:trace>
  <inkml:trace contextRef="#ctx0" brushRef="#br1" timeOffset="213625.52">17827 13546 0,'24'0'0,"-24"24"62</inkml:trace>
  <inkml:trace contextRef="#ctx0" brushRef="#br1" timeOffset="213786.67">17921 13617 0,'24'0'16,"-1"0"-1,1 0 17,23 23-32,-24-23 15</inkml:trace>
  <inkml:trace contextRef="#ctx0" brushRef="#br1" timeOffset="213929.78">18180 13687 0,'23'0'47,"1"0"-47,23 0 16</inkml:trace>
  <inkml:trace contextRef="#ctx0" brushRef="#br1" timeOffset="214090.84">18486 13782 0,'70'23'32,"-70"1"-17,24-24-15</inkml:trace>
  <inkml:trace contextRef="#ctx0" brushRef="#br1" timeOffset="214245.96">18768 13946 0,'23'0'31,"1"24"-16,46-1-15</inkml:trace>
  <inkml:trace contextRef="#ctx0" brushRef="#br1" timeOffset="214401.87">19097 14040 0,'24'0'15,"-1"0"-15,24 0 16,0 0 0,-23 0-16,23 0 15</inkml:trace>
  <inkml:trace contextRef="#ctx0" brushRef="#br1" timeOffset="214578.99">19473 14040 0,'24'0'16,"-1"0"15,1 0-31,-1 0 16,1 0-16</inkml:trace>
  <inkml:trace contextRef="#ctx0" brushRef="#br1" timeOffset="-214743.63">19732 14040 0,'24'24'16,"-1"-24"0,1 23-1,-1-23 1,24 0-16,-23 0 15,-1 0-15</inkml:trace>
  <inkml:trace contextRef="#ctx0" brushRef="#br1" timeOffset="-214589.7">20108 14087 0,'24'0'15,"-1"0"32,1 24-31,46-24-1</inkml:trace>
  <inkml:trace contextRef="#ctx0" brushRef="#br1" timeOffset="-214421.8">20414 14111 0,'24'0'63,"-1"0"-63,1 0 16,-1 0-16</inkml:trace>
  <inkml:trace contextRef="#ctx0" brushRef="#br1" timeOffset="-214239.36">20673 14087 0,'23'0'16,"1"0"46</inkml:trace>
  <inkml:trace contextRef="#ctx0" brushRef="#br1" timeOffset="-213148.66">20955 13664 0,'-24'0'16,"1"0"-1,-1 0 1,-23 0 0,0 0 46,24 0-62,-1 23 16,24 1-16,0-1 31,0 1-31,0 0 16,-23-1-16,23 1 15,0-1 1,0 1-1,0-1 1,0 1 0,0-1-1,23-23-15,1 24 16,-24-1-16,23-23 16,1 24-1,-1-24-15,1 0 47,-1 0-47,1 47 16,-1-47 31,1-24-47,0 1 15,-24-1 16,23 1-31,-23-1 16,0 1 0,24-1-16,-24 1 47,0-1-47,0 1 46</inkml:trace>
  <inkml:trace contextRef="#ctx0" brushRef="#br1" timeOffset="-210861.17">16769 12065 0,'23'0'47,"-23"-24"-31,0 1-16,47-48 15,-47 48-15,0-24 16,0-24 0,24 0-16,-24 24 0,0-23 15,23-1-15,-23 24 16,24-70 15,-24 93-31,0-23 16,0 24-1,23-1 79</inkml:trace>
  <inkml:trace contextRef="#ctx0" brushRef="#br1" timeOffset="-209476.44">16910 11947 0,'0'-47'62,"0"0"-46,0 0-16,0 23 15,0-46-15,0-1 16,0 24-16,0-23 16,0 23-1,0 23-15,0-46 16,0 23 0,0 23-16,0 1 15,-24-24 1,24 23-1,0-23-15,-23 0 16,23 0 0,0 0-16,-24 23 15,24 1-15,-23-24 16,23 23-16,0-23 16,-47 0-16,47 24 15,-47-24-15,0-24 16,23 24-16,-23-24 15,24 48-15,-24-48 16,-1 24-16,48 24 16,-23 23-16,-1-24 15,-23-23-15,0 24 16,24 23 0,-1-24-16,1 1 0,-48-48 15,71 48-15,-23-1 16,-48 24-16,48 0 15,-24 0-15,0-47 16,0 47 0,23 0-16,1 0 15,-142-47 1,141 24 0,-23-1-16,0 24 15,-70-23-15,46 23 16,-23-24-16,71 24 15,-72 0-15,48 0 16,-47-24-16,47 24 16,-47 0-16,0 0 15,-23-23-15,46 23 16,-23-24-16,47 24 16,0 0-16,-24 0 15,24 0-15,-23-23 16,-1 23-16,-23-24 15,47 24 1,24 0-16,-48-23 0,-47 23 31,71 0-31,24 0 16,-1 0 0,1 0 187</inkml:trace>
  <inkml:trace contextRef="#ctx0" brushRef="#br1" timeOffset="-207655.23">12724 9454 0,'23'0'94,"24"0"-78,-23 0-16,23 0 0,0 24 31,0-24 0,-24 23-31,1 1 16,-1-1 15,1-23 31,-24 47-30,0-23-17,0-1-15,0 1 16,0-1-16,0 48 16,0-48-16,0 24 15,0-23 1,0 23-16,0-24 0,0 25 15,0-25-15,0 1 16,0 23 0,0 23-16,0-46 0,0 46 15,0-23 1,0-23-16,0-1 16,0 1-1,0-1-15,0 1 16,0-1-1,0 24 1,0-23 15,0-1-15,0 1 0,0-1-1,0 1-15,0 23 16,0-23-1,0-1-15,0 1 16,-24 23 0,24 0-1,-23-24 1,-1 1 0,1-1-1,-1 1 16,1-24-15,-1 0 0,1 0-1,-1 0-15,1 0 16,-24 0 0,23 0-16,-47 0 15,48 0-15,-24 0 16,23 0-1,1 0-15,-24 0 32,47 23-17,-47-23 126,23 0-141,1 0 31,-1 0 204,1 0-220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741581-C4A6-43B7-A212-170C6B70A2D3}"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37889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32353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24082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421739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741581-C4A6-43B7-A212-170C6B70A2D3}"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04426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741581-C4A6-43B7-A212-170C6B70A2D3}"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1779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741581-C4A6-43B7-A212-170C6B70A2D3}" type="datetimeFigureOut">
              <a:rPr lang="en-US" smtClean="0"/>
              <a:t>1/13/2025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72377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741581-C4A6-43B7-A212-170C6B70A2D3}" type="datetimeFigureOut">
              <a:rPr lang="en-US" smtClean="0"/>
              <a:t>1/13/2025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22708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41581-C4A6-43B7-A212-170C6B70A2D3}" type="datetimeFigureOut">
              <a:rPr lang="en-US" smtClean="0"/>
              <a:t>1/13/2025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47071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78149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84635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41581-C4A6-43B7-A212-170C6B70A2D3}" type="datetimeFigureOut">
              <a:rPr lang="en-US" smtClean="0"/>
              <a:t>1/13/2025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78C1A-3B63-442D-B98F-F162A1F3FBFA}" type="slidenum">
              <a:rPr lang="en-US" smtClean="0"/>
              <a:t>‹#›</a:t>
            </a:fld>
            <a:endParaRPr lang="en-US"/>
          </a:p>
        </p:txBody>
      </p:sp>
    </p:spTree>
    <p:extLst>
      <p:ext uri="{BB962C8B-B14F-4D97-AF65-F5344CB8AC3E}">
        <p14:creationId xmlns:p14="http://schemas.microsoft.com/office/powerpoint/2010/main" val="24633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14.xml"/><Relationship Id="rId12" Type="http://schemas.openxmlformats.org/officeDocument/2006/relationships/image" Target="../media/image53.emf"/><Relationship Id="rId2" Type="http://schemas.openxmlformats.org/officeDocument/2006/relationships/customXml" Target="../ink/ink13.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customXml" Target="../ink/ink16.xml"/><Relationship Id="rId10" Type="http://schemas.openxmlformats.org/officeDocument/2006/relationships/image" Target="../media/image51.emf"/><Relationship Id="rId9" Type="http://schemas.openxmlformats.org/officeDocument/2006/relationships/customXml" Target="../ink/ink15.xml"/></Relationships>
</file>

<file path=ppt/slides/_rels/slide11.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hyperlink" Target="https://medium.com/datadriveninvestor/overview-of-different-optimizers-for-neural-networks-e0ed119440c3" TargetMode="External"/><Relationship Id="rId1" Type="http://schemas.openxmlformats.org/officeDocument/2006/relationships/slideLayout" Target="../slideLayouts/slideLayout1.xml"/><Relationship Id="rId6" Type="http://schemas.openxmlformats.org/officeDocument/2006/relationships/image" Target="../media/image49.emf"/></Relationships>
</file>

<file path=ppt/slides/_rels/slide12.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19.xml"/><Relationship Id="rId2" Type="http://schemas.openxmlformats.org/officeDocument/2006/relationships/customXml" Target="../ink/ink18.xml"/><Relationship Id="rId1" Type="http://schemas.openxmlformats.org/officeDocument/2006/relationships/slideLayout" Target="../slideLayouts/slideLayout1.xml"/><Relationship Id="rId6" Type="http://schemas.openxmlformats.org/officeDocument/2006/relationships/image" Target="../media/image46.emf"/></Relationships>
</file>

<file path=ppt/slides/_rels/slide13.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21.xml"/><Relationship Id="rId12" Type="http://schemas.openxmlformats.org/officeDocument/2006/relationships/image" Target="../media/image54.emf"/><Relationship Id="rId2" Type="http://schemas.openxmlformats.org/officeDocument/2006/relationships/customXml" Target="../ink/ink20.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customXml" Target="../ink/ink22.xml"/><Relationship Id="rId10" Type="http://schemas.microsoft.com/office/2007/relationships/hdphoto" Target="../media/hdphoto1.wdp"/><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customXml" Target="../ink/ink23.xml"/><Relationship Id="rId1" Type="http://schemas.openxmlformats.org/officeDocument/2006/relationships/slideLayout" Target="../slideLayouts/slideLayout1.xml"/><Relationship Id="rId6" Type="http://schemas.openxmlformats.org/officeDocument/2006/relationships/image" Target="../media/image49.emf"/></Relationships>
</file>

<file path=ppt/slides/_rels/slide2.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46.emf"/></Relationships>
</file>

<file path=ppt/slides/_rels/slide3.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1.xml"/><Relationship Id="rId6" Type="http://schemas.openxmlformats.org/officeDocument/2006/relationships/image" Target="../media/image46.emf"/></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customXml" Target="../ink/ink3.xml"/><Relationship Id="rId1" Type="http://schemas.openxmlformats.org/officeDocument/2006/relationships/slideLayout" Target="../slideLayouts/slideLayout1.xml"/><Relationship Id="rId6" Type="http://schemas.openxmlformats.org/officeDocument/2006/relationships/image" Target="../media/image46.emf"/><Relationship Id="rId10" Type="http://schemas.openxmlformats.org/officeDocument/2006/relationships/image" Target="../media/image45.emf"/><Relationship Id="rId9" Type="http://schemas.openxmlformats.org/officeDocument/2006/relationships/customXml" Target="../ink/ink4.xml"/></Relationships>
</file>

<file path=ppt/slides/_rels/slide5.xml.rels><?xml version="1.0" encoding="UTF-8" standalone="yes"?>
<Relationships xmlns="http://schemas.openxmlformats.org/package/2006/relationships"><Relationship Id="rId8" Type="http://schemas.openxmlformats.org/officeDocument/2006/relationships/image" Target="../media/image48.emf"/><Relationship Id="rId7" Type="http://schemas.openxmlformats.org/officeDocument/2006/relationships/customXml" Target="../ink/ink6.xml"/><Relationship Id="rId2" Type="http://schemas.openxmlformats.org/officeDocument/2006/relationships/customXml" Target="../ink/ink5.xml"/><Relationship Id="rId1" Type="http://schemas.openxmlformats.org/officeDocument/2006/relationships/slideLayout" Target="../slideLayouts/slideLayout1.xml"/><Relationship Id="rId6" Type="http://schemas.openxmlformats.org/officeDocument/2006/relationships/image" Target="../media/image46.emf"/></Relationships>
</file>

<file path=ppt/slides/_rels/slide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hyperlink" Target="https://medium.com/datadriveninvestor/overview-of-different-optimizers-for-neural-networks-e0ed119440c3" TargetMode="External"/><Relationship Id="rId1" Type="http://schemas.openxmlformats.org/officeDocument/2006/relationships/slideLayout" Target="../slideLayouts/slideLayout1.xml"/><Relationship Id="rId6" Type="http://schemas.openxmlformats.org/officeDocument/2006/relationships/image" Target="../media/image49.emf"/></Relationships>
</file>

<file path=ppt/slides/_rels/slide7.xml.rels><?xml version="1.0" encoding="UTF-8" standalone="yes"?>
<Relationships xmlns="http://schemas.openxmlformats.org/package/2006/relationships"><Relationship Id="rId8" Type="http://schemas.openxmlformats.org/officeDocument/2006/relationships/image" Target="../media/image50.emf"/><Relationship Id="rId7" Type="http://schemas.openxmlformats.org/officeDocument/2006/relationships/customXml" Target="../ink/ink9.xml"/><Relationship Id="rId2" Type="http://schemas.openxmlformats.org/officeDocument/2006/relationships/customXml" Target="../ink/ink8.xml"/><Relationship Id="rId1" Type="http://schemas.openxmlformats.org/officeDocument/2006/relationships/slideLayout" Target="../slideLayouts/slideLayout1.xml"/><Relationship Id="rId6" Type="http://schemas.openxmlformats.org/officeDocument/2006/relationships/image" Target="../media/image46.emf"/></Relationships>
</file>

<file path=ppt/slides/_rels/slide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hyperlink" Target="https://medium.com/datadriveninvestor/overview-of-different-optimizers-for-neural-networks-e0ed119440c3" TargetMode="External"/><Relationship Id="rId1" Type="http://schemas.openxmlformats.org/officeDocument/2006/relationships/slideLayout" Target="../slideLayouts/slideLayout1.xml"/><Relationship Id="rId6" Type="http://schemas.openxmlformats.org/officeDocument/2006/relationships/image" Target="../media/image49.emf"/></Relationships>
</file>

<file path=ppt/slides/_rels/slide9.xml.rels><?xml version="1.0" encoding="UTF-8" standalone="yes"?>
<Relationships xmlns="http://schemas.openxmlformats.org/package/2006/relationships"><Relationship Id="rId8" Type="http://schemas.openxmlformats.org/officeDocument/2006/relationships/image" Target="../media/image51.emf"/><Relationship Id="rId7" Type="http://schemas.openxmlformats.org/officeDocument/2006/relationships/customXml" Target="../ink/ink12.xml"/><Relationship Id="rId2" Type="http://schemas.openxmlformats.org/officeDocument/2006/relationships/customXml" Target="../ink/ink11.xml"/><Relationship Id="rId1" Type="http://schemas.openxmlformats.org/officeDocument/2006/relationships/slideLayout" Target="../slideLayouts/slideLayout1.xml"/><Relationship Id="rId6" Type="http://schemas.openxmlformats.org/officeDocument/2006/relationships/image" Target="../media/image4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62581"/>
            <a:ext cx="11940989" cy="1376980"/>
          </a:xfrm>
        </p:spPr>
        <p:txBody>
          <a:bodyPr>
            <a:noAutofit/>
          </a:bodyPr>
          <a:lstStyle/>
          <a:p>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r>
              <a:rPr lang="en-US" sz="8000" b="1" i="1" dirty="0">
                <a:solidFill>
                  <a:srgbClr val="002060"/>
                </a:solidFill>
                <a:effectLst>
                  <a:outerShdw blurRad="38100" dist="38100" dir="2700000" algn="tl">
                    <a:srgbClr val="000000">
                      <a:alpha val="43137"/>
                    </a:srgbClr>
                  </a:outerShdw>
                </a:effectLst>
              </a:rPr>
              <a:t>Deep Learning from Scratch</a:t>
            </a:r>
            <a:endParaRPr lang="en-US" sz="9600" b="1" i="1" dirty="0">
              <a:solidFill>
                <a:srgbClr val="00206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ACB9E6F0-3039-4FF3-85BF-CECC30387444}"/>
              </a:ext>
            </a:extLst>
          </p:cNvPr>
          <p:cNvSpPr txBox="1"/>
          <p:nvPr/>
        </p:nvSpPr>
        <p:spPr>
          <a:xfrm>
            <a:off x="3790279" y="2377441"/>
            <a:ext cx="4371191" cy="769441"/>
          </a:xfrm>
          <a:prstGeom prst="rect">
            <a:avLst/>
          </a:prstGeom>
          <a:noFill/>
        </p:spPr>
        <p:txBody>
          <a:bodyPr wrap="square" rtlCol="0">
            <a:spAutoFit/>
          </a:bodyPr>
          <a:lstStyle/>
          <a:p>
            <a:r>
              <a:rPr lang="en-US" sz="4400" b="1" i="1" u="sng" dirty="0">
                <a:solidFill>
                  <a:srgbClr val="C00000"/>
                </a:solidFill>
                <a:effectLst>
                  <a:outerShdw blurRad="38100" dist="38100" dir="2700000" algn="tl">
                    <a:srgbClr val="000000">
                      <a:alpha val="43137"/>
                    </a:srgbClr>
                  </a:outerShdw>
                </a:effectLst>
              </a:rPr>
              <a:t>Theory + Practical </a:t>
            </a:r>
          </a:p>
        </p:txBody>
      </p:sp>
      <p:sp>
        <p:nvSpPr>
          <p:cNvPr id="6" name="Subtitle 5">
            <a:extLst>
              <a:ext uri="{FF2B5EF4-FFF2-40B4-BE49-F238E27FC236}">
                <a16:creationId xmlns:a16="http://schemas.microsoft.com/office/drawing/2014/main" id="{6A536D6C-A66D-8951-BC86-71FE4FF1707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58594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p:sp>
        <p:nvSpPr>
          <p:cNvPr id="3" name="Rectangle 2">
            <a:extLst>
              <a:ext uri="{FF2B5EF4-FFF2-40B4-BE49-F238E27FC236}">
                <a16:creationId xmlns:a16="http://schemas.microsoft.com/office/drawing/2014/main" id="{63EFD054-216B-43DA-9AB0-82C9BB86A7C9}"/>
              </a:ext>
            </a:extLst>
          </p:cNvPr>
          <p:cNvSpPr/>
          <p:nvPr/>
        </p:nvSpPr>
        <p:spPr>
          <a:xfrm>
            <a:off x="46974" y="81990"/>
            <a:ext cx="12076533" cy="1477328"/>
          </a:xfrm>
          <a:prstGeom prst="rect">
            <a:avLst/>
          </a:prstGeom>
        </p:spPr>
        <p:txBody>
          <a:bodyPr wrap="square">
            <a:spAutoFit/>
          </a:bodyPr>
          <a:lstStyle/>
          <a:p>
            <a:r>
              <a:rPr lang="en-US" dirty="0">
                <a:latin typeface="medium-content-serif-font"/>
              </a:rPr>
              <a:t>Like </a:t>
            </a:r>
            <a:r>
              <a:rPr lang="en-US" dirty="0" err="1">
                <a:latin typeface="medium-content-serif-font"/>
              </a:rPr>
              <a:t>RMSprop</a:t>
            </a:r>
            <a:r>
              <a:rPr lang="en-US" dirty="0">
                <a:latin typeface="medium-content-serif-font"/>
              </a:rPr>
              <a:t>, </a:t>
            </a:r>
            <a:r>
              <a:rPr lang="en-US" dirty="0" err="1">
                <a:latin typeface="medium-content-serif-font"/>
              </a:rPr>
              <a:t>Adadelta</a:t>
            </a:r>
            <a:r>
              <a:rPr lang="en-US" dirty="0">
                <a:latin typeface="medium-content-serif-font"/>
              </a:rPr>
              <a:t> (2012) is also another improvement from </a:t>
            </a:r>
            <a:r>
              <a:rPr lang="en-US" dirty="0" err="1">
                <a:latin typeface="medium-content-serif-font"/>
              </a:rPr>
              <a:t>AdaGrad</a:t>
            </a:r>
            <a:r>
              <a:rPr lang="en-US" dirty="0">
                <a:latin typeface="medium-content-serif-font"/>
              </a:rPr>
              <a:t>, focusing on the learning rate component. </a:t>
            </a:r>
            <a:r>
              <a:rPr lang="en-US" dirty="0" err="1">
                <a:latin typeface="medium-content-serif-font"/>
              </a:rPr>
              <a:t>Adadelta</a:t>
            </a:r>
            <a:r>
              <a:rPr lang="en-US" dirty="0">
                <a:latin typeface="medium-content-serif-font"/>
              </a:rPr>
              <a:t> is probably short for ‘adaptive delta’, where </a:t>
            </a:r>
            <a:r>
              <a:rPr lang="en-US" i="1" dirty="0">
                <a:latin typeface="medium-content-serif-font"/>
              </a:rPr>
              <a:t>delta</a:t>
            </a:r>
            <a:r>
              <a:rPr lang="en-US" dirty="0">
                <a:latin typeface="medium-content-serif-font"/>
              </a:rPr>
              <a:t> here refers to the difference between the current weight and the newly updated weight.</a:t>
            </a:r>
          </a:p>
          <a:p>
            <a:r>
              <a:rPr lang="en-US" b="1" i="1" dirty="0">
                <a:solidFill>
                  <a:srgbClr val="002060"/>
                </a:solidFill>
                <a:latin typeface="medium-content-serif-font"/>
              </a:rPr>
              <a:t>The difference between </a:t>
            </a:r>
            <a:r>
              <a:rPr lang="en-US" b="1" i="1" dirty="0" err="1">
                <a:solidFill>
                  <a:srgbClr val="002060"/>
                </a:solidFill>
                <a:latin typeface="medium-content-serif-font"/>
              </a:rPr>
              <a:t>Adadelta</a:t>
            </a:r>
            <a:r>
              <a:rPr lang="en-US" b="1" i="1" dirty="0">
                <a:solidFill>
                  <a:srgbClr val="002060"/>
                </a:solidFill>
                <a:latin typeface="medium-content-serif-font"/>
              </a:rPr>
              <a:t> and </a:t>
            </a:r>
            <a:r>
              <a:rPr lang="en-US" b="1" i="1" dirty="0" err="1">
                <a:solidFill>
                  <a:srgbClr val="002060"/>
                </a:solidFill>
                <a:latin typeface="medium-content-serif-font"/>
              </a:rPr>
              <a:t>RMSprop</a:t>
            </a:r>
            <a:r>
              <a:rPr lang="en-US" b="1" i="1" dirty="0">
                <a:solidFill>
                  <a:srgbClr val="002060"/>
                </a:solidFill>
                <a:latin typeface="medium-content-serif-font"/>
              </a:rPr>
              <a:t> is that </a:t>
            </a:r>
            <a:r>
              <a:rPr lang="en-US" b="1" i="1" dirty="0" err="1">
                <a:solidFill>
                  <a:srgbClr val="002060"/>
                </a:solidFill>
                <a:latin typeface="medium-content-serif-font"/>
              </a:rPr>
              <a:t>Adadelta</a:t>
            </a:r>
            <a:r>
              <a:rPr lang="en-US" b="1" i="1" dirty="0">
                <a:solidFill>
                  <a:srgbClr val="002060"/>
                </a:solidFill>
                <a:latin typeface="medium-content-serif-font"/>
              </a:rPr>
              <a:t> removes the use of the learning rate parameter completely by replacing it with D, the exponential moving average of squared deltas.</a:t>
            </a:r>
            <a:endParaRPr lang="en-US" b="1" i="1" dirty="0">
              <a:solidFill>
                <a:srgbClr val="002060"/>
              </a:solidFill>
              <a:effectLst/>
              <a:latin typeface="medium-content-serif-font"/>
            </a:endParaRPr>
          </a:p>
        </p:txBody>
      </p:sp>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5444CF3E-0B36-4836-9332-64915A8FFDDD}"/>
                  </a:ext>
                </a:extLst>
              </p14:cNvPr>
              <p14:cNvContentPartPr/>
              <p14:nvPr/>
            </p14:nvContentPartPr>
            <p14:xfrm>
              <a:off x="271080" y="1726920"/>
              <a:ext cx="6172560" cy="3200760"/>
            </p14:xfrm>
          </p:contentPart>
        </mc:Choice>
        <mc:Fallback xmlns="">
          <p:pic>
            <p:nvPicPr>
              <p:cNvPr id="6" name="Ink 5">
                <a:extLst>
                  <a:ext uri="{FF2B5EF4-FFF2-40B4-BE49-F238E27FC236}">
                    <a16:creationId xmlns:a16="http://schemas.microsoft.com/office/drawing/2014/main" id="{5444CF3E-0B36-4836-9332-64915A8FFDDD}"/>
                  </a:ext>
                </a:extLst>
              </p:cNvPr>
              <p:cNvPicPr/>
              <p:nvPr/>
            </p:nvPicPr>
            <p:blipFill>
              <a:blip r:embed="rId10"/>
              <a:stretch>
                <a:fillRect/>
              </a:stretch>
            </p:blipFill>
            <p:spPr>
              <a:xfrm>
                <a:off x="261720" y="1717560"/>
                <a:ext cx="6191280" cy="3219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EDA39DD3-B1B3-45C7-AAE8-2DDE01093504}"/>
                  </a:ext>
                </a:extLst>
              </p14:cNvPr>
              <p14:cNvContentPartPr/>
              <p14:nvPr/>
            </p14:nvContentPartPr>
            <p14:xfrm>
              <a:off x="3378240" y="1887840"/>
              <a:ext cx="7967520" cy="3116160"/>
            </p14:xfrm>
          </p:contentPart>
        </mc:Choice>
        <mc:Fallback xmlns="">
          <p:pic>
            <p:nvPicPr>
              <p:cNvPr id="5" name="Ink 4">
                <a:extLst>
                  <a:ext uri="{FF2B5EF4-FFF2-40B4-BE49-F238E27FC236}">
                    <a16:creationId xmlns:a16="http://schemas.microsoft.com/office/drawing/2014/main" id="{EDA39DD3-B1B3-45C7-AAE8-2DDE01093504}"/>
                  </a:ext>
                </a:extLst>
              </p:cNvPr>
              <p:cNvPicPr/>
              <p:nvPr/>
            </p:nvPicPr>
            <p:blipFill>
              <a:blip r:embed="rId12"/>
              <a:stretch>
                <a:fillRect/>
              </a:stretch>
            </p:blipFill>
            <p:spPr>
              <a:xfrm>
                <a:off x="3368880" y="1878480"/>
                <a:ext cx="7986240" cy="3134880"/>
              </a:xfrm>
              <a:prstGeom prst="rect">
                <a:avLst/>
              </a:prstGeom>
            </p:spPr>
          </p:pic>
        </mc:Fallback>
      </mc:AlternateContent>
    </p:spTree>
    <p:extLst>
      <p:ext uri="{BB962C8B-B14F-4D97-AF65-F5344CB8AC3E}">
        <p14:creationId xmlns:p14="http://schemas.microsoft.com/office/powerpoint/2010/main" val="215750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293DE6-5398-4B61-85B9-C1C619F28E0A}"/>
              </a:ext>
            </a:extLst>
          </p:cNvPr>
          <p:cNvSpPr/>
          <p:nvPr/>
        </p:nvSpPr>
        <p:spPr>
          <a:xfrm>
            <a:off x="3964040" y="4343400"/>
            <a:ext cx="2890856" cy="1200329"/>
          </a:xfrm>
          <a:prstGeom prst="rect">
            <a:avLst/>
          </a:prstGeom>
        </p:spPr>
        <p:txBody>
          <a:bodyPr wrap="none">
            <a:spAutoFit/>
          </a:bodyPr>
          <a:lstStyle/>
          <a:p>
            <a:r>
              <a:rPr lang="en-US" sz="7200" b="1" i="1" dirty="0">
                <a:solidFill>
                  <a:srgbClr val="7030A0"/>
                </a:solidFill>
              </a:rPr>
              <a:t>Thanks</a:t>
            </a:r>
            <a:endParaRPr lang="en-US" b="1" i="1" dirty="0">
              <a:solidFill>
                <a:srgbClr val="7030A0"/>
              </a:solidFill>
            </a:endParaRPr>
          </a:p>
        </p:txBody>
      </p:sp>
      <p:sp>
        <p:nvSpPr>
          <p:cNvPr id="2" name="Rectangle 1">
            <a:extLst>
              <a:ext uri="{FF2B5EF4-FFF2-40B4-BE49-F238E27FC236}">
                <a16:creationId xmlns:a16="http://schemas.microsoft.com/office/drawing/2014/main" id="{0DEF06CF-5194-4CD6-B445-C19E29E16A7C}"/>
              </a:ext>
            </a:extLst>
          </p:cNvPr>
          <p:cNvSpPr/>
          <p:nvPr/>
        </p:nvSpPr>
        <p:spPr>
          <a:xfrm>
            <a:off x="225910" y="1158701"/>
            <a:ext cx="11564471" cy="3231654"/>
          </a:xfrm>
          <a:prstGeom prst="rect">
            <a:avLst/>
          </a:prstGeom>
        </p:spPr>
        <p:txBody>
          <a:bodyPr wrap="square">
            <a:spAutoFit/>
          </a:bodyPr>
          <a:lstStyle/>
          <a:p>
            <a:pPr algn="ctr"/>
            <a:r>
              <a:rPr lang="en-US" sz="3600" b="1" i="1" dirty="0">
                <a:hlinkClick r:id="rId2"/>
              </a:rPr>
              <a:t>Link:</a:t>
            </a:r>
          </a:p>
          <a:p>
            <a:endParaRPr lang="en-US" sz="2800" dirty="0">
              <a:hlinkClick r:id="rId2"/>
            </a:endParaRPr>
          </a:p>
          <a:p>
            <a:r>
              <a:rPr lang="en-US" sz="2800" dirty="0">
                <a:hlinkClick r:id="rId2"/>
              </a:rPr>
              <a:t>https://medium.com/datadriveninvestor/overview-of-different-optimizers-for-neural-networks-e0ed119440c3</a:t>
            </a:r>
            <a:endParaRPr lang="en-US" sz="2800" dirty="0"/>
          </a:p>
          <a:p>
            <a:endParaRPr lang="en-US" sz="2800" dirty="0"/>
          </a:p>
          <a:p>
            <a:r>
              <a:rPr lang="en-US" sz="2800" dirty="0"/>
              <a:t>Research Paper:</a:t>
            </a:r>
          </a:p>
          <a:p>
            <a:r>
              <a:rPr lang="en-US" sz="2800" b="1" i="1" dirty="0"/>
              <a:t>A Survey of Optimization Methods from a Machine Learning Perspective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AD1BFDF-5A7B-415C-BC91-E5A055DFA59C}"/>
                  </a:ext>
                </a:extLst>
              </p14:cNvPr>
              <p14:cNvContentPartPr/>
              <p14:nvPr/>
            </p14:nvContentPartPr>
            <p14:xfrm>
              <a:off x="2480760" y="5308560"/>
              <a:ext cx="360" cy="360"/>
            </p14:xfrm>
          </p:contentPart>
        </mc:Choice>
        <mc:Fallback xmlns="">
          <p:pic>
            <p:nvPicPr>
              <p:cNvPr id="4" name="Ink 3">
                <a:extLst>
                  <a:ext uri="{FF2B5EF4-FFF2-40B4-BE49-F238E27FC236}">
                    <a16:creationId xmlns:a16="http://schemas.microsoft.com/office/drawing/2014/main" id="{5AD1BFDF-5A7B-415C-BC91-E5A055DFA59C}"/>
                  </a:ext>
                </a:extLst>
              </p:cNvPr>
              <p:cNvPicPr/>
              <p:nvPr/>
            </p:nvPicPr>
            <p:blipFill>
              <a:blip r:embed="rId6"/>
              <a:stretch>
                <a:fillRect/>
              </a:stretch>
            </p:blipFill>
            <p:spPr>
              <a:xfrm>
                <a:off x="2471400" y="5299200"/>
                <a:ext cx="19080" cy="19080"/>
              </a:xfrm>
              <a:prstGeom prst="rect">
                <a:avLst/>
              </a:prstGeom>
            </p:spPr>
          </p:pic>
        </mc:Fallback>
      </mc:AlternateContent>
    </p:spTree>
    <p:extLst>
      <p:ext uri="{BB962C8B-B14F-4D97-AF65-F5344CB8AC3E}">
        <p14:creationId xmlns:p14="http://schemas.microsoft.com/office/powerpoint/2010/main" val="162269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6" name="Rectangle 5">
            <a:extLst>
              <a:ext uri="{FF2B5EF4-FFF2-40B4-BE49-F238E27FC236}">
                <a16:creationId xmlns:a16="http://schemas.microsoft.com/office/drawing/2014/main" id="{0F0D2E58-4889-4A52-ABCC-7BD333E74001}"/>
              </a:ext>
            </a:extLst>
          </p:cNvPr>
          <p:cNvSpPr/>
          <p:nvPr/>
        </p:nvSpPr>
        <p:spPr>
          <a:xfrm>
            <a:off x="344243" y="1069981"/>
            <a:ext cx="11847757" cy="3908762"/>
          </a:xfrm>
          <a:prstGeom prst="rect">
            <a:avLst/>
          </a:prstGeom>
        </p:spPr>
        <p:txBody>
          <a:bodyPr wrap="square">
            <a:spAutoFit/>
          </a:bodyPr>
          <a:lstStyle/>
          <a:p>
            <a:endParaRPr lang="en-US" sz="2400" dirty="0"/>
          </a:p>
          <a:p>
            <a:r>
              <a:rPr lang="en-US" sz="2800" dirty="0"/>
              <a:t>Adaptive moment estimation, or Adam </a:t>
            </a:r>
            <a:r>
              <a:rPr lang="en-US" sz="2400" dirty="0"/>
              <a:t>(2014), </a:t>
            </a:r>
            <a:r>
              <a:rPr lang="en-US" sz="2800" b="1" i="1" dirty="0">
                <a:solidFill>
                  <a:srgbClr val="7030A0"/>
                </a:solidFill>
              </a:rPr>
              <a:t>is a combination of momentum and </a:t>
            </a:r>
            <a:r>
              <a:rPr lang="en-US" sz="2800" b="1" i="1" dirty="0" err="1">
                <a:solidFill>
                  <a:srgbClr val="7030A0"/>
                </a:solidFill>
              </a:rPr>
              <a:t>RMSprop</a:t>
            </a:r>
            <a:r>
              <a:rPr lang="en-US" sz="2800" b="1" i="1" dirty="0">
                <a:solidFill>
                  <a:srgbClr val="7030A0"/>
                </a:solidFill>
              </a:rPr>
              <a:t>. </a:t>
            </a:r>
          </a:p>
          <a:p>
            <a:r>
              <a:rPr lang="en-US" sz="2400" dirty="0"/>
              <a:t>	</a:t>
            </a:r>
            <a:r>
              <a:rPr lang="en-US" sz="2400" b="1" i="1" dirty="0"/>
              <a:t>It acts upon,</a:t>
            </a:r>
          </a:p>
          <a:p>
            <a:endParaRPr lang="en-US" sz="2400" dirty="0"/>
          </a:p>
          <a:p>
            <a:pPr marL="514350" indent="-514350">
              <a:buAutoNum type="romanLcParenBoth"/>
            </a:pPr>
            <a:r>
              <a:rPr lang="en-US" sz="2400" dirty="0"/>
              <a:t>The gradient component by using V, the exponential moving average of gradients (like in momentum) and</a:t>
            </a:r>
          </a:p>
          <a:p>
            <a:endParaRPr lang="en-US" sz="2400" dirty="0"/>
          </a:p>
          <a:p>
            <a:r>
              <a:rPr lang="en-US" sz="2400" dirty="0"/>
              <a:t>(ii)  The learning rate component by dividing the learning rate α by square root of S, the exponential moving average of squared gradients (like in </a:t>
            </a:r>
            <a:r>
              <a:rPr lang="en-US" sz="2400" dirty="0" err="1"/>
              <a:t>RMSprop</a:t>
            </a:r>
            <a:r>
              <a:rPr lang="en-US" sz="2400" dirty="0"/>
              <a:t>).</a:t>
            </a:r>
          </a:p>
        </p:txBody>
      </p:sp>
      <p:sp>
        <p:nvSpPr>
          <p:cNvPr id="7" name="Rectangle 6">
            <a:extLst>
              <a:ext uri="{FF2B5EF4-FFF2-40B4-BE49-F238E27FC236}">
                <a16:creationId xmlns:a16="http://schemas.microsoft.com/office/drawing/2014/main" id="{26108156-63D1-4320-8DFE-93A3CF1704EF}"/>
              </a:ext>
            </a:extLst>
          </p:cNvPr>
          <p:cNvSpPr/>
          <p:nvPr/>
        </p:nvSpPr>
        <p:spPr>
          <a:xfrm>
            <a:off x="1400730" y="314136"/>
            <a:ext cx="9734781" cy="646331"/>
          </a:xfrm>
          <a:prstGeom prst="rect">
            <a:avLst/>
          </a:prstGeom>
        </p:spPr>
        <p:txBody>
          <a:bodyPr wrap="none">
            <a:spAutoFit/>
          </a:bodyPr>
          <a:lstStyle/>
          <a:p>
            <a:r>
              <a:rPr lang="en-US" sz="3600" b="1" i="1" dirty="0"/>
              <a:t>Adaptive moment estimation, or Adam Optimizer </a:t>
            </a:r>
          </a:p>
        </p:txBody>
      </p:sp>
    </p:spTree>
    <p:extLst>
      <p:ext uri="{BB962C8B-B14F-4D97-AF65-F5344CB8AC3E}">
        <p14:creationId xmlns:p14="http://schemas.microsoft.com/office/powerpoint/2010/main" val="411589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pic>
        <p:nvPicPr>
          <p:cNvPr id="5" name="Picture 4">
            <a:extLst>
              <a:ext uri="{FF2B5EF4-FFF2-40B4-BE49-F238E27FC236}">
                <a16:creationId xmlns:a16="http://schemas.microsoft.com/office/drawing/2014/main" id="{F6AE81EA-8DC9-416A-BB44-B7A9248AB52A}"/>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5696823" y="206873"/>
            <a:ext cx="6283611" cy="5849682"/>
          </a:xfrm>
          <a:prstGeom prst="rect">
            <a:avLst/>
          </a:prstGeom>
        </p:spPr>
      </p:pic>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38F47421-EC7B-4993-8774-6CD98CB680B4}"/>
                  </a:ext>
                </a:extLst>
              </p14:cNvPr>
              <p14:cNvContentPartPr/>
              <p14:nvPr/>
            </p14:nvContentPartPr>
            <p14:xfrm>
              <a:off x="10692" y="2947596"/>
              <a:ext cx="5521879" cy="2863352"/>
            </p14:xfrm>
          </p:contentPart>
        </mc:Choice>
        <mc:Fallback xmlns="">
          <p:pic>
            <p:nvPicPr>
              <p:cNvPr id="6" name="Ink 5">
                <a:extLst>
                  <a:ext uri="{FF2B5EF4-FFF2-40B4-BE49-F238E27FC236}">
                    <a16:creationId xmlns:a16="http://schemas.microsoft.com/office/drawing/2014/main" id="{38F47421-EC7B-4993-8774-6CD98CB680B4}"/>
                  </a:ext>
                </a:extLst>
              </p:cNvPr>
              <p:cNvPicPr/>
              <p:nvPr/>
            </p:nvPicPr>
            <p:blipFill>
              <a:blip r:embed="rId12"/>
              <a:stretch>
                <a:fillRect/>
              </a:stretch>
            </p:blipFill>
            <p:spPr>
              <a:xfrm>
                <a:off x="1332" y="2938236"/>
                <a:ext cx="5540598" cy="2882071"/>
              </a:xfrm>
              <a:prstGeom prst="rect">
                <a:avLst/>
              </a:prstGeom>
            </p:spPr>
          </p:pic>
        </mc:Fallback>
      </mc:AlternateContent>
      <p:sp>
        <p:nvSpPr>
          <p:cNvPr id="3" name="Rectangle 2">
            <a:extLst>
              <a:ext uri="{FF2B5EF4-FFF2-40B4-BE49-F238E27FC236}">
                <a16:creationId xmlns:a16="http://schemas.microsoft.com/office/drawing/2014/main" id="{34B877F4-BCAA-4451-B452-34FEA91C093D}"/>
              </a:ext>
            </a:extLst>
          </p:cNvPr>
          <p:cNvSpPr/>
          <p:nvPr/>
        </p:nvSpPr>
        <p:spPr>
          <a:xfrm>
            <a:off x="625032" y="317345"/>
            <a:ext cx="4293198" cy="1754326"/>
          </a:xfrm>
          <a:prstGeom prst="rect">
            <a:avLst/>
          </a:prstGeom>
        </p:spPr>
        <p:txBody>
          <a:bodyPr wrap="square">
            <a:spAutoFit/>
          </a:bodyPr>
          <a:lstStyle/>
          <a:p>
            <a:pPr fontAlgn="base"/>
            <a:r>
              <a:rPr lang="en-US" b="1" dirty="0">
                <a:latin typeface="Open Sans"/>
              </a:rPr>
              <a:t>W = W – learning rate * </a:t>
            </a:r>
            <a:r>
              <a:rPr lang="en-US" b="1" dirty="0" err="1">
                <a:latin typeface="Open Sans"/>
              </a:rPr>
              <a:t>dW</a:t>
            </a:r>
            <a:endParaRPr lang="en-US" b="1" dirty="0">
              <a:latin typeface="Open Sans"/>
            </a:endParaRPr>
          </a:p>
          <a:p>
            <a:pPr fontAlgn="base"/>
            <a:endParaRPr lang="en-US" dirty="0">
              <a:latin typeface="Open Sans"/>
            </a:endParaRPr>
          </a:p>
          <a:p>
            <a:pPr fontAlgn="base"/>
            <a:endParaRPr lang="en-US" dirty="0">
              <a:latin typeface="Open Sans"/>
            </a:endParaRPr>
          </a:p>
          <a:p>
            <a:pPr fontAlgn="base"/>
            <a:endParaRPr lang="en-US" dirty="0">
              <a:latin typeface="Open Sans"/>
            </a:endParaRPr>
          </a:p>
          <a:p>
            <a:pPr algn="ctr" fontAlgn="base"/>
            <a:r>
              <a:rPr lang="en-US" b="1" dirty="0" err="1">
                <a:latin typeface="Open Sans"/>
              </a:rPr>
              <a:t>V</a:t>
            </a:r>
            <a:r>
              <a:rPr lang="en-US" b="1" baseline="-25000" dirty="0" err="1">
                <a:latin typeface="inherit"/>
              </a:rPr>
              <a:t>dW</a:t>
            </a:r>
            <a:r>
              <a:rPr lang="en-US" b="1" dirty="0">
                <a:latin typeface="Open Sans"/>
              </a:rPr>
              <a:t> = β x </a:t>
            </a:r>
            <a:r>
              <a:rPr lang="en-US" b="1" dirty="0" err="1">
                <a:latin typeface="Open Sans"/>
              </a:rPr>
              <a:t>V</a:t>
            </a:r>
            <a:r>
              <a:rPr lang="en-US" b="1" baseline="-25000" dirty="0" err="1">
                <a:latin typeface="inherit"/>
              </a:rPr>
              <a:t>dW</a:t>
            </a:r>
            <a:r>
              <a:rPr lang="en-US" b="1" dirty="0">
                <a:latin typeface="Open Sans"/>
              </a:rPr>
              <a:t> + (1 – β) x </a:t>
            </a:r>
            <a:r>
              <a:rPr lang="en-US" b="1" dirty="0" err="1">
                <a:latin typeface="Open Sans"/>
              </a:rPr>
              <a:t>dW</a:t>
            </a:r>
            <a:endParaRPr lang="en-US" b="1" dirty="0">
              <a:latin typeface="Open Sans"/>
            </a:endParaRPr>
          </a:p>
          <a:p>
            <a:pPr algn="ctr" fontAlgn="base"/>
            <a:r>
              <a:rPr lang="en-US" b="1" dirty="0" err="1">
                <a:latin typeface="Open Sans"/>
              </a:rPr>
              <a:t>V</a:t>
            </a:r>
            <a:r>
              <a:rPr lang="en-US" b="1" baseline="-25000" dirty="0" err="1">
                <a:latin typeface="inherit"/>
              </a:rPr>
              <a:t>db</a:t>
            </a:r>
            <a:r>
              <a:rPr lang="en-US" b="1" dirty="0">
                <a:latin typeface="Open Sans"/>
              </a:rPr>
              <a:t> = β x </a:t>
            </a:r>
            <a:r>
              <a:rPr lang="en-US" b="1" dirty="0" err="1">
                <a:latin typeface="Open Sans"/>
              </a:rPr>
              <a:t>V</a:t>
            </a:r>
            <a:r>
              <a:rPr lang="en-US" b="1" baseline="-25000" dirty="0" err="1">
                <a:latin typeface="inherit"/>
              </a:rPr>
              <a:t>db</a:t>
            </a:r>
            <a:r>
              <a:rPr lang="en-US" b="1" dirty="0">
                <a:latin typeface="Open Sans"/>
              </a:rPr>
              <a:t> + (1 – β) x </a:t>
            </a:r>
            <a:r>
              <a:rPr lang="en-US" b="1" dirty="0" err="1">
                <a:latin typeface="Open Sans"/>
              </a:rPr>
              <a:t>db</a:t>
            </a:r>
            <a:endParaRPr lang="en-US" b="1" dirty="0">
              <a:latin typeface="Open Sans"/>
            </a:endParaRPr>
          </a:p>
        </p:txBody>
      </p:sp>
    </p:spTree>
    <p:extLst>
      <p:ext uri="{BB962C8B-B14F-4D97-AF65-F5344CB8AC3E}">
        <p14:creationId xmlns:p14="http://schemas.microsoft.com/office/powerpoint/2010/main" val="337279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293DE6-5398-4B61-85B9-C1C619F28E0A}"/>
              </a:ext>
            </a:extLst>
          </p:cNvPr>
          <p:cNvSpPr/>
          <p:nvPr/>
        </p:nvSpPr>
        <p:spPr>
          <a:xfrm>
            <a:off x="3383128" y="2142610"/>
            <a:ext cx="3808478" cy="1569660"/>
          </a:xfrm>
          <a:prstGeom prst="rect">
            <a:avLst/>
          </a:prstGeom>
        </p:spPr>
        <p:txBody>
          <a:bodyPr wrap="none">
            <a:spAutoFit/>
          </a:bodyPr>
          <a:lstStyle/>
          <a:p>
            <a:r>
              <a:rPr lang="en-US" sz="9600" b="1" i="1" dirty="0">
                <a:solidFill>
                  <a:srgbClr val="7030A0"/>
                </a:solidFill>
              </a:rPr>
              <a:t>Thanks</a:t>
            </a:r>
            <a:endParaRPr lang="en-US" sz="2800" b="1" i="1" dirty="0">
              <a:solidFill>
                <a:srgbClr val="7030A0"/>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AD1BFDF-5A7B-415C-BC91-E5A055DFA59C}"/>
                  </a:ext>
                </a:extLst>
              </p14:cNvPr>
              <p14:cNvContentPartPr/>
              <p14:nvPr/>
            </p14:nvContentPartPr>
            <p14:xfrm>
              <a:off x="2480760" y="5308560"/>
              <a:ext cx="360" cy="360"/>
            </p14:xfrm>
          </p:contentPart>
        </mc:Choice>
        <mc:Fallback xmlns="">
          <p:pic>
            <p:nvPicPr>
              <p:cNvPr id="4" name="Ink 3">
                <a:extLst>
                  <a:ext uri="{FF2B5EF4-FFF2-40B4-BE49-F238E27FC236}">
                    <a16:creationId xmlns:a16="http://schemas.microsoft.com/office/drawing/2014/main" id="{5AD1BFDF-5A7B-415C-BC91-E5A055DFA59C}"/>
                  </a:ext>
                </a:extLst>
              </p:cNvPr>
              <p:cNvPicPr/>
              <p:nvPr/>
            </p:nvPicPr>
            <p:blipFill>
              <a:blip r:embed="rId6"/>
              <a:stretch>
                <a:fillRect/>
              </a:stretch>
            </p:blipFill>
            <p:spPr>
              <a:xfrm>
                <a:off x="2471400" y="5299200"/>
                <a:ext cx="19080" cy="19080"/>
              </a:xfrm>
              <a:prstGeom prst="rect">
                <a:avLst/>
              </a:prstGeom>
            </p:spPr>
          </p:pic>
        </mc:Fallback>
      </mc:AlternateContent>
      <p:sp>
        <p:nvSpPr>
          <p:cNvPr id="6" name="Subtitle 5">
            <a:extLst>
              <a:ext uri="{FF2B5EF4-FFF2-40B4-BE49-F238E27FC236}">
                <a16:creationId xmlns:a16="http://schemas.microsoft.com/office/drawing/2014/main" id="{CE89795E-55EC-E31A-BA3C-57ECAE253A9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4453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FEC8D3-0DB3-4E7C-ABA0-A6BFC4EC246F}"/>
              </a:ext>
            </a:extLst>
          </p:cNvPr>
          <p:cNvSpPr/>
          <p:nvPr/>
        </p:nvSpPr>
        <p:spPr>
          <a:xfrm>
            <a:off x="462773" y="43032"/>
            <a:ext cx="10489026" cy="830997"/>
          </a:xfrm>
          <a:prstGeom prst="rect">
            <a:avLst/>
          </a:prstGeom>
        </p:spPr>
        <p:txBody>
          <a:bodyPr wrap="none">
            <a:spAutoFit/>
          </a:bodyPr>
          <a:lstStyle/>
          <a:p>
            <a:pPr algn="ctr"/>
            <a:r>
              <a:rPr lang="en-US" sz="4800" b="1" dirty="0">
                <a:effectLst>
                  <a:outerShdw blurRad="38100" dist="38100" dir="2700000" algn="tl">
                    <a:srgbClr val="000000">
                      <a:alpha val="43137"/>
                    </a:srgbClr>
                  </a:outerShdw>
                </a:effectLst>
              </a:rPr>
              <a:t>What is </a:t>
            </a:r>
            <a:r>
              <a:rPr lang="en-US" sz="4800" b="1" dirty="0">
                <a:solidFill>
                  <a:srgbClr val="7030A0"/>
                </a:solidFill>
                <a:effectLst>
                  <a:outerShdw blurRad="38100" dist="38100" dir="2700000" algn="tl">
                    <a:srgbClr val="000000">
                      <a:alpha val="43137"/>
                    </a:srgbClr>
                  </a:outerShdw>
                </a:effectLst>
              </a:rPr>
              <a:t>Optimizer and different types it!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p:sp>
        <p:nvSpPr>
          <p:cNvPr id="3" name="Rectangle 2">
            <a:extLst>
              <a:ext uri="{FF2B5EF4-FFF2-40B4-BE49-F238E27FC236}">
                <a16:creationId xmlns:a16="http://schemas.microsoft.com/office/drawing/2014/main" id="{33BEF4F2-71B5-4B99-85DF-81209A88928B}"/>
              </a:ext>
            </a:extLst>
          </p:cNvPr>
          <p:cNvSpPr/>
          <p:nvPr/>
        </p:nvSpPr>
        <p:spPr>
          <a:xfrm>
            <a:off x="262489" y="1106304"/>
            <a:ext cx="11667021" cy="4278094"/>
          </a:xfrm>
          <a:prstGeom prst="rect">
            <a:avLst/>
          </a:prstGeom>
        </p:spPr>
        <p:txBody>
          <a:bodyPr wrap="square">
            <a:spAutoFit/>
          </a:bodyPr>
          <a:lstStyle/>
          <a:p>
            <a:r>
              <a:rPr lang="en-US" sz="2400" dirty="0"/>
              <a:t>	Optimizers are algorithms or methods used to change the attributes of your neural network such as weights and learning rate in order to reduce the losses. </a:t>
            </a:r>
          </a:p>
          <a:p>
            <a:r>
              <a:rPr lang="en-US" sz="2400" dirty="0"/>
              <a:t>Optimization algorithms or strategies are responsible for reducing the losses and to provide the most accurate results possible</a:t>
            </a:r>
          </a:p>
          <a:p>
            <a:endParaRPr lang="en-US" sz="2400" dirty="0"/>
          </a:p>
          <a:p>
            <a:r>
              <a:rPr lang="en-US" sz="2800" b="1" i="1" dirty="0"/>
              <a:t>					</a:t>
            </a:r>
            <a:r>
              <a:rPr lang="en-US" sz="3200" b="1" i="1" dirty="0">
                <a:solidFill>
                  <a:srgbClr val="92D050"/>
                </a:solidFill>
              </a:rPr>
              <a:t>Role of an optimizer</a:t>
            </a:r>
          </a:p>
          <a:p>
            <a:r>
              <a:rPr lang="en-US" sz="2400" dirty="0"/>
              <a:t>Optimizers update the weight parameters to minimize the loss function. Loss function acts as guides to the terrain telling optimizer if it is moving in the right direction to reach the bottom of the valley, the global minimum.</a:t>
            </a:r>
          </a:p>
          <a:p>
            <a:endParaRPr lang="en-US" sz="2400" dirty="0"/>
          </a:p>
          <a:p>
            <a:endParaRPr lang="en-US" sz="2400" dirty="0"/>
          </a:p>
        </p:txBody>
      </p:sp>
    </p:spTree>
    <p:extLst>
      <p:ext uri="{BB962C8B-B14F-4D97-AF65-F5344CB8AC3E}">
        <p14:creationId xmlns:p14="http://schemas.microsoft.com/office/powerpoint/2010/main" val="61188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FEC8D3-0DB3-4E7C-ABA0-A6BFC4EC246F}"/>
              </a:ext>
            </a:extLst>
          </p:cNvPr>
          <p:cNvSpPr/>
          <p:nvPr/>
        </p:nvSpPr>
        <p:spPr>
          <a:xfrm>
            <a:off x="462773" y="43032"/>
            <a:ext cx="10489026" cy="830997"/>
          </a:xfrm>
          <a:prstGeom prst="rect">
            <a:avLst/>
          </a:prstGeom>
        </p:spPr>
        <p:txBody>
          <a:bodyPr wrap="none">
            <a:spAutoFit/>
          </a:bodyPr>
          <a:lstStyle/>
          <a:p>
            <a:pPr algn="ctr"/>
            <a:r>
              <a:rPr lang="en-US" sz="4800" b="1" dirty="0">
                <a:effectLst>
                  <a:outerShdw blurRad="38100" dist="38100" dir="2700000" algn="tl">
                    <a:srgbClr val="000000">
                      <a:alpha val="43137"/>
                    </a:srgbClr>
                  </a:outerShdw>
                </a:effectLst>
              </a:rPr>
              <a:t>What is </a:t>
            </a:r>
            <a:r>
              <a:rPr lang="en-US" sz="4800" b="1" dirty="0">
                <a:solidFill>
                  <a:srgbClr val="7030A0"/>
                </a:solidFill>
                <a:effectLst>
                  <a:outerShdw blurRad="38100" dist="38100" dir="2700000" algn="tl">
                    <a:srgbClr val="000000">
                      <a:alpha val="43137"/>
                    </a:srgbClr>
                  </a:outerShdw>
                </a:effectLst>
              </a:rPr>
              <a:t>Optimizer and different types it!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p:sp>
        <p:nvSpPr>
          <p:cNvPr id="3" name="Rectangle 2">
            <a:extLst>
              <a:ext uri="{FF2B5EF4-FFF2-40B4-BE49-F238E27FC236}">
                <a16:creationId xmlns:a16="http://schemas.microsoft.com/office/drawing/2014/main" id="{33BEF4F2-71B5-4B99-85DF-81209A88928B}"/>
              </a:ext>
            </a:extLst>
          </p:cNvPr>
          <p:cNvSpPr/>
          <p:nvPr/>
        </p:nvSpPr>
        <p:spPr>
          <a:xfrm>
            <a:off x="854674" y="1074031"/>
            <a:ext cx="10097125" cy="4154984"/>
          </a:xfrm>
          <a:prstGeom prst="rect">
            <a:avLst/>
          </a:prstGeom>
        </p:spPr>
        <p:txBody>
          <a:bodyPr wrap="square">
            <a:spAutoFit/>
          </a:bodyPr>
          <a:lstStyle/>
          <a:p>
            <a:r>
              <a:rPr lang="en-US" sz="2800" b="1" dirty="0"/>
              <a:t>Types of Gradient Descent:    </a:t>
            </a:r>
            <a:r>
              <a:rPr lang="en-US" sz="2000" i="1" dirty="0"/>
              <a:t>Different types of Gradient descents are</a:t>
            </a:r>
          </a:p>
          <a:p>
            <a:endParaRPr lang="en-US" sz="2000" i="1" dirty="0"/>
          </a:p>
          <a:p>
            <a:endParaRPr lang="en-US" i="1" dirty="0"/>
          </a:p>
          <a:p>
            <a:pPr marL="285750" indent="-285750">
              <a:buFont typeface="Arial" panose="020B0604020202020204" pitchFamily="34" charset="0"/>
              <a:buChar char="•"/>
            </a:pPr>
            <a:r>
              <a:rPr lang="en-US" sz="3200" b="1" dirty="0"/>
              <a:t>Batch Gradient Descent or Vanilla Gradient Descent</a:t>
            </a:r>
            <a:endParaRPr lang="en-US" sz="3200" dirty="0"/>
          </a:p>
          <a:p>
            <a:pPr marL="285750" indent="-285750">
              <a:buFont typeface="Arial" panose="020B0604020202020204" pitchFamily="34" charset="0"/>
              <a:buChar char="•"/>
            </a:pPr>
            <a:r>
              <a:rPr lang="en-US" sz="3200" b="1" dirty="0"/>
              <a:t>Stochastic Gradient Descent</a:t>
            </a:r>
            <a:endParaRPr lang="en-US" sz="3200" dirty="0"/>
          </a:p>
          <a:p>
            <a:pPr marL="285750" indent="-285750">
              <a:buFont typeface="Arial" panose="020B0604020202020204" pitchFamily="34" charset="0"/>
              <a:buChar char="•"/>
            </a:pPr>
            <a:r>
              <a:rPr lang="en-US" sz="3200" b="1" dirty="0"/>
              <a:t>Mini batch Gradient Descent</a:t>
            </a:r>
          </a:p>
          <a:p>
            <a:pPr marL="285750" indent="-285750">
              <a:buFont typeface="Arial" panose="020B0604020202020204" pitchFamily="34" charset="0"/>
              <a:buChar char="•"/>
            </a:pPr>
            <a:endParaRPr lang="en-US" b="1" dirty="0"/>
          </a:p>
          <a:p>
            <a:endParaRPr lang="en-US" b="1" dirty="0"/>
          </a:p>
          <a:p>
            <a:endParaRPr lang="en-US" dirty="0"/>
          </a:p>
          <a:p>
            <a:endParaRPr lang="en-US" sz="2400" dirty="0"/>
          </a:p>
          <a:p>
            <a:endParaRPr lang="en-US" sz="2400" dirty="0"/>
          </a:p>
        </p:txBody>
      </p:sp>
    </p:spTree>
    <p:extLst>
      <p:ext uri="{BB962C8B-B14F-4D97-AF65-F5344CB8AC3E}">
        <p14:creationId xmlns:p14="http://schemas.microsoft.com/office/powerpoint/2010/main" val="134698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FEC8D3-0DB3-4E7C-ABA0-A6BFC4EC246F}"/>
              </a:ext>
            </a:extLst>
          </p:cNvPr>
          <p:cNvSpPr/>
          <p:nvPr/>
        </p:nvSpPr>
        <p:spPr>
          <a:xfrm>
            <a:off x="1537362" y="43032"/>
            <a:ext cx="8339847" cy="769441"/>
          </a:xfrm>
          <a:prstGeom prst="rect">
            <a:avLst/>
          </a:prstGeom>
        </p:spPr>
        <p:txBody>
          <a:bodyPr wrap="none">
            <a:spAutoFit/>
          </a:bodyPr>
          <a:lstStyle/>
          <a:p>
            <a:pPr algn="ctr"/>
            <a:r>
              <a:rPr lang="en-US" sz="4400" b="1" dirty="0">
                <a:effectLst>
                  <a:outerShdw blurRad="38100" dist="38100" dir="2700000" algn="tl">
                    <a:srgbClr val="000000">
                      <a:alpha val="43137"/>
                    </a:srgbClr>
                  </a:outerShdw>
                </a:effectLst>
              </a:rPr>
              <a:t>Gradient Descent with Momentum</a:t>
            </a:r>
            <a:endParaRPr lang="en-US" sz="4400" b="1" dirty="0">
              <a:solidFill>
                <a:srgbClr val="7030A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p:pic>
        <p:nvPicPr>
          <p:cNvPr id="5" name="Picture 4">
            <a:extLst>
              <a:ext uri="{FF2B5EF4-FFF2-40B4-BE49-F238E27FC236}">
                <a16:creationId xmlns:a16="http://schemas.microsoft.com/office/drawing/2014/main" id="{3B0CD42D-1D46-4D27-9F53-11811487DB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47" y="3103180"/>
            <a:ext cx="4866042" cy="2699764"/>
          </a:xfrm>
          <a:prstGeom prst="rect">
            <a:avLst/>
          </a:prstGeom>
        </p:spPr>
      </p:pic>
      <p:pic>
        <p:nvPicPr>
          <p:cNvPr id="8" name="Picture 7">
            <a:extLst>
              <a:ext uri="{FF2B5EF4-FFF2-40B4-BE49-F238E27FC236}">
                <a16:creationId xmlns:a16="http://schemas.microsoft.com/office/drawing/2014/main" id="{6A618ACF-E320-40EC-92E3-DF87FEA5B6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7300" y="2516754"/>
            <a:ext cx="7238436" cy="3412995"/>
          </a:xfrm>
          <a:prstGeom prst="rect">
            <a:avLst/>
          </a:prstGeom>
        </p:spPr>
      </p:pic>
      <p:sp>
        <p:nvSpPr>
          <p:cNvPr id="9" name="Rectangle 8">
            <a:extLst>
              <a:ext uri="{FF2B5EF4-FFF2-40B4-BE49-F238E27FC236}">
                <a16:creationId xmlns:a16="http://schemas.microsoft.com/office/drawing/2014/main" id="{7B0459CA-DA62-459A-92E6-CEB4969B136D}"/>
              </a:ext>
            </a:extLst>
          </p:cNvPr>
          <p:cNvSpPr/>
          <p:nvPr/>
        </p:nvSpPr>
        <p:spPr>
          <a:xfrm>
            <a:off x="125865" y="803258"/>
            <a:ext cx="11940269" cy="1631216"/>
          </a:xfrm>
          <a:prstGeom prst="rect">
            <a:avLst/>
          </a:prstGeom>
        </p:spPr>
        <p:txBody>
          <a:bodyPr wrap="square">
            <a:spAutoFit/>
          </a:bodyPr>
          <a:lstStyle/>
          <a:p>
            <a:pPr algn="just"/>
            <a:r>
              <a:rPr lang="en-US" sz="2000" dirty="0"/>
              <a:t>Mini-batch gradient descent makes a parameter update with just a subset of examples, the direction of the update has some variance, and so the path taken by mini-batch gradient descent will “oscillate” toward convergence. Gradient Descent with Momentum considers the past gradients to smooth out the update. It </a:t>
            </a:r>
            <a:r>
              <a:rPr lang="en-US" sz="2000" b="1" i="1" dirty="0">
                <a:solidFill>
                  <a:srgbClr val="C00000"/>
                </a:solidFill>
              </a:rPr>
              <a:t>computes an exponentially weighted average of your gradients, </a:t>
            </a:r>
            <a:r>
              <a:rPr lang="en-US" sz="2000" dirty="0"/>
              <a:t>and then use that gradient to update your weights instead. It works faster than the standard gradient descent algorithm.</a:t>
            </a:r>
          </a:p>
        </p:txBody>
      </p:sp>
      <p:sp>
        <p:nvSpPr>
          <p:cNvPr id="7" name="Rectangle 6">
            <a:extLst>
              <a:ext uri="{FF2B5EF4-FFF2-40B4-BE49-F238E27FC236}">
                <a16:creationId xmlns:a16="http://schemas.microsoft.com/office/drawing/2014/main" id="{4B9D5AC1-D481-4354-B670-6AB5315951AD}"/>
              </a:ext>
            </a:extLst>
          </p:cNvPr>
          <p:cNvSpPr/>
          <p:nvPr/>
        </p:nvSpPr>
        <p:spPr>
          <a:xfrm>
            <a:off x="257153" y="6012029"/>
            <a:ext cx="11808981" cy="646331"/>
          </a:xfrm>
          <a:prstGeom prst="rect">
            <a:avLst/>
          </a:prstGeom>
        </p:spPr>
        <p:txBody>
          <a:bodyPr wrap="square">
            <a:spAutoFit/>
          </a:bodyPr>
          <a:lstStyle/>
          <a:p>
            <a:r>
              <a:rPr lang="en-US" b="1" i="1" dirty="0">
                <a:solidFill>
                  <a:srgbClr val="7030A0"/>
                </a:solidFill>
              </a:rPr>
              <a:t>Gradient Descent with Momentum considers the past gradients to smooth out the update. It computes an exponentially weighted average of your gradients, and then use that gradient to update your weights instead.</a:t>
            </a:r>
          </a:p>
        </p:txBody>
      </p:sp>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9051F106-1EB9-462F-BF75-07C522980EC4}"/>
                  </a:ext>
                </a:extLst>
              </p14:cNvPr>
              <p14:cNvContentPartPr/>
              <p14:nvPr/>
            </p14:nvContentPartPr>
            <p14:xfrm>
              <a:off x="677160" y="2361960"/>
              <a:ext cx="11362680" cy="3039840"/>
            </p14:xfrm>
          </p:contentPart>
        </mc:Choice>
        <mc:Fallback xmlns="">
          <p:pic>
            <p:nvPicPr>
              <p:cNvPr id="3" name="Ink 2">
                <a:extLst>
                  <a:ext uri="{FF2B5EF4-FFF2-40B4-BE49-F238E27FC236}">
                    <a16:creationId xmlns:a16="http://schemas.microsoft.com/office/drawing/2014/main" id="{9051F106-1EB9-462F-BF75-07C522980EC4}"/>
                  </a:ext>
                </a:extLst>
              </p:cNvPr>
              <p:cNvPicPr/>
              <p:nvPr/>
            </p:nvPicPr>
            <p:blipFill>
              <a:blip r:embed="rId10"/>
              <a:stretch>
                <a:fillRect/>
              </a:stretch>
            </p:blipFill>
            <p:spPr>
              <a:xfrm>
                <a:off x="667800" y="2352600"/>
                <a:ext cx="11381400" cy="3058560"/>
              </a:xfrm>
              <a:prstGeom prst="rect">
                <a:avLst/>
              </a:prstGeom>
            </p:spPr>
          </p:pic>
        </mc:Fallback>
      </mc:AlternateContent>
    </p:spTree>
    <p:extLst>
      <p:ext uri="{BB962C8B-B14F-4D97-AF65-F5344CB8AC3E}">
        <p14:creationId xmlns:p14="http://schemas.microsoft.com/office/powerpoint/2010/main" val="20006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FEC8D3-0DB3-4E7C-ABA0-A6BFC4EC246F}"/>
              </a:ext>
            </a:extLst>
          </p:cNvPr>
          <p:cNvSpPr/>
          <p:nvPr/>
        </p:nvSpPr>
        <p:spPr>
          <a:xfrm>
            <a:off x="1537362" y="43032"/>
            <a:ext cx="8339847" cy="769441"/>
          </a:xfrm>
          <a:prstGeom prst="rect">
            <a:avLst/>
          </a:prstGeom>
        </p:spPr>
        <p:txBody>
          <a:bodyPr wrap="none">
            <a:spAutoFit/>
          </a:bodyPr>
          <a:lstStyle/>
          <a:p>
            <a:pPr algn="ctr"/>
            <a:r>
              <a:rPr lang="en-US" sz="4400" b="1" dirty="0">
                <a:effectLst>
                  <a:outerShdw blurRad="38100" dist="38100" dir="2700000" algn="tl">
                    <a:srgbClr val="000000">
                      <a:alpha val="43137"/>
                    </a:srgbClr>
                  </a:outerShdw>
                </a:effectLst>
              </a:rPr>
              <a:t>Gradient Descent with Momentum</a:t>
            </a:r>
            <a:endParaRPr lang="en-US" sz="4400" b="1" dirty="0">
              <a:solidFill>
                <a:srgbClr val="7030A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p:sp>
        <p:nvSpPr>
          <p:cNvPr id="4" name="Rectangle 3">
            <a:extLst>
              <a:ext uri="{FF2B5EF4-FFF2-40B4-BE49-F238E27FC236}">
                <a16:creationId xmlns:a16="http://schemas.microsoft.com/office/drawing/2014/main" id="{8F3BB3B5-6907-4591-B022-BE616ED3D580}"/>
              </a:ext>
            </a:extLst>
          </p:cNvPr>
          <p:cNvSpPr/>
          <p:nvPr/>
        </p:nvSpPr>
        <p:spPr>
          <a:xfrm>
            <a:off x="381993" y="803025"/>
            <a:ext cx="10650585" cy="5324535"/>
          </a:xfrm>
          <a:prstGeom prst="rect">
            <a:avLst/>
          </a:prstGeom>
        </p:spPr>
        <p:txBody>
          <a:bodyPr wrap="square">
            <a:spAutoFit/>
          </a:bodyPr>
          <a:lstStyle/>
          <a:p>
            <a:pPr fontAlgn="base"/>
            <a:r>
              <a:rPr lang="en-US" sz="2000" dirty="0">
                <a:latin typeface="Open Sans"/>
              </a:rPr>
              <a:t>During backward propagation, we use </a:t>
            </a:r>
            <a:r>
              <a:rPr lang="en-US" sz="2000" dirty="0" err="1">
                <a:latin typeface="Open Sans"/>
              </a:rPr>
              <a:t>dW</a:t>
            </a:r>
            <a:r>
              <a:rPr lang="en-US" sz="2000" dirty="0">
                <a:latin typeface="Open Sans"/>
              </a:rPr>
              <a:t> and </a:t>
            </a:r>
            <a:r>
              <a:rPr lang="en-US" sz="2000" dirty="0" err="1">
                <a:latin typeface="Open Sans"/>
              </a:rPr>
              <a:t>db</a:t>
            </a:r>
            <a:r>
              <a:rPr lang="en-US" sz="2000" dirty="0">
                <a:latin typeface="Open Sans"/>
              </a:rPr>
              <a:t> to update our parameters W and b as follows:</a:t>
            </a:r>
          </a:p>
          <a:p>
            <a:pPr algn="ctr" fontAlgn="base"/>
            <a:r>
              <a:rPr lang="en-US" sz="2000" b="1" dirty="0">
                <a:latin typeface="Open Sans"/>
              </a:rPr>
              <a:t>W = W – learning rate * </a:t>
            </a:r>
            <a:r>
              <a:rPr lang="en-US" sz="2000" b="1" dirty="0" err="1">
                <a:latin typeface="Open Sans"/>
              </a:rPr>
              <a:t>dW</a:t>
            </a:r>
            <a:endParaRPr lang="en-US" sz="2000" b="1" dirty="0">
              <a:latin typeface="Open Sans"/>
            </a:endParaRPr>
          </a:p>
          <a:p>
            <a:pPr algn="ctr" fontAlgn="base"/>
            <a:r>
              <a:rPr lang="en-US" sz="2000" b="1" dirty="0">
                <a:latin typeface="Open Sans"/>
              </a:rPr>
              <a:t>b = b – learning rate * </a:t>
            </a:r>
            <a:r>
              <a:rPr lang="en-US" sz="2000" b="1" dirty="0" err="1">
                <a:latin typeface="Open Sans"/>
              </a:rPr>
              <a:t>db</a:t>
            </a:r>
            <a:endParaRPr lang="en-US" sz="2000" b="1" dirty="0">
              <a:latin typeface="Open Sans"/>
            </a:endParaRPr>
          </a:p>
          <a:p>
            <a:pPr fontAlgn="base"/>
            <a:r>
              <a:rPr lang="en-US" sz="2000" dirty="0">
                <a:latin typeface="Open Sans"/>
              </a:rPr>
              <a:t>In momentum, instead of using </a:t>
            </a:r>
            <a:r>
              <a:rPr lang="en-US" sz="2000" dirty="0" err="1">
                <a:latin typeface="Open Sans"/>
              </a:rPr>
              <a:t>dW</a:t>
            </a:r>
            <a:r>
              <a:rPr lang="en-US" sz="2000" dirty="0">
                <a:latin typeface="Open Sans"/>
              </a:rPr>
              <a:t> and </a:t>
            </a:r>
            <a:r>
              <a:rPr lang="en-US" sz="2000" dirty="0" err="1">
                <a:latin typeface="Open Sans"/>
              </a:rPr>
              <a:t>db</a:t>
            </a:r>
            <a:r>
              <a:rPr lang="en-US" sz="2000" dirty="0">
                <a:latin typeface="Open Sans"/>
              </a:rPr>
              <a:t> independently for each epoch, we take the exponentially weighted averages of </a:t>
            </a:r>
            <a:r>
              <a:rPr lang="en-US" sz="2000" dirty="0" err="1">
                <a:latin typeface="Open Sans"/>
              </a:rPr>
              <a:t>dW</a:t>
            </a:r>
            <a:r>
              <a:rPr lang="en-US" sz="2000" dirty="0">
                <a:latin typeface="Open Sans"/>
              </a:rPr>
              <a:t> and db.</a:t>
            </a:r>
          </a:p>
          <a:p>
            <a:pPr fontAlgn="base"/>
            <a:endParaRPr lang="en-US" sz="2000" dirty="0">
              <a:latin typeface="Open Sans"/>
            </a:endParaRPr>
          </a:p>
          <a:p>
            <a:pPr algn="ctr" fontAlgn="base"/>
            <a:r>
              <a:rPr lang="en-US" sz="2000" b="1" dirty="0" err="1">
                <a:latin typeface="Open Sans"/>
              </a:rPr>
              <a:t>V</a:t>
            </a:r>
            <a:r>
              <a:rPr lang="en-US" sz="2000" b="1" baseline="-25000" dirty="0" err="1">
                <a:latin typeface="inherit"/>
              </a:rPr>
              <a:t>dW</a:t>
            </a:r>
            <a:r>
              <a:rPr lang="en-US" sz="2000" b="1" dirty="0">
                <a:latin typeface="Open Sans"/>
              </a:rPr>
              <a:t> = β x </a:t>
            </a:r>
            <a:r>
              <a:rPr lang="en-US" sz="2000" b="1" dirty="0" err="1">
                <a:latin typeface="Open Sans"/>
              </a:rPr>
              <a:t>V</a:t>
            </a:r>
            <a:r>
              <a:rPr lang="en-US" sz="2000" b="1" baseline="-25000" dirty="0" err="1">
                <a:latin typeface="inherit"/>
              </a:rPr>
              <a:t>dW</a:t>
            </a:r>
            <a:r>
              <a:rPr lang="en-US" sz="2000" b="1" dirty="0">
                <a:latin typeface="Open Sans"/>
              </a:rPr>
              <a:t> + (1 – β) x </a:t>
            </a:r>
            <a:r>
              <a:rPr lang="en-US" sz="2000" b="1" dirty="0" err="1">
                <a:latin typeface="Open Sans"/>
              </a:rPr>
              <a:t>dW</a:t>
            </a:r>
            <a:endParaRPr lang="en-US" sz="2000" b="1" dirty="0">
              <a:latin typeface="Open Sans"/>
            </a:endParaRPr>
          </a:p>
          <a:p>
            <a:pPr algn="ctr" fontAlgn="base"/>
            <a:r>
              <a:rPr lang="en-US" sz="2000" b="1" dirty="0" err="1">
                <a:latin typeface="Open Sans"/>
              </a:rPr>
              <a:t>V</a:t>
            </a:r>
            <a:r>
              <a:rPr lang="en-US" sz="2000" b="1" baseline="-25000" dirty="0" err="1">
                <a:latin typeface="inherit"/>
              </a:rPr>
              <a:t>db</a:t>
            </a:r>
            <a:r>
              <a:rPr lang="en-US" sz="2000" b="1" dirty="0">
                <a:latin typeface="Open Sans"/>
              </a:rPr>
              <a:t> = β x </a:t>
            </a:r>
            <a:r>
              <a:rPr lang="en-US" sz="2000" b="1" dirty="0" err="1">
                <a:latin typeface="Open Sans"/>
              </a:rPr>
              <a:t>V</a:t>
            </a:r>
            <a:r>
              <a:rPr lang="en-US" sz="2000" b="1" baseline="-25000" dirty="0" err="1">
                <a:latin typeface="inherit"/>
              </a:rPr>
              <a:t>db</a:t>
            </a:r>
            <a:r>
              <a:rPr lang="en-US" sz="2000" b="1" dirty="0">
                <a:latin typeface="Open Sans"/>
              </a:rPr>
              <a:t> + (1 – β) x </a:t>
            </a:r>
            <a:r>
              <a:rPr lang="en-US" sz="2000" b="1" dirty="0" err="1">
                <a:latin typeface="Open Sans"/>
              </a:rPr>
              <a:t>db</a:t>
            </a:r>
            <a:endParaRPr lang="en-US" sz="2000" b="1" dirty="0">
              <a:latin typeface="Open Sans"/>
            </a:endParaRPr>
          </a:p>
          <a:p>
            <a:pPr algn="ctr" fontAlgn="base"/>
            <a:endParaRPr lang="en-US" sz="2000" b="1" dirty="0">
              <a:latin typeface="Open Sans"/>
            </a:endParaRPr>
          </a:p>
          <a:p>
            <a:pPr fontAlgn="base"/>
            <a:r>
              <a:rPr lang="en-US" sz="2000" dirty="0">
                <a:latin typeface="Open Sans"/>
              </a:rPr>
              <a:t>Where beta ‘β’ is another hyperparameter called momentum and ranges from 0 to 1. It sets the weight between the average of previous values and the current value to calculate the new weighted average.</a:t>
            </a:r>
          </a:p>
          <a:p>
            <a:pPr fontAlgn="base"/>
            <a:r>
              <a:rPr lang="en-US" sz="2000" dirty="0">
                <a:latin typeface="Open Sans"/>
              </a:rPr>
              <a:t>After calculating exponentially weighted averages, we will update our parameters.</a:t>
            </a:r>
          </a:p>
          <a:p>
            <a:pPr fontAlgn="base"/>
            <a:endParaRPr lang="en-US" sz="2000" dirty="0">
              <a:latin typeface="Open Sans"/>
            </a:endParaRPr>
          </a:p>
          <a:p>
            <a:pPr algn="ctr" fontAlgn="base"/>
            <a:r>
              <a:rPr lang="en-US" sz="2000" b="1" i="1" dirty="0">
                <a:latin typeface="Open Sans"/>
              </a:rPr>
              <a:t>W = W – learning rate *</a:t>
            </a:r>
            <a:r>
              <a:rPr lang="en-US" sz="2000" b="1" i="1" dirty="0" err="1">
                <a:latin typeface="Open Sans"/>
              </a:rPr>
              <a:t>V</a:t>
            </a:r>
            <a:r>
              <a:rPr lang="en-US" sz="2000" b="1" i="1" baseline="-25000" dirty="0" err="1">
                <a:latin typeface="inherit"/>
              </a:rPr>
              <a:t>dW</a:t>
            </a:r>
            <a:endParaRPr lang="en-US" sz="2000" b="1" i="1" dirty="0">
              <a:latin typeface="Open Sans"/>
            </a:endParaRPr>
          </a:p>
          <a:p>
            <a:pPr algn="ctr" fontAlgn="base"/>
            <a:r>
              <a:rPr lang="en-US" sz="2000" b="1" i="1" dirty="0">
                <a:latin typeface="Open Sans"/>
              </a:rPr>
              <a:t>b = b – learning rate * </a:t>
            </a:r>
            <a:r>
              <a:rPr lang="en-US" sz="2000" b="1" i="1" dirty="0" err="1">
                <a:latin typeface="Open Sans"/>
              </a:rPr>
              <a:t>V</a:t>
            </a:r>
            <a:r>
              <a:rPr lang="en-US" sz="2000" b="1" i="1" baseline="-25000" dirty="0" err="1">
                <a:latin typeface="inherit"/>
              </a:rPr>
              <a:t>db</a:t>
            </a:r>
            <a:endParaRPr lang="en-US" sz="2000" b="1" i="1" dirty="0">
              <a:effectLst/>
              <a:latin typeface="Open Sans"/>
            </a:endParaRP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97305782-A19A-423A-BB54-F2F4871CB7FA}"/>
                  </a:ext>
                </a:extLst>
              </p14:cNvPr>
              <p14:cNvContentPartPr/>
              <p14:nvPr/>
            </p14:nvContentPartPr>
            <p14:xfrm>
              <a:off x="0" y="1143000"/>
              <a:ext cx="8111520" cy="4580640"/>
            </p14:xfrm>
          </p:contentPart>
        </mc:Choice>
        <mc:Fallback xmlns="">
          <p:pic>
            <p:nvPicPr>
              <p:cNvPr id="3" name="Ink 2">
                <a:extLst>
                  <a:ext uri="{FF2B5EF4-FFF2-40B4-BE49-F238E27FC236}">
                    <a16:creationId xmlns:a16="http://schemas.microsoft.com/office/drawing/2014/main" id="{97305782-A19A-423A-BB54-F2F4871CB7FA}"/>
                  </a:ext>
                </a:extLst>
              </p:cNvPr>
              <p:cNvPicPr/>
              <p:nvPr/>
            </p:nvPicPr>
            <p:blipFill>
              <a:blip r:embed="rId8"/>
              <a:stretch>
                <a:fillRect/>
              </a:stretch>
            </p:blipFill>
            <p:spPr>
              <a:xfrm>
                <a:off x="-9360" y="1133640"/>
                <a:ext cx="8130240" cy="4599360"/>
              </a:xfrm>
              <a:prstGeom prst="rect">
                <a:avLst/>
              </a:prstGeom>
            </p:spPr>
          </p:pic>
        </mc:Fallback>
      </mc:AlternateContent>
      <p:sp>
        <p:nvSpPr>
          <p:cNvPr id="7" name="Subtitle 6">
            <a:extLst>
              <a:ext uri="{FF2B5EF4-FFF2-40B4-BE49-F238E27FC236}">
                <a16:creationId xmlns:a16="http://schemas.microsoft.com/office/drawing/2014/main" id="{920DE58B-1863-69BA-BAF8-7E5222C1523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7852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293DE6-5398-4B61-85B9-C1C619F28E0A}"/>
              </a:ext>
            </a:extLst>
          </p:cNvPr>
          <p:cNvSpPr/>
          <p:nvPr/>
        </p:nvSpPr>
        <p:spPr>
          <a:xfrm>
            <a:off x="3964040" y="4343400"/>
            <a:ext cx="2890856" cy="1200329"/>
          </a:xfrm>
          <a:prstGeom prst="rect">
            <a:avLst/>
          </a:prstGeom>
        </p:spPr>
        <p:txBody>
          <a:bodyPr wrap="none">
            <a:spAutoFit/>
          </a:bodyPr>
          <a:lstStyle/>
          <a:p>
            <a:r>
              <a:rPr lang="en-US" sz="7200" b="1" i="1" dirty="0">
                <a:solidFill>
                  <a:srgbClr val="7030A0"/>
                </a:solidFill>
              </a:rPr>
              <a:t>Thanks</a:t>
            </a:r>
            <a:endParaRPr lang="en-US" b="1" i="1" dirty="0">
              <a:solidFill>
                <a:srgbClr val="7030A0"/>
              </a:solidFill>
            </a:endParaRPr>
          </a:p>
        </p:txBody>
      </p:sp>
      <p:sp>
        <p:nvSpPr>
          <p:cNvPr id="2" name="Rectangle 1">
            <a:extLst>
              <a:ext uri="{FF2B5EF4-FFF2-40B4-BE49-F238E27FC236}">
                <a16:creationId xmlns:a16="http://schemas.microsoft.com/office/drawing/2014/main" id="{0DEF06CF-5194-4CD6-B445-C19E29E16A7C}"/>
              </a:ext>
            </a:extLst>
          </p:cNvPr>
          <p:cNvSpPr/>
          <p:nvPr/>
        </p:nvSpPr>
        <p:spPr>
          <a:xfrm>
            <a:off x="225910" y="1158701"/>
            <a:ext cx="11564471" cy="3231654"/>
          </a:xfrm>
          <a:prstGeom prst="rect">
            <a:avLst/>
          </a:prstGeom>
        </p:spPr>
        <p:txBody>
          <a:bodyPr wrap="square">
            <a:spAutoFit/>
          </a:bodyPr>
          <a:lstStyle/>
          <a:p>
            <a:pPr algn="ctr"/>
            <a:r>
              <a:rPr lang="en-US" sz="3600" b="1" i="1" dirty="0">
                <a:hlinkClick r:id="rId2"/>
              </a:rPr>
              <a:t>Link:</a:t>
            </a:r>
          </a:p>
          <a:p>
            <a:endParaRPr lang="en-US" sz="2800" dirty="0">
              <a:hlinkClick r:id="rId2"/>
            </a:endParaRPr>
          </a:p>
          <a:p>
            <a:r>
              <a:rPr lang="en-US" sz="2800" dirty="0">
                <a:hlinkClick r:id="rId2"/>
              </a:rPr>
              <a:t>https://medium.com/datadriveninvestor/overview-of-different-optimizers-for-neural-networks-e0ed119440c3</a:t>
            </a:r>
            <a:endParaRPr lang="en-US" sz="2800" dirty="0"/>
          </a:p>
          <a:p>
            <a:endParaRPr lang="en-US" sz="2800" dirty="0"/>
          </a:p>
          <a:p>
            <a:r>
              <a:rPr lang="en-US" sz="2800" dirty="0"/>
              <a:t>Research Paper:</a:t>
            </a:r>
          </a:p>
          <a:p>
            <a:r>
              <a:rPr lang="en-US" sz="2800" b="1" i="1" dirty="0"/>
              <a:t>A Survey of Optimization Methods from a Machine Learning Perspective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AD1BFDF-5A7B-415C-BC91-E5A055DFA59C}"/>
                  </a:ext>
                </a:extLst>
              </p14:cNvPr>
              <p14:cNvContentPartPr/>
              <p14:nvPr/>
            </p14:nvContentPartPr>
            <p14:xfrm>
              <a:off x="2480760" y="5308560"/>
              <a:ext cx="360" cy="360"/>
            </p14:xfrm>
          </p:contentPart>
        </mc:Choice>
        <mc:Fallback xmlns="">
          <p:pic>
            <p:nvPicPr>
              <p:cNvPr id="4" name="Ink 3">
                <a:extLst>
                  <a:ext uri="{FF2B5EF4-FFF2-40B4-BE49-F238E27FC236}">
                    <a16:creationId xmlns:a16="http://schemas.microsoft.com/office/drawing/2014/main" id="{5AD1BFDF-5A7B-415C-BC91-E5A055DFA59C}"/>
                  </a:ext>
                </a:extLst>
              </p:cNvPr>
              <p:cNvPicPr/>
              <p:nvPr/>
            </p:nvPicPr>
            <p:blipFill>
              <a:blip r:embed="rId6"/>
              <a:stretch>
                <a:fillRect/>
              </a:stretch>
            </p:blipFill>
            <p:spPr>
              <a:xfrm>
                <a:off x="2471400" y="5299200"/>
                <a:ext cx="19080" cy="19080"/>
              </a:xfrm>
              <a:prstGeom prst="rect">
                <a:avLst/>
              </a:prstGeom>
            </p:spPr>
          </p:pic>
        </mc:Fallback>
      </mc:AlternateContent>
    </p:spTree>
    <p:extLst>
      <p:ext uri="{BB962C8B-B14F-4D97-AF65-F5344CB8AC3E}">
        <p14:creationId xmlns:p14="http://schemas.microsoft.com/office/powerpoint/2010/main" val="127410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FEC8D3-0DB3-4E7C-ABA0-A6BFC4EC246F}"/>
              </a:ext>
            </a:extLst>
          </p:cNvPr>
          <p:cNvSpPr/>
          <p:nvPr/>
        </p:nvSpPr>
        <p:spPr>
          <a:xfrm>
            <a:off x="3389315" y="43032"/>
            <a:ext cx="4635949" cy="769441"/>
          </a:xfrm>
          <a:prstGeom prst="rect">
            <a:avLst/>
          </a:prstGeom>
        </p:spPr>
        <p:txBody>
          <a:bodyPr wrap="none">
            <a:spAutoFit/>
          </a:bodyPr>
          <a:lstStyle/>
          <a:p>
            <a:pPr algn="ctr"/>
            <a:r>
              <a:rPr lang="en-US" sz="4400" b="1" i="1" dirty="0" err="1"/>
              <a:t>Adagrad</a:t>
            </a:r>
            <a:r>
              <a:rPr lang="en-US" sz="4400" b="1" i="1" dirty="0"/>
              <a:t> Optimizer</a:t>
            </a:r>
            <a:endParaRPr lang="en-US" sz="4400" b="1" i="1" dirty="0">
              <a:solidFill>
                <a:srgbClr val="7030A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p:sp>
        <p:nvSpPr>
          <p:cNvPr id="9" name="Rectangle 8">
            <a:extLst>
              <a:ext uri="{FF2B5EF4-FFF2-40B4-BE49-F238E27FC236}">
                <a16:creationId xmlns:a16="http://schemas.microsoft.com/office/drawing/2014/main" id="{87A58B7F-EA62-4073-BA8D-0801F6852A97}"/>
              </a:ext>
            </a:extLst>
          </p:cNvPr>
          <p:cNvSpPr/>
          <p:nvPr/>
        </p:nvSpPr>
        <p:spPr>
          <a:xfrm>
            <a:off x="114747" y="598650"/>
            <a:ext cx="11939189" cy="3447098"/>
          </a:xfrm>
          <a:prstGeom prst="rect">
            <a:avLst/>
          </a:prstGeom>
        </p:spPr>
        <p:txBody>
          <a:bodyPr wrap="square">
            <a:spAutoFit/>
          </a:bodyPr>
          <a:lstStyle/>
          <a:p>
            <a:r>
              <a:rPr lang="en-US" b="1" dirty="0"/>
              <a:t>	</a:t>
            </a:r>
            <a:r>
              <a:rPr lang="en-US" b="1" dirty="0" err="1"/>
              <a:t>Adagrad</a:t>
            </a:r>
            <a:r>
              <a:rPr lang="en-US" dirty="0"/>
              <a:t> is an </a:t>
            </a:r>
            <a:r>
              <a:rPr lang="en-US" b="1" dirty="0"/>
              <a:t>optimizer</a:t>
            </a:r>
            <a:r>
              <a:rPr lang="en-US" dirty="0"/>
              <a:t> with parameter-specific learning rates, which are adapted relative to how frequently a parameter gets updated during training. The more updates a parameter receives, the smaller the learning rate.</a:t>
            </a:r>
          </a:p>
          <a:p>
            <a:endParaRPr lang="en-US" dirty="0"/>
          </a:p>
          <a:p>
            <a:r>
              <a:rPr lang="en-US" sz="2000" dirty="0"/>
              <a:t>	</a:t>
            </a:r>
            <a:r>
              <a:rPr lang="en-US" b="1" dirty="0" err="1"/>
              <a:t>AdaGrad</a:t>
            </a:r>
            <a:r>
              <a:rPr lang="en-US" dirty="0"/>
              <a:t> or adaptive gradient allows the learning rate to adapt based on parameters. It performs larger updates for infrequent parameters and smaller updates for frequent one. Because of this it is well suited for sparse data (NLP or image recognition). Another advantage is that it basically eliminates the need to tune the learning rate. Each parameter has its own learning rate and due to the peculiarities of the algorithm the learning rate is monotonically decreasing. This causes the biggest problem: at some point of time the learning rate is so small that the system stops learning</a:t>
            </a:r>
            <a:endParaRPr lang="en-US" sz="2000" dirty="0"/>
          </a:p>
          <a:p>
            <a:endParaRPr lang="en-US" sz="2400" b="1" i="1" dirty="0"/>
          </a:p>
          <a:p>
            <a:r>
              <a:rPr lang="en-US" sz="1600" b="1" i="1" dirty="0"/>
              <a:t>Two Features in Learning stage in (NN)</a:t>
            </a:r>
          </a:p>
          <a:p>
            <a:r>
              <a:rPr lang="en-US" sz="1600" dirty="0"/>
              <a:t>Dense (Matrix) most of value in matrix is NOT zero (0)</a:t>
            </a:r>
          </a:p>
          <a:p>
            <a:r>
              <a:rPr lang="en-US" sz="1600" dirty="0"/>
              <a:t>Sparse (Matrix) most of value in matrix is zero (0)</a:t>
            </a:r>
          </a:p>
        </p:txBody>
      </p:sp>
      <p:sp>
        <p:nvSpPr>
          <p:cNvPr id="3" name="Rectangle 2">
            <a:extLst>
              <a:ext uri="{FF2B5EF4-FFF2-40B4-BE49-F238E27FC236}">
                <a16:creationId xmlns:a16="http://schemas.microsoft.com/office/drawing/2014/main" id="{17F94D48-8F81-4F74-BA3C-4802EA8C3BDF}"/>
              </a:ext>
            </a:extLst>
          </p:cNvPr>
          <p:cNvSpPr/>
          <p:nvPr/>
        </p:nvSpPr>
        <p:spPr>
          <a:xfrm>
            <a:off x="6820282" y="6445636"/>
            <a:ext cx="4274503" cy="369332"/>
          </a:xfrm>
          <a:prstGeom prst="rect">
            <a:avLst/>
          </a:prstGeom>
        </p:spPr>
        <p:txBody>
          <a:bodyPr wrap="none">
            <a:spAutoFit/>
          </a:bodyPr>
          <a:lstStyle/>
          <a:p>
            <a:r>
              <a:rPr lang="en-US" dirty="0">
                <a:latin typeface="medium-content-serif-font"/>
              </a:rPr>
              <a:t>taking cumulative sum of squared gradients</a:t>
            </a:r>
            <a:endParaRPr lang="en-US" dirty="0"/>
          </a:p>
        </p:txBody>
      </p:sp>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EAC0E23-1856-426F-BA52-EF9BF3CD55B2}"/>
                  </a:ext>
                </a:extLst>
              </p14:cNvPr>
              <p14:cNvContentPartPr/>
              <p14:nvPr/>
            </p14:nvContentPartPr>
            <p14:xfrm>
              <a:off x="626400" y="3285000"/>
              <a:ext cx="8255520" cy="2718000"/>
            </p14:xfrm>
          </p:contentPart>
        </mc:Choice>
        <mc:Fallback xmlns="">
          <p:pic>
            <p:nvPicPr>
              <p:cNvPr id="8" name="Ink 7">
                <a:extLst>
                  <a:ext uri="{FF2B5EF4-FFF2-40B4-BE49-F238E27FC236}">
                    <a16:creationId xmlns:a16="http://schemas.microsoft.com/office/drawing/2014/main" id="{AEAC0E23-1856-426F-BA52-EF9BF3CD55B2}"/>
                  </a:ext>
                </a:extLst>
              </p:cNvPr>
              <p:cNvPicPr/>
              <p:nvPr/>
            </p:nvPicPr>
            <p:blipFill>
              <a:blip r:embed="rId8"/>
              <a:stretch>
                <a:fillRect/>
              </a:stretch>
            </p:blipFill>
            <p:spPr>
              <a:xfrm>
                <a:off x="617040" y="3275640"/>
                <a:ext cx="8274240" cy="2736720"/>
              </a:xfrm>
              <a:prstGeom prst="rect">
                <a:avLst/>
              </a:prstGeom>
            </p:spPr>
          </p:pic>
        </mc:Fallback>
      </mc:AlternateContent>
    </p:spTree>
    <p:extLst>
      <p:ext uri="{BB962C8B-B14F-4D97-AF65-F5344CB8AC3E}">
        <p14:creationId xmlns:p14="http://schemas.microsoft.com/office/powerpoint/2010/main" val="203677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293DE6-5398-4B61-85B9-C1C619F28E0A}"/>
              </a:ext>
            </a:extLst>
          </p:cNvPr>
          <p:cNvSpPr/>
          <p:nvPr/>
        </p:nvSpPr>
        <p:spPr>
          <a:xfrm>
            <a:off x="3964040" y="4343400"/>
            <a:ext cx="2890856" cy="1200329"/>
          </a:xfrm>
          <a:prstGeom prst="rect">
            <a:avLst/>
          </a:prstGeom>
        </p:spPr>
        <p:txBody>
          <a:bodyPr wrap="none">
            <a:spAutoFit/>
          </a:bodyPr>
          <a:lstStyle/>
          <a:p>
            <a:r>
              <a:rPr lang="en-US" sz="7200" b="1" i="1" dirty="0">
                <a:solidFill>
                  <a:srgbClr val="7030A0"/>
                </a:solidFill>
              </a:rPr>
              <a:t>Thanks</a:t>
            </a:r>
            <a:endParaRPr lang="en-US" b="1" i="1" dirty="0">
              <a:solidFill>
                <a:srgbClr val="7030A0"/>
              </a:solidFill>
            </a:endParaRPr>
          </a:p>
        </p:txBody>
      </p:sp>
      <p:sp>
        <p:nvSpPr>
          <p:cNvPr id="2" name="Rectangle 1">
            <a:extLst>
              <a:ext uri="{FF2B5EF4-FFF2-40B4-BE49-F238E27FC236}">
                <a16:creationId xmlns:a16="http://schemas.microsoft.com/office/drawing/2014/main" id="{0DEF06CF-5194-4CD6-B445-C19E29E16A7C}"/>
              </a:ext>
            </a:extLst>
          </p:cNvPr>
          <p:cNvSpPr/>
          <p:nvPr/>
        </p:nvSpPr>
        <p:spPr>
          <a:xfrm>
            <a:off x="225910" y="1158701"/>
            <a:ext cx="11564471" cy="3231654"/>
          </a:xfrm>
          <a:prstGeom prst="rect">
            <a:avLst/>
          </a:prstGeom>
        </p:spPr>
        <p:txBody>
          <a:bodyPr wrap="square">
            <a:spAutoFit/>
          </a:bodyPr>
          <a:lstStyle/>
          <a:p>
            <a:pPr algn="ctr"/>
            <a:r>
              <a:rPr lang="en-US" sz="3600" b="1" i="1" dirty="0">
                <a:hlinkClick r:id="rId2"/>
              </a:rPr>
              <a:t>Link:</a:t>
            </a:r>
          </a:p>
          <a:p>
            <a:endParaRPr lang="en-US" sz="2800" dirty="0">
              <a:hlinkClick r:id="rId2"/>
            </a:endParaRPr>
          </a:p>
          <a:p>
            <a:r>
              <a:rPr lang="en-US" sz="2800" dirty="0">
                <a:hlinkClick r:id="rId2"/>
              </a:rPr>
              <a:t>https://medium.com/datadriveninvestor/overview-of-different-optimizers-for-neural-networks-e0ed119440c3</a:t>
            </a:r>
            <a:endParaRPr lang="en-US" sz="2800" dirty="0"/>
          </a:p>
          <a:p>
            <a:endParaRPr lang="en-US" sz="2800" dirty="0"/>
          </a:p>
          <a:p>
            <a:r>
              <a:rPr lang="en-US" sz="2800" dirty="0"/>
              <a:t>Research Paper:</a:t>
            </a:r>
          </a:p>
          <a:p>
            <a:r>
              <a:rPr lang="en-US" sz="2800" b="1" i="1" dirty="0"/>
              <a:t>A Survey of Optimization Methods from a Machine Learning Perspective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AD1BFDF-5A7B-415C-BC91-E5A055DFA59C}"/>
                  </a:ext>
                </a:extLst>
              </p14:cNvPr>
              <p14:cNvContentPartPr/>
              <p14:nvPr/>
            </p14:nvContentPartPr>
            <p14:xfrm>
              <a:off x="2480760" y="5308560"/>
              <a:ext cx="360" cy="360"/>
            </p14:xfrm>
          </p:contentPart>
        </mc:Choice>
        <mc:Fallback xmlns="">
          <p:pic>
            <p:nvPicPr>
              <p:cNvPr id="4" name="Ink 3">
                <a:extLst>
                  <a:ext uri="{FF2B5EF4-FFF2-40B4-BE49-F238E27FC236}">
                    <a16:creationId xmlns:a16="http://schemas.microsoft.com/office/drawing/2014/main" id="{5AD1BFDF-5A7B-415C-BC91-E5A055DFA59C}"/>
                  </a:ext>
                </a:extLst>
              </p:cNvPr>
              <p:cNvPicPr/>
              <p:nvPr/>
            </p:nvPicPr>
            <p:blipFill>
              <a:blip r:embed="rId6"/>
              <a:stretch>
                <a:fillRect/>
              </a:stretch>
            </p:blipFill>
            <p:spPr>
              <a:xfrm>
                <a:off x="2471400" y="5299200"/>
                <a:ext cx="19080" cy="19080"/>
              </a:xfrm>
              <a:prstGeom prst="rect">
                <a:avLst/>
              </a:prstGeom>
            </p:spPr>
          </p:pic>
        </mc:Fallback>
      </mc:AlternateContent>
    </p:spTree>
    <p:extLst>
      <p:ext uri="{BB962C8B-B14F-4D97-AF65-F5344CB8AC3E}">
        <p14:creationId xmlns:p14="http://schemas.microsoft.com/office/powerpoint/2010/main" val="159012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FEC8D3-0DB3-4E7C-ABA0-A6BFC4EC246F}"/>
              </a:ext>
            </a:extLst>
          </p:cNvPr>
          <p:cNvSpPr/>
          <p:nvPr/>
        </p:nvSpPr>
        <p:spPr>
          <a:xfrm>
            <a:off x="1258645" y="43032"/>
            <a:ext cx="8229599" cy="646331"/>
          </a:xfrm>
          <a:prstGeom prst="rect">
            <a:avLst/>
          </a:prstGeom>
        </p:spPr>
        <p:txBody>
          <a:bodyPr wrap="square">
            <a:spAutoFit/>
          </a:bodyPr>
          <a:lstStyle/>
          <a:p>
            <a:pPr algn="ctr"/>
            <a:r>
              <a:rPr lang="en-US" sz="3200" b="1" i="1" dirty="0" err="1"/>
              <a:t>Adadelta</a:t>
            </a:r>
            <a:r>
              <a:rPr lang="en-US" sz="3200" b="1" i="1" dirty="0"/>
              <a:t> &amp; </a:t>
            </a:r>
            <a:r>
              <a:rPr lang="en-US" sz="3600" b="1" i="1" dirty="0" err="1">
                <a:solidFill>
                  <a:srgbClr val="002060"/>
                </a:solidFill>
              </a:rPr>
              <a:t>RMSProp</a:t>
            </a:r>
            <a:r>
              <a:rPr lang="en-US" sz="1200" b="1" i="1" dirty="0"/>
              <a:t> </a:t>
            </a:r>
            <a:r>
              <a:rPr lang="en-US" sz="3200" b="1" i="1" dirty="0"/>
              <a:t>Optimizer</a:t>
            </a:r>
            <a:endParaRPr lang="en-US" sz="3200" b="1" i="1" dirty="0">
              <a:solidFill>
                <a:srgbClr val="7030A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p:sp>
        <p:nvSpPr>
          <p:cNvPr id="4" name="Rectangle 3">
            <a:extLst>
              <a:ext uri="{FF2B5EF4-FFF2-40B4-BE49-F238E27FC236}">
                <a16:creationId xmlns:a16="http://schemas.microsoft.com/office/drawing/2014/main" id="{51A830B4-7AFD-476D-85B6-FD1C7745B80A}"/>
              </a:ext>
            </a:extLst>
          </p:cNvPr>
          <p:cNvSpPr/>
          <p:nvPr/>
        </p:nvSpPr>
        <p:spPr>
          <a:xfrm>
            <a:off x="290457" y="780612"/>
            <a:ext cx="10627114" cy="1323439"/>
          </a:xfrm>
          <a:prstGeom prst="rect">
            <a:avLst/>
          </a:prstGeom>
        </p:spPr>
        <p:txBody>
          <a:bodyPr wrap="square">
            <a:spAutoFit/>
          </a:bodyPr>
          <a:lstStyle/>
          <a:p>
            <a:r>
              <a:rPr lang="en-US" sz="2000" b="1" dirty="0" err="1">
                <a:latin typeface="medium-content-sans-serif-font"/>
              </a:rPr>
              <a:t>RMSprop</a:t>
            </a:r>
            <a:endParaRPr lang="en-US" sz="2000" b="1" dirty="0">
              <a:latin typeface="medium-content-sans-serif-font"/>
            </a:endParaRPr>
          </a:p>
          <a:p>
            <a:r>
              <a:rPr lang="en-US" sz="2000" dirty="0">
                <a:latin typeface="medium-content-serif-font"/>
              </a:rPr>
              <a:t>Root mean square prop or </a:t>
            </a:r>
            <a:r>
              <a:rPr lang="en-US" sz="2000" dirty="0" err="1">
                <a:latin typeface="medium-content-serif-font"/>
              </a:rPr>
              <a:t>RMSprop</a:t>
            </a:r>
            <a:r>
              <a:rPr lang="en-US" sz="2000" dirty="0">
                <a:latin typeface="medium-content-serif-font"/>
              </a:rPr>
              <a:t> is another adaptive learning rate that is an improvement of </a:t>
            </a:r>
            <a:r>
              <a:rPr lang="en-US" sz="2000" dirty="0" err="1">
                <a:latin typeface="medium-content-serif-font"/>
              </a:rPr>
              <a:t>AdaGrad</a:t>
            </a:r>
            <a:r>
              <a:rPr lang="en-US" sz="2000" dirty="0">
                <a:latin typeface="medium-content-serif-font"/>
              </a:rPr>
              <a:t>. Instead of taking cumulative sum of squared gradients like in </a:t>
            </a:r>
            <a:r>
              <a:rPr lang="en-US" sz="2000" dirty="0" err="1">
                <a:latin typeface="medium-content-serif-font"/>
              </a:rPr>
              <a:t>AdaGrad</a:t>
            </a:r>
            <a:r>
              <a:rPr lang="en-US" sz="2000" dirty="0">
                <a:latin typeface="medium-content-serif-font"/>
              </a:rPr>
              <a:t>, we take the exponential moving average of these gradients.</a:t>
            </a:r>
            <a:endParaRPr lang="en-US" sz="2000" b="0" i="0" dirty="0">
              <a:effectLst/>
              <a:latin typeface="medium-content-serif-font"/>
            </a:endParaRP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44BE50D4-3B33-48A8-BD8A-77297A94FCE3}"/>
                  </a:ext>
                </a:extLst>
              </p14:cNvPr>
              <p14:cNvContentPartPr/>
              <p14:nvPr/>
            </p14:nvContentPartPr>
            <p14:xfrm>
              <a:off x="211566" y="1743480"/>
              <a:ext cx="6172560" cy="3200760"/>
            </p14:xfrm>
          </p:contentPart>
        </mc:Choice>
        <mc:Fallback xmlns="">
          <p:pic>
            <p:nvPicPr>
              <p:cNvPr id="3" name="Ink 2">
                <a:extLst>
                  <a:ext uri="{FF2B5EF4-FFF2-40B4-BE49-F238E27FC236}">
                    <a16:creationId xmlns:a16="http://schemas.microsoft.com/office/drawing/2014/main" id="{44BE50D4-3B33-48A8-BD8A-77297A94FCE3}"/>
                  </a:ext>
                </a:extLst>
              </p:cNvPr>
              <p:cNvPicPr/>
              <p:nvPr/>
            </p:nvPicPr>
            <p:blipFill>
              <a:blip r:embed="rId8"/>
              <a:stretch>
                <a:fillRect/>
              </a:stretch>
            </p:blipFill>
            <p:spPr>
              <a:xfrm>
                <a:off x="202206" y="1734120"/>
                <a:ext cx="6191280" cy="3219480"/>
              </a:xfrm>
              <a:prstGeom prst="rect">
                <a:avLst/>
              </a:prstGeom>
            </p:spPr>
          </p:pic>
        </mc:Fallback>
      </mc:AlternateContent>
    </p:spTree>
    <p:extLst>
      <p:ext uri="{BB962C8B-B14F-4D97-AF65-F5344CB8AC3E}">
        <p14:creationId xmlns:p14="http://schemas.microsoft.com/office/powerpoint/2010/main" val="730143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28516</TotalTime>
  <Words>926</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inherit</vt:lpstr>
      <vt:lpstr>medium-content-sans-serif-font</vt:lpstr>
      <vt:lpstr>medium-content-serif-font</vt:lpstr>
      <vt:lpstr>Open Sans</vt:lpstr>
      <vt:lpstr>Office Theme</vt:lpstr>
      <vt:lpstr>   Deep Learning from Scratch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Fahad Hussain</dc:creator>
  <cp:lastModifiedBy>Neeraj Kumar</cp:lastModifiedBy>
  <cp:revision>607</cp:revision>
  <dcterms:created xsi:type="dcterms:W3CDTF">2019-11-05T08:22:51Z</dcterms:created>
  <dcterms:modified xsi:type="dcterms:W3CDTF">2025-01-13T17:12:21Z</dcterms:modified>
</cp:coreProperties>
</file>