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24" r:id="rId5"/>
    <p:sldId id="323" r:id="rId6"/>
    <p:sldId id="326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0:40:51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2705 3645 0,'0'47'47,"0"47"-32,0-47-15,0 0 16,0-23-16,0 46 16,0 24-16,0-23 15,0 23-15,0-23 16,23 23-16,-23-24 16,24 1-16,-24-1 15,0-23-15,0 0 16,0 0-16,0 0 15,0 24-15,0 0 16,0 23-16,0-24 16,0-23-16,0 0 15,0 47-15,0-23 16,0-24-16,0 0 16,23 0-16,-23 0 15,0-23-15,0 46 16,0-46-16,0 46 15,0 1-15,0-1 16,0-23 0,0 0-16,0-23 15,0 23-15,0-24 16,0 1-16,0 23 16,0 24-16,0-24 15,0 23-15,0-23 16,0-23-16,0 46 15,0-23-15,0 0 16,0 24-16,0-48 16,0 24-16,0-23 15,0-1-15,0 1 16,0 23-16,0 0 16,0-23-16,0-1 15,0 1-15,0-1 16,0 24 15,0-23-15,0-1 62,0 24-78,0-23 15,0-1 1,0 1-16,0-1 63,0 1-48,24-24 235,140 0-234,-93 0-16,23 0 15,-23 0-15,-1 0 16,-23 0-16,-23 0 16,23 0-16,47 0 15,-24 0 1,-46 0-16,46 0 0,-23 0 16,0 0-16,24 0 15,-47 0-15,46 0 16,-23 0-16,-23 0 15,-1 0-15,24 0 16,-23 0-16,23 0 16,0 0-16,23 0 15,-23 0-15,-23 0 16,23 0-16,0 23 16,24 1-16,-48-24 31,48 23-31,-48-23 15,1 0-15,23 24 16,0-24 0,23 0-16,-46 0 15,46 0-15,-23 0 16,24 0-16,-1 23 16,-22-23-16,-1 0 15,23 0-15,1 0 16,23 0-16,0 0 15,-47 0-15,47 0 16,-24 0-16,25 0 16,-1 0-16,-47 0 15,-24 0-15,71 0 16,-47 0-16,0 0 16,24 0-16,-1 0 15,-23 0-15,48-23 16,-25 23-16,1 0 15,-1 0-15,-23 0 16,47 0-16,-47 0 16,47-24-16,-47 1 15,1 23-15,22 0 16,-46 0-16,23-24 16,-24 24-16,1 0 15,-1 0-15,1 0 16,-1-23-1,1 23 1</inkml:trace>
  <inkml:trace contextRef="#ctx0" brushRef="#br0" timeOffset="1318.49">3551 6585 0,'47'0'156,"-23"0"-140,-1-24 312,-46 24-297,-24 0-31,0 0 16</inkml:trace>
  <inkml:trace contextRef="#ctx0" brushRef="#br0" timeOffset="2192.02">3810 5432 0,'0'24'94,"0"23"-79,24-47 32,-1 0-16,1 0-15,-24-47 31,-24 47-31</inkml:trace>
  <inkml:trace contextRef="#ctx0" brushRef="#br0" timeOffset="2959.97">4845 5033 0,'47'0'109,"0"23"-93,-24-23-1,1 0-15,23 0 16,-24 0-16,1-23 16,-24-24-16,0 0 15,0 23 48,-47 24-32,0 47-15,47-23-16,0-1 15</inkml:trace>
  <inkml:trace contextRef="#ctx0" brushRef="#br0" timeOffset="3808.76">5621 6114 0,'-47'24'79,"-24"23"-79,71-23 15,0-1 1,0 1-1,47-24 17,-23 0-17,-1 0 17,-23-24-1,0 1-16,-23-1 48</inkml:trace>
  <inkml:trace contextRef="#ctx0" brushRef="#br0" timeOffset="4591.82">4563 5597 0,'-24'0'16,"1"0"15,-1 0-15,24 24 62,24-24-78,23 0 16,-47-24 15,0 1-16</inkml:trace>
  <inkml:trace contextRef="#ctx0" brushRef="#br0" timeOffset="5366.44">5950 4656 0,'0'24'78,"24"23"-62,-1-47-16,1 0 47,-1 0-47,1 0 78,-48 0 0,24 47-63,0 47-15</inkml:trace>
  <inkml:trace contextRef="#ctx0" brushRef="#br0" timeOffset="6080.56">6350 5527 0,'-47'0'47,"47"23"-47,-47 1 16,23 23-16,24-24 15,0 1-15,0-1 16,0 1 0,0-1 15,47-23-31,-23 0 15,-1-23 1,-23-1 31</inkml:trace>
  <inkml:trace contextRef="#ctx0" brushRef="#br0" timeOffset="7080.57">6021 4656 0,'-24'-23'31,"1"23"-16,-1 0-15,1 0 32,23 23-17,0 1-15,0-1 16,0 1 0,23-24 30,1 0-30,-1 0 0,-23-24-16</inkml:trace>
  <inkml:trace contextRef="#ctx0" brushRef="#br0" timeOffset="7887.61">6374 5715 0,'0'-24'0,"-24"24"46,0 0-30,1 0 0,46 0 77,-23-47-61,0 24-32,-23-24 15,-1 47 48,-23 0-48,-23 0 1,23 70-16</inkml:trace>
  <inkml:trace contextRef="#ctx0" brushRef="#br0" timeOffset="9080.94">4563 5621 0,'-24'0'63,"1"0"-63,-24 0 16,23 23 15,24 1 94,71-1 47,-24-23-157,-24 0-15,1 0 16,-1 0 0,24 0-1,-47-23 16,0-1-15,0 1 47</inkml:trace>
  <inkml:trace contextRef="#ctx0" brushRef="#br0" timeOffset="22479.94">3034 6773 0,'23'0'94,"1"-24"-79,23 1-15,-24 23 16,1-24-16,23 1 16,0-1-1,0 1-15,-23-1 16,23 1-16,-24 23 15,48-47 1,-48 23 0,1 24-16,-1 0 15,24-23-15,-23-1 16,-1 24-16,1-23 16,-1 23-16,1-24 15,23 1-15,-24 23 16,-23-24-16,24 24 15,0 0 1,-1 0-16,24-23 16,24-24-1,-48 47-15,24-24 16,-23 24 0,-1-23-1,24 23-15,-23-24 16,-24 1-16,23 23 15,24 0-15,-23-24 16,-1 24 0,24-23-16,-23 23 15,-1-24 1,24 24-16,1 0 16,-48-24-16,70 1 15,-46-1 1,-1 24-16,1-23 15,46 23 1,-46-24 0,23 1-16,-24-1 15,24 24-15,0 0 16,-23-47-16,-1 47 16,1-23-16,23 23 15,0-24 1,-24 24-1,1-23 1,0-1-16,23 1 16,-24 23-16,48-24 0,-24 1 15,-24 23 1,1-24 0,-1 24-16,24-23 15,-23 23 1,-1-24-16,1 24 15,23-23 1,-24-1 0,24 24-1,-23-23 1,-24-1-16,47 24 16,-24 0-1,-23-23-15,48 23 16,-25 0-1,-23-24-15,24 24 16,-1 0-16,1-23 16,23-1 31,-24 24-32,1-24-15,-1 24 16,1-23 15,23 23-31,-24-24 16,24 24-16,-23-23 15,-1-1-15,48 1 16,-24 23-16,23-24 16,-22 1-16,-25-1 15,24 1-15,0-1 16,0 1-16,0-1 15,0-23-15,0 24 16,0 23-16,0 0 16,0-47-16,24 23 15,-24 1-15,0-1 16,-23 24-16,23-47 16,-24 47-16,1-23 15,46 23-15,-23-24 16,-23 1-16,46-1 15,1 0 1,-48 1 0,48-1-16,-24 1 15,0 23 1,0-47 15,0 47-15,-23 0 15,-24-24-31,23 24 31,1-23-15,-1 23 156</inkml:trace>
  <inkml:trace contextRef="#ctx0" brushRef="#br0" timeOffset="27894.56">4469 5621 0,'23'0'219,"1"0"-203,-1 0-1,1 0 48,-1 0-32,-23-24 329</inkml:trace>
  <inkml:trace contextRef="#ctx0" brushRef="#br0" timeOffset="29591.74">4633 6044 0,'24'0'218,"-1"0"-202,1 0 31,-24-24-16,0 1-15,0-1 15,-24 24 0,1 0-15,-1 0 0</inkml:trace>
  <inkml:trace contextRef="#ctx0" brushRef="#br1" timeOffset="39576.4">4657 5973 0,'0'24'78,"0"23"-78,0-24 15,0 1 1,0-1-16,47-23 62,-24-23-62,1 23 16</inkml:trace>
  <inkml:trace contextRef="#ctx0" brushRef="#br1" timeOffset="40791.53">5268 5738 0,'0'24'31,"0"-1"204,-47-23-204,47 24 47,0-1-78,-23-23 78</inkml:trace>
  <inkml:trace contextRef="#ctx0" brushRef="#br1" timeOffset="41990.28">6209 5315 0,'-24'0'15,"1"0"-15,70 0 438</inkml:trace>
  <inkml:trace contextRef="#ctx0" brushRef="#br1" timeOffset="45422.94">5245 5762 0,'0'-24'15,"0"1"17,-24 23-17,24-24-15,0 1 16,-23-1-1,23 1 17,-24-24-17,24 23 32,0-23 0,0 23-16,0 1-15,0-1-16,-23 1 16,23-1 30,0 1-30,0-1 0,-24 24-1,24-23 17,0-24 14,-23 47-30,23-24 47,0 1-1,0-1-46,-24 1-1,0-1 63,24 1-46,-23-1-17,23 1 282,0 46-266,23-23-31,-23 24 16,0-1 0,24 24-16,0 0 47,-24-23-32,23-24-15,-23 47 31,0-24-15,24 24 15,-24-23-15,0-1-16,23-23 16,-23 24-16,0 23 31,24-47-31,-24 24 31,0 23-15,0-24 15,23-23-15,-23 24 30,0-1-46,0 1 16,24-1 93,-24-46 282,-24 23-375,24-47-16,-23 47 15,23-24 1,0 1-16,0-1 16,-24 1-1,1-48 1,23 24 15,-24 23-15,1 1-1,23-1 17,0 1-1,0-24 31,-24 47-30,24-24 61,0 1-15,0-1-78</inkml:trace>
  <inkml:trace contextRef="#ctx0" brushRef="#br1" timeOffset="48101.97">5221 5503 0,'24'0'16,"-1"0"15,1 0-31,23-24 16,23 1 0,-23-1-16,0-23 15,0 24-15,24-24 16,-48 47-16,1-47 15,23 47-15,-23-47 16,23 23-16,-24 24 16,24-47-16,-23 47 15,70-70-15,-24 23 16,-23 23 0,0 1-16,24-1 15,23-23 1,-71 24-16,95-72 15,0 72-15,46-95 16,-70 118-16,24-70 16,-24 46-16,24-23 15,-1 0-15,-46 24 16,46 23-16,24 0 16,-23-47-16,47 23 15,-71 24-15,23 0 16,-23 0-1,-23 0-15,47 0 16,-1 0-16,-23 0 16,0 0-16,-23 0 15,-1 0-15,1 0 16,47 0-16,-48 0 16,-23 0-1,-23 0 1</inkml:trace>
  <inkml:trace contextRef="#ctx0" brushRef="#br1" timeOffset="48712.25">9384 3927 0,'0'47'47,"0"47"-47,0-47 16,23 47-1,-23-46-15,47 22 16,-47-23-16,0-23 16,0-1-16,0 1 15</inkml:trace>
  <inkml:trace contextRef="#ctx0" brushRef="#br1" timeOffset="49791.32">9431 4045 0,'0'-24'31,"23"24"1,24-23-32,1-24 15,-25 23-15,1 24 16,46 0-16,-46 0 15,-1 0-15,24 0 16,0 0 0,-23 0-16,-1 0 15,1 24 1,-1-1 0,1 1 15,-24-1-16,0 1 1,0-1 0,0 1-16,0-1 15,0 1 1,-24-24-16,24 23 0,-23 1 16,-1-24 15,1 0-31,-1 0 15,1 0 1,-1 23 78,48 1-79,-1-24-15,24 24 16,-23-24-16,46 23 16,-70 24-1,24-47-15,-24 24 16,47-1-16,-47 1 16,0-1 15,0 1-31,0-1 15,-24 24 17,1-23-17,-1-24-15,-46 0 16,-24 0-16,70 0 16,-46 0-16,23 0 15,0 0-15,23 0 63,1 0-48</inkml:trace>
  <inkml:trace contextRef="#ctx0" brushRef="#br1" timeOffset="50334.57">10184 4257 0,'0'47'63,"0"23"-63,0-46 16,0 23-1,0-24 1</inkml:trace>
  <inkml:trace contextRef="#ctx0" brushRef="#br1" timeOffset="50646.48">10136 4045 0</inkml:trace>
  <inkml:trace contextRef="#ctx0" brushRef="#br1" timeOffset="51880.25">10278 4115 0,'23'0'15,"1"0"1,-1 0-16,1 24 16,23-1-16,-24 1 15,1-24-15,-1 47 16,1-47-16,23 24 15,-47-1-15,0 1 16,0 23-16,23-24 16,-23 1-16,24 23 15,-24-24-15,0 1 16,0-1 0,0 48-16,0-48 15,0 1 1,0-1-16,0 1 15,-24-1 1,1-23-16,-1 0 16,1 0-1,-1 0 1,1 0-16,-1 0 31,-23 0-31,47-23 16,0-1-1,0-23 1,0 0 0,0 24-16,0-1 15,0 1 1,0-1-16,0 1 16,24-1-1,-1 1 1,1 23-16,-1 0 15,1 0 32,-1-24-47,1 24 47,23 0-16,-24 0-15,-23 24-16,24 23 16,-24-24-1,23 1-15,-23-1 16,24 1 0,-24-1 15,0 24-16,0-23 17,0-1-17</inkml:trace>
  <inkml:trace contextRef="#ctx0" brushRef="#br1" timeOffset="52687.13">11077 4139 0,'-23'0'15,"-1"0"-15,1 23 16,-1 1-1,1 23-15,23-23 16,0-1-16,-24 1 16,24-1-16,0 1 15,0-1-15,0 24 16,0-23 0,0 23-1,0-24 1,24-23-1,-1 0-15,1 24 47,-1-24-31,-23 23 0,0 1 46,0 23-46,-23-24-1,-1 1 1,1-24 62,-1 0-78,1 0 16,-1 0-1,1 0-15,-24-24 16,23 24-16</inkml:trace>
  <inkml:trace contextRef="#ctx0" brushRef="#br1" timeOffset="93200.73">4398 6679 0,'-24'0'125,"24"23"-125,-23-23 16,23 24 30,0 23-14,-24-47-32,1 24 15,23 23 1,-24-47-16,24 23 16</inkml:trace>
  <inkml:trace contextRef="#ctx0" brushRef="#br1" timeOffset="93903.88">4257 6679 0,'23'23'78,"1"1"-62,-24-1-16,23 1 16,-23 23-1,24-47-15,-24 24 16,23-1 15</inkml:trace>
  <inkml:trace contextRef="#ctx0" brushRef="#br1" timeOffset="94413.83">4210 6773 0,'47'0'46,"-24"0"-30</inkml:trace>
  <inkml:trace contextRef="#ctx0" brushRef="#br1" timeOffset="95198.15">3834 5762 0,'0'23'46,"0"1"-46,0-1 16,0 1-16,-48 23 16,48-24-16,-23 24 15,23-23-15,0 23 16,-24-47-16,24 23 16</inkml:trace>
  <inkml:trace contextRef="#ctx0" brushRef="#br1" timeOffset="95741.51">3692 5903 0,'24'0'62,"23"0"-46,-24 23-16,1-23 16,0 24-1,-24-1 1,0 1 15</inkml:trace>
  <inkml:trace contextRef="#ctx0" brushRef="#br1" timeOffset="96045.52">3692 5926 0,'24'0'47,"-1"0"-47,24 0 16,-23 24-1,0-24-15,-1 0 16,1 0-16,-1 0 16,1 0-16,23 0 15,-24 0 1</inkml:trace>
  <inkml:trace contextRef="#ctx0" brushRef="#br1" timeOffset="96822.93">5597 4821 0,'-23'23'16,"23"25"0,0-25-1,0 1 1,0 23-16,-24-47 16,24 23-1,0 1-15,0-1 31</inkml:trace>
  <inkml:trace contextRef="#ctx0" brushRef="#br1" timeOffset="97334.26">5503 5009 0,'24'47'94,"-1"-47"-94,1 24 15</inkml:trace>
  <inkml:trace contextRef="#ctx0" brushRef="#br1" timeOffset="97670.83">5480 4986 0,'0'-24'78,"23"24"-62,1 0-16,23 24 16,-24-24-1,1 0-15</inkml:trace>
  <inkml:trace contextRef="#ctx0" brushRef="#br1" timeOffset="98375.32">6844 5644 0,'0'47'16,"0"-23"-1,0-1-15,-24-23 16,24 24-1,0-1-15,0 1 16,-23 23-16,23-24 16,-47 24-16,47-23 15,-47 46 1,47-46-16,-47-24 62,47-24-62</inkml:trace>
  <inkml:trace contextRef="#ctx0" brushRef="#br1" timeOffset="98806.16">6656 5644 0,'23'0'0,"24"0"15,-23 47 1,-24 0-16,23 0 15,24-23-15,-47 23 16,24-24-16,-1 24 16,1 0-16,-1-47 15,-23 24-15,0-1 16,0 1 15,24-24-31,-24 23 16</inkml:trace>
  <inkml:trace contextRef="#ctx0" brushRef="#br1" timeOffset="99095.65">6679 5785 0,'94'0'47,"-23"0"-47,23 0 15,24 0-15,-48 0 16,-46 0-16,-1 0 16</inkml:trace>
  <inkml:trace contextRef="#ctx0" brushRef="#br2" timeOffset="121510.84">3175 6961 0,'0'-23'32,"47"-1"-17,0 1-15,47-24 16,24 0 0,-48 23-16,-23 0 15,24-23-15,-48 24 16,1 23-1,-1 0-15,1-24 16,-1 1-16,1-1 16,47 24-16,-24-47 15,-24 47 1,1-23 15,-1 23-31,1-24 16,23 1-1,-24 23 1,1-24-16,23 1 16,-24-1-16,24 1 15,-23-1 1,70-23-16,-47 0 16,0 47-16,0-70 15,24 70-15,-1-24 16,71-47-16,-70 24 15,70-23-15,-71 70 16,1-24-16,0-23 16,-24 24-1,23 23-15,-46-24 16,-1 1-16,24-1 16,-47 1-16,71 23 15,46-71-15,-70 71 16,0-47-16,24 47 15,-24-47-15,0 24 16,-23 23-16,70-24 16,-47-23-1,0 47-15,0-23 16,0-1-16,0 0 16,-24 1-16,1 23 15,23-47-15,0 23 16,0 1-1,24-1 1,-71 1-16,23 23 16,1 0-16,-1-24 15,1 1-15,23-1 16,-24 1-16,24 23 16,24-24-16,-48-23 15,1 47-15,-1-23 16,1-1-1,-1 24-15,1-23 16,-1-1-16,1 1 16,-1-1-1,1 1 1,0 23-16,-1 0 16,24-47-16</inkml:trace>
  <inkml:trace contextRef="#ctx0" brushRef="#br2" timeOffset="124309.42">3081 6608 0,'23'-23'47,"1"-1"-32,23 1 1,0 23 0,-23 0-16,-24-24 15,47 24-15,23-23 16,-23-1 0,0 1-16,0 23 15,24-24-15,-24 1 16,70-1-16,-70 1 15,24 23-15,-71-24 16,47 24-16,-23 0 16,-1 0-1,1-23 1,-1 23 0,24-24-1,-23 24-15,-1 0 16,24-23-16,-23 23 15,23 0-15,23-24 16,-46 1-16,46 23 16,1-24-16,-47 24 15,70 0-15,23-23 16,-46 23-16,-48 0 16,48 0-16,-48 0 15,48-48-15,-24 48 16,-24 0-1,1-23-15,23 23 16,-23-24-16,46 24 16,-46-23-16,46-1 15,1 24-15,-48 0 16,24-23-16,0-24 16,0 47-16,-23 0 15,23 0-15,-24-24 16,48 24-16,0-23 15,-48-1-15,24 1 16,0 23-16,24-24 16,-1 24-1,-23-23-15,-23-1 16,23 1-16,47-1 16,-71 1-16,1-1 15,23 24-15,0-23 16,24-1-16,-24 1 15,0-1-15,-24 24 16,24-23-16,-23 23 16,-1 0-16,1 0 15,-1-47-15,1 47 16,23 0-16,-24-24 16,48 0-16,-1 1 15,-46-1-15,23 1 16,0 23-16,0-47 15,-23 23-15,46 24 16,-46 0 0,-24-23-16,23 23 15,1 0-15</inkml:trace>
  <inkml:trace contextRef="#ctx0" brushRef="#br2" timeOffset="125845.65">3598 6938 0,'47'-24'16,"0"-23"-16,0 24 16,24-24-16,23-1 15,-23-22-15,46-24 16,-70 94-16,24-71 15,-24 71 1,23-70-16,-46 46 16,23 1-16,-24-1 15,25 1-15,-25-24 16,48 47-16,-48-47 16,48 23-16,-48-23 15,24 24-15,0-1 16,-23 0-16,23 1 15,0-1-15,23-23 16,-23 24 0,-23-1-16,23 24 15,0-23-15,-23-24 16,23 47-16,-24-24 16,24 1-16,-47-1 15,24 1-15,23-1 16,-24 1-16,24-1 15,-23 1-15,-1-1 16,24 1-16,0-1 16,-23-23-16,46 24 15,-46-1 1,23-23 0,-23 23-16,46-23 15,-46 24-15,23-24 16,0 23-16,-24 1 15,1-1-15,23-23 16,-24 24-16,24-1 16,0-23-16,-23 24 15,-1-1-15,1 1 16,23-24-16,0 0 16,-24 23-1,25 1-15,-25 23 16,-23-24-16,24 24 15,-1-47-15,1 47 16,-1-24-16,1 24 16</inkml:trace>
  <inkml:trace contextRef="#ctx0" brushRef="#br2" timeOffset="127141.4">3081 6279 0,'23'-23'0,"24"23"16,-23-24-16,23 24 15,47 0-15,-47 0 16,94 0 0,0-47-16,-47 47 15,24-23-15,-71 23 16,0-24-16,24 24 15,-1-24-15,24 24 16,-23-23-16,-1 23 16,48-24-16,0 1 15,23 23-15,-47-24 16,70-23-16,-70 47 16,1-23-16,22 23 15,-46-24-15,23 1 16,-47-1-16,23 24 15,-23-23-15,47 23 16,-23-24-16,70 24 16,-70 0-16,-24 0 15,47-47-15,-47 47 16,23-23-16,-23-1 16,24 24-16,23 0 15,-23-47-15,-24 24 16,23 23-16,1 0 15,-48 0-15,1 0 16,23-24-16,0 1 16,-24 23-1,1-24-15,23 24 16,0-23-16,0-1 16,24 24-16,-48 0 15,1-23-15,23 23 16,-24 0-1,24-24 1</inkml:trace>
  <inkml:trace contextRef="#ctx0" brushRef="#br2" timeOffset="131941.93">2822 6138 0,'-94'0'109,"71"0"-93,-48 0-16,48 0 16,-1 0-16,1 0 15,23 24 1,-48-24 31,25 0-47,23 23 15,0 1 17,0-1-17,0 1-15,0-1 16,0 1-16,0-1 16,0 1-1,0-1 1,0 1-16,0-1 15,0 1 1,0-1 0,0 1-1,0-1 1,0 24 0,0-23-1,0-1 1,0 1-1,0-1-15,0 1 16,23-24 0,-23 47-16,24 0 15,-24-23-15,24 23 16,-1 0 0,-23-24-1,0 24-15,0-23 31,0 23-31,47-24 16,-47 1-16,0-1 16,0 1-16,24-1 15,-24 24 1,0-23-16,0 23 31,23-24-15,-23 24-16,0-23 15,24 23 1,-24-23 0,0-1-16,0 1 15,23-1-15,-23 1 110,47-24-79,-23 0 0,23 0-15,-24 0-1,24 0 1,-23 0 0,23 0-1,0 0 1,47 0 0,-71-24-1,1 1-15,23 23 16,-23-24-16,23 1 15,0-1-15,-24 24 16,1-24 0,-1 24-1,-23-47 142</inkml:trace>
  <inkml:trace contextRef="#ctx0" brushRef="#br2" timeOffset="132983.7">870 7314 0,'94'0'47,"-47"70"-31,24-22-16,-24-1 15,-24 23-15,48-23 16,-48 0-16,25 0 16,-48 0-1,23-47-15,1 47 16,-1 0-16,1-47 15,-24 24 1,23-24 0,-23 23-16,24 1 15,-24-95 110,47 24-125,-47-47 16,0 24-16,0-24 16,0 0-16,0 23 15,0 0-15,0 48 16,0-24-16,0 0 15,0 0 1,0 0 0,0 23 31,-47 1-47,0 23 15,23 0-15,-23 0 16,0 0-16</inkml:trace>
  <inkml:trace contextRef="#ctx0" brushRef="#br2" timeOffset="134661.09">1811 7643 0,'0'-23'0,"-47"-1"16,47 1-1,-47 46 79,47 1-63,0-1-31,0 24 16,0-23 15,0-48 110,0 1-141,0-1 15,0 1 95,47 23-95,-47 47-15,47 47 16,-24-94-16,1 47 16,-1-24-16,-23 1 15,24-24-15,0 23 16,-1-23 31,-23-47-32,0-23-15,0 23 16,0 0-16,0 23 16,0 1-16,0-1 15,0 1 1,0-1-1,0 1-15,0-1 16,24 1 0,-1 23-16,24-24 15,-23 1 1,23 23 15,-24 47 16,-23-24-31,0 24-16,0 0 15,24 0-15,-24 0 16,47-23 0,-47-1-16,0 1 78,0-1-63,0 1-15,23-1 16,-23 24 0,24-23 30,-1-24-30,-23 23-16,24 1 16,-24-48 124</inkml:trace>
  <inkml:trace contextRef="#ctx0" brushRef="#br2" timeOffset="135710.95">2516 7761 0,'0'23'344,"0"1"-328</inkml:trace>
  <inkml:trace contextRef="#ctx0" brushRef="#br2" timeOffset="194014.75">11501 4304 0,'70'0'47,"48"47"-31,23-24-16,-24 1 16,1 23-16,-24-24 15,-23-23-15,-48 0 16,24 0-16,-47 24 156</inkml:trace>
  <inkml:trace contextRef="#ctx0" brushRef="#br2" timeOffset="194469.83">11454 4609 0,'47'24'15,"23"-24"-15,-46 0 16,46 0-16,1 0 16,23 0-16,-71 0 15,24 0-15,24 0 16,-48 0-16,1 0 47,-1 0-32,1 0 1,0 0 0,-1 0-1</inkml:trace>
  <inkml:trace contextRef="#ctx0" brushRef="#br2" timeOffset="195318.59">12041 4257 0,'24'0'47,"94"70"-32,-71-23-15,70 47 16,1-70-16,-71 23 16,0-47-16,0 23 15,-47 24 110,-47 0-109,23-47-16,1 47 15,-1-23-15,1 23 16,-1-47 0,1 23-16,23 1 78,-24-1-63,24 1 79,-23-24-94</inkml:trace>
  <inkml:trace contextRef="#ctx0" brushRef="#br2" timeOffset="196853.12">12959 4398 0,'-24'0'62,"24"47"-46,0 23-16,0-23 15,0-23 1,0 23-16,0-24 16,24 1-1,-1-24 1,1 0-16,-1 0 15,1 0 1,-1 0-16,1 0 16,23-24-1,-24 1 1,24-48-16,-23 24 16,-1 0-16,-23 0 31,24 24-31,-1-1 15,-23 48 126,0 23-141,0 23 16,0-23-16,0 47 15,24-23-15,-24-24 16,0 23-16,24 1 16,-24-47-16,0 23 15,0 0-15,0-24 16,23 1-16,-23-1 15,0 1 1,0-1 0,0 1 93,-23-24-93,-1 0-1,-23 0 32,0-24-16,47-46-31,0 46 16,0 1-16,0-1 16,0 1-16,0-1 15,0-23 1,0 24-16,47-48 16,-47 47-1,47-46-15,-23 70 16</inkml:trace>
  <inkml:trace contextRef="#ctx0" brushRef="#br2" timeOffset="197382.54">13899 4445 0,'47'23'63,"48"-23"-48,-48 0-15,23 0 16,-23 0-16</inkml:trace>
  <inkml:trace contextRef="#ctx0" brushRef="#br2" timeOffset="198398.91">14534 4304 0,'0'47'62,"0"0"-46,0 23-16,0 1 15,0-48-15,0 24 16,0-23-16,24-1 16,-1 24-1,25-47 1,-25-23-16,24-24 16,0 23-16,0-23 15,-23 0-15,-1 47 16,-23-47-16,24 47 15,-1-23 1,-23 46 109,0 71-109,0-47-16,0 0 15,0 24-15,0 23 16,0-23-16,0-24 16,0 0-16,0-24 15,0 24-15,0-23 16,0 23-16,0-24 15,0 24-15,0-23 16,0-1-16,0 1 16,0 23-16,-23-24 140,-1-23-140,1 0 16,-1-23-16,24-24 16,0 23-1,0 1 1,0-1-1,0 1-15,0-1 16,0 1-16,0-1 16</inkml:trace>
  <inkml:trace contextRef="#ctx0" brushRef="#br2" timeOffset="199001.07">14534 4092 0,'71'0'63,"70"0"-48,24 0-15,-95 0 16,-23 0-16,-23 0 16</inkml:trace>
  <inkml:trace contextRef="#ctx0" brushRef="#br2" timeOffset="199550.43">15452 4515 0,'23'0'16,"1"0"-16,-1 0 15,24 0 1,0 0-16,0 0 16,24 0-16,-24 0 15,0 0-15,-24 0 16,25 0-16,-1-23 16</inkml:trace>
  <inkml:trace contextRef="#ctx0" brushRef="#br2" timeOffset="199990.36">15428 4774 0,'24'0'16,"-1"0"-16,24 0 16,-23 0-16,23 0 15,-24 0-15,48 0 16,-24 0-16,0 0 15,-24 0-15,48-47 16</inkml:trace>
  <inkml:trace contextRef="#ctx0" brushRef="#br2" timeOffset="201141.57">16392 3951 0,'0'-24'32,"0"1"-32,0-1 31,0-23-16,24 24 1,23-1 0,-24 24-16,25-23 15,-1 23-15,23 0 16,-46 0 0,-1 0-16,1 0 46,-1 0-46,-23 23 16,0 1 15,0-1-15,0 1-16,0-1 16,0 1-1,0-1 1,0 1-1,0-1 1,-47-23 0,24 47-1,-1-47-15,1 0 16,-1 0 15,1 24-31,-1-24 16,1 47 31,-1-47-47,24 23 15,0 1 1,0-1-16,0 1 16,0-1-1,0 1-15,0 0 16,0-1-16,0 24 15,0-23 1,0-1-16,0 1 16,0-1-1,0 1-15</inkml:trace>
  <inkml:trace contextRef="#ctx0" brushRef="#br2" timeOffset="201908.84">16510 4868 0,'0'24'125,"24"-24"-47,23 0-78,-24 0 16,-23-24-16</inkml:trace>
  <inkml:trace contextRef="#ctx0" brushRef="#br2" timeOffset="205407.33">14699 5291 0,'0'24'15,"0"-1"17,0 24-32,-23-47 15,23 24-15,-47 23 16,-1 24-16,1-24 15,24 23-15,-24-23 16,0 0-16,0 0 16,0 47-16,23-47 15,1-23-15,-24 23 16,23 0-16,1-24 16,23 1-16,-24-1 15,1 25-15,-1-1 16,-23-24-16,47 1 15,-23-24-15,23 47 16,-47-24 0,47 1-16,-24-1 15,0 1-15,1 23 16</inkml:trace>
  <inkml:trace contextRef="#ctx0" brushRef="#br2" timeOffset="206246">14723 5338 0,'23'71'31,"-23"-48"-15,0 24-16,24 24 16,-1-24-1,1 24-15,-24-24 16,23 47-16,-23-47 15,0 0-15,24 23 16,-1-46-16,-23 23 16,0 0-16,24-24 15,-24 1-15,0 0 16,0-1-16,23 48 16,-23-48-1,24 48-15,-1-48 16,-23 24-1,0-23-15,24-24 16,-24 23-16,23 1 16</inkml:trace>
  <inkml:trace contextRef="#ctx0" brushRef="#br2" timeOffset="207244.79">13782 6702 0,'-24'0'15,"-23"0"-15,24 24 16,-48-1-1,71 1-15,0 0 16,-23-1-16,23 24 16,0 24-16,0-48 31,23-23-15,24 0-1,-23 0-15,23 0 16,-24 0-1,-23-23-15,0-48 16,0 48-16,0-1 16,0 1-16,0-1 78,-23 24-47,23 24 47,23-24-31,-23-24 62</inkml:trace>
  <inkml:trace contextRef="#ctx0" brushRef="#br2" timeOffset="208377.12">14135 6773 0,'-24'0'62,"-23"0"-62,0 0 16,47 24-16,0-1 15,-47 1 1,47-1 0,0 1-16,0-1 15,0 1 17,24-1-17,-1-23 1,1 0-1,23-23 1,-24-1-16,-23 1 16,0-24 15,0 23 0,-23 24 79,46 0-32</inkml:trace>
  <inkml:trace contextRef="#ctx0" brushRef="#br2" timeOffset="209382.11">14534 6820 0,'-23'0'16,"-24"0"-1,0 0 1,23 0 15,-23 0-31,24 0 16,-1 24-16,1-1 15,-1 1-15,1-1 16,23 24-16,-24-23 16,24-1-16,0 1 31,0-1 0,47-23-15,0 0-16,-23 0 15,23 0-15,0-23 16,-24-1-16,-23 1 16,0-1-1,0 1-15,-23 23 78</inkml:trace>
  <inkml:trace contextRef="#ctx0" brushRef="#br2" timeOffset="210118.72">14864 6773 0,'-24'0'15,"1"0"-15,-24 0 16,23 24-1,1-1-15,-1 1 16,24 23-16,-23-24 16,-1-23-16,24 24 15,0-1-15,0 1 16,0-1 31,71-23-32,-48 0-15,1 0 16,-24-23-16,0-24 16,23 23-1,-23 1-15,0-1 16,0 1 15</inkml:trace>
  <inkml:trace contextRef="#ctx0" brushRef="#br2" timeOffset="210813.09">15122 6773 0,'-23'0'16,"-24"0"-16,23 0 16,-23 0-16,0 24 15,24 23-15,23-24 16,0 1-16,0-1 15,0 1 17,0-1-32,23-23 15,1 0 1,23 0 0,-24 0-1,24 0-15,-47-47 47,0 24-31,0-1-1,0 1-15,-23-1 32,-1 24-17,-23 0 16,47 24 16,0-1-47</inkml:trace>
  <inkml:trace contextRef="#ctx0" brushRef="#br2" timeOffset="212957.8">15522 6844 0,'-23'0'31,"-1"0"-15,-70 0 0,94 23-16,-23 1 15,23 23 1,0-24 78,23-23-47,-23-47-32,0 24 63,24 23 16,-1 0-47,1 0 0,-24-24 15,-24 24 1,1 0-63,23 24 15,23-24 64,1 0-48,-24-24 0,-47 24 32,0 0-63,47 24 31,0-1-31,47-23 62,-24 0 266,1 0-265,23 0-32,-24 0-15,-23-23 46,0-1-30,-23 24 30,-1 0-46,1 0-1,23 24 63,47-24-46,-24 0-17,-23-24 48,-23 24 46</inkml:trace>
  <inkml:trace contextRef="#ctx0" brushRef="#br2" timeOffset="213725.54">15804 6820 0,'-23'0'16,"-24"0"-16,23 0 31,1 24-15,-1-1-16,24 1 31,0-1 0,0 1 16,24-24-16,-24-24 1</inkml:trace>
  <inkml:trace contextRef="#ctx0" brushRef="#br2" timeOffset="214350.2">15804 6467 0,'0'24'31,"47"46"-31,-23-46 16,0-1-16,-1 1 16,-23-1-16,0 1 15,24 23-15,-1 0 16,1-23-16,-1 70 16,1-24-1,-24 1-15,23-24 16,-23-24-16,0 24 15,0 0-15,0-23 16,0-1-16,0 24 16,0 0 15,0-23-31,-23-24 16,-24 0-1,-71 0-15,-47 0 16</inkml:trace>
  <inkml:trace contextRef="#ctx0" brushRef="#br2" timeOffset="-214242.31">13500 6444 0,'-24'0'46,"-46"117"-30,23-70-16,-1 0 16,1 47-16,24-70 15,23 23-15,0 0 16,-47 0-16,47-23 16,0 23-1,0-24-15,0 1 16,0 23-16,0 0 15,0 0 1,23 0-16,24-24 16,0 48-16,1-48 15,-48 1-15,47-1 16,-24 1-16,1-24 16,-1 24-1,24-24 16</inkml:trace>
  <inkml:trace contextRef="#ctx0" brushRef="#br2" timeOffset="-213304.88">14581 6561 0,'0'24'47,"0"140"-31,24-46-16,0-24 15,-24 0-15,0-23 16,0-1-16,0 1 16,0-24-1,0-24-15,0 1 16,0-1 0,0 1-16,0 0 62,23-48 63,-23 0-125,0-23 16,0 24-16,0-48 15,0 48-15,0-1 16</inkml:trace>
  <inkml:trace contextRef="#ctx0" brushRef="#br2" timeOffset="-211227.88">14817 6444 0,'0'23'47,"0"95"-31,0-48-16,0 48 15,0-47-15,0 23 16,0-24-1,0 1-15,0-48 16,0 24-16,0 0 16,0 0-1,0-23 17,0-1-17,0 1 1,0-1-16,23-23 15,-23 24 1,0-1-16,0 1 47,0 0-16,0-95 79,0 24-110,0-24 15,0 24-15,0 0 16,0 24-16,0-48 15,0 1-15,0 46 16,0-46-16,0 46 16,0-46-16,0 22 15,0 1-15,0 0 16,0 24 0,0-24-16,0 23 15,0 1-15,0-1 16,0 1-16,0-1 15,24 24-15,-48 0 219,1 0-203,-1 0-1,1 0 1,-1 0 0,1 0 15,23 24-15,-24-1-1,24 1 110,0-1-78,0 1-47,0 23 16,0 23-16,0-46 15,0 47-15,0-1 16,0-46-16,-23 46 16,-1 48-16,24-95 15,0 24-15,0-23 16,-23 23-16,23-24 15,0 1 32,0-1-47,0 1 32,0-1-17,0 1 1,0-1 46,23-23 48,1 0-95,-24-23 48,0-24-63,0-24 15,0 48-15,0-1 16,0-23-16,23 24 16,-23-1-16,0-23 15,0 24 1,0-24-16,0 23 16,0-23-1,0 24 1,0-1-1,0 1 17</inkml:trace>
  <inkml:trace contextRef="#ctx0" brushRef="#br2" timeOffset="-210186.36">14393 8067 0,'0'-24'16,"24"24"15,-1 0-31,1 0 16,-1 0-16,1 0 15,23 0-15,-24 0 31,-23 24 1,0-1-17,0 1-15,0-1 16,0 1-16,0-1 16,0 1-1,0-1-15,-47 1 16,0-24 15,24 23-15,-1-23 46,1 0-31,23-23-15,0-48 0,47 48-1,-24-24-15,1 47 16,-1 0 0,1 0 30,-1 70-30,-23-46-16,0 23 16,0-24-16,24-23 15,-24 24 17</inkml:trace>
  <inkml:trace contextRef="#ctx0" brushRef="#br2" timeOffset="-209650.98">14793 7996 0,'24'23'15,"-24"1"1,47 23-16,-24-23 16,-23-1-16,24 1 15,-24-1 1,23-23-16,1 47 16,-24-23-1,0-1 16,23-23 16,1 0-15,23-23-17,-24-48 1,1 24-16,-1-23 15,48-25-15,-71 72 16,0-24-16,0 23 63</inkml:trace>
  <inkml:trace contextRef="#ctx0" brushRef="#br2" timeOffset="-208586.17">15616 8043 0,'24'0'16,"-24"-47"-1,0 23 1,0 1 0,-24-1-16,-23 1 15,24 23-15,-48 0 16,24 0 0,-23 0-16,46 23 15,1 1-15,23 23 16,-24 24-16,24-48 15,0 24-15,0-23 16,0 23-16,24-24 16,-1 1-1,24 23 1,0-47 0,0 0-16,-23 0 15,46 0-15,-46-24 16,46-23-16,-70-23 15,24 46-15,46-70 16,-70 70 0,0 1-16,0 46 93,0 25-77,0 22-16,0-23 16,0 24-16,24 46 15,23 1-15,-47-48 16,0 48-16,23 0 16,-23-95-16,0 48 15,0-48-15,24 1 16,-24-1-1,0 1-15,0-1 32,-24-23 61,-23-70-77,-23-24-16,46 47 16,-46 0-16,46 0 15,1 23-15,23 0 16,-24-23 15,24-23-15,0 46-16,0-23 15,24 0-15,-1 24 16,24-1-16,-23-23 16,-1 47-16</inkml:trace>
  <inkml:trace contextRef="#ctx0" brushRef="#br2" timeOffset="-208082.41">15993 8231 0,'0'-23'16,"-47"23"15,47 23-15,0 1 31,0-1-47,23-23 62,-23-23-62,0-1 16,0 1-1,0-1 1,-23 24 0,-48 0-16,24 0 15</inkml:trace>
  <inkml:trace contextRef="#ctx0" brushRef="#br2" timeOffset="-204578.4">15193 8302 0,'0'47'16,"0"23"0,0-46-1,0 23-15,0 0 16,0 23-16,0-23 15,23 1-15,-23 46 16,0-24-16,0-23 16,48 0-16,-48 24 15,23-48-15,-23 24 16,0-23-16,0-1 16,0 1-1,0-1-15,0 1 16,0-1 15,0 1 0,0-1-31,0 25 16,0-1 0,-23-24-16,-1 1 15,-23-1 1,23 24-16,-70 0 15,24-23-15,-165 23 16,46 0-16,25 0 16,-1-24-16,-70 48 15,-24-48-15,24 1 16,-24 23-16,1 0 16,-1 0-16,-47 0 15,71-23-15,23-1 16,-93-23-16,-25 0 15,-140 0-15,94 0 16,-24 0-16,-47 0 16,0 0-16,0 0 15,-70 0-15,164 0 16,71 0-16,0 0 16,23 0-1,24 0-15,0 0 16,47 0-16,-1 0 15,-69 0-15,117 0 16,-1 0-16,-22 0 16,-1 0-16,24 0 15,0 0-15,47 0 16,0 0-16,23 0 16,1 0-16,-24 0 15,-47-23-15,94-1 16,-1 24-16,-69-70 15,93 46-15,-23 0 16,0-23-16,24 47 16,-48-47-16,24 24 15,-23-24-15,23 23 16,-24-23-16,48 47 16,-1-23-16,-23-24 15,0 23-15,0 1 16,0-24-1,0 0 1,23 23 0,24 1-16,-23-1 15,-1-23 1,1 24-16,-1-25 16,1 25-16,-48-48 15,71 48-15,-47-24 16,0 23-16,0-70 15,24 94-15,23-47 16,-24 24-16,0 23 16,24-24-16,-23 1 15,-1-1 1,1 1 0,-24-24-1,47 23-15,-24 24 16,24-47-16,-23 47 15,-24-71 1,23 48 0,24-1-16,-23-23 15,-24 24-15,47-24 16,-24 47-16,24-47 16,-47 23 15,47 1 109,0-24-108,0 23-17,0 1 1,0-1 0,0 1-16,0 140 218,0-70-218,0-23 16,0-1-16,0 24 16,-23 0-16,23 0 15,0-23-15,0-1 16,0 1-16,-24 0 31,24-48 203,0-70-218,24 47-16,-24 0 16,0 0-16,23-24 15,-23 24-15,0 0 16,0 24 0,0-1 15,24 24-16,-24-23 17,0-1-17,0 1 17,47 23 93,47 94-125,0 0 15,-47-47-15,0 0 16,24 23-16,-48-23 15,1-47 1,-1 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0:45:39.9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4398 8443 0,'47'47'47,"-47"-24"-32,47 1-15,-47-1 16,0 1 0,47 23-16,-47 0 15,0-23 1,47-1-16,-47 1 15,0-1-15,47 24 16,-23 0-16,-1-47 16,-23 24-16,47 23 15,-47 0 17,24-24-32,-1 24 15,-23 0 1,24-47-16,-24 24 15,23 23-15,1-47 16,-24 47-16,23-24 16,1 24-1,-1 1 1,-23-25 0,24 1-16,-1-1 31,-23 1 0,0-1 16,24-23-31,-24 24 15,0 23-16,23-47-15,1 23 16,-24 24 0,23-23-1,-23-1 1,24 24-16,0 0 31,-24 0 16,0-23 0</inkml:trace>
  <inkml:trace contextRef="#ctx0" brushRef="#br0" timeOffset="1110.68">5174 9972 0,'-23'-24'297,"23"0"-266,0 1-15,0-1-16,-24 24 16,1 0-1,-1-23 1</inkml:trace>
  <inkml:trace contextRef="#ctx0" brushRef="#br0" timeOffset="2241.39">5668 9642 0,'0'-23'32,"-24"23"-17,1 0 16,23 23 16,47-23-15</inkml:trace>
  <inkml:trace contextRef="#ctx0" brushRef="#br0" timeOffset="3574.41">8702 8278 0,'0'-23'15,"-24"23"32,1 0-31,23 23 15,0 1 16,-24-24 31,24-24-78,-47 24 16,24 0 78</inkml:trace>
  <inkml:trace contextRef="#ctx0" brushRef="#br0" timeOffset="4344.96">9102 8114 0,'-24'0'0,"1"0"16,-1 0-16,48-24 140,-24 1-108</inkml:trace>
  <inkml:trace contextRef="#ctx0" brushRef="#br0" timeOffset="7088.36">4445 14181 0,'0'24'63,"0"46"-63,0 24 15,0-46-15,0 22 16,0-46-16,0-1 16,0 24-16,0 0 15,0-23-15,0 23 16,0-24-1,0 24-15</inkml:trace>
  <inkml:trace contextRef="#ctx0" brushRef="#br0" timeOffset="8360.36">4421 14111 0,'24'0'16,"0"0"-1,-1 0 1,1 0-16,-1 0 16,24 0-1,0 0 1,-23 0-16,23 0 15,-24 0 1,1 0-16,-1 23 16,1 1-1,-1 23-15,1-47 16,-24 23-16,23 1 16,-23-1-1,0 24 1,0-23-1,0-1 1,0 25-16,0-25 16,-47 1-1,24-24 1,-1 0-16,1 0 16,-1 23-16,118 1 203,0 23-203,-70-24 15,-1-23-15,24 0 16,-23 24 0,-1-1-16,-23 1 62,0 23-46,0-24-1,0 24 1,0-23-16,-47-24 16,24 23-1,-24-23 1,23 0-1,-23 0 1,0 0-16,0 0 16,24 0-1,-24 0-15,-24 0 0,48 0 16,-1 0-16,1-23 47,-1 23-16,1-24-15</inkml:trace>
  <inkml:trace contextRef="#ctx0" brushRef="#br0" timeOffset="9008.16">5245 14581 0,'0'47'78,"0"-23"-78,0-1 16,0 24-16</inkml:trace>
  <inkml:trace contextRef="#ctx0" brushRef="#br0" timeOffset="9639.14">5221 14464 0,'0'-24'110</inkml:trace>
  <inkml:trace contextRef="#ctx0" brushRef="#br0" timeOffset="11095.88">5456 14534 0,'0'-23'47,"24"23"-47,-1 0 15,24 0-15,-23 0 16,23 0-16,-24 0 16,1 0 15,-24 23 0,0 1-15,0 23-1,0-24-15,0 1 32,0 23-17,0-24 1,-24 1-16,1-1 15,-24-23 48,23 0-47,24-23 109,0-1-110,0-23 1,0 24-1,24-1 17,-1 1-17,1 23-15,-1 0 32,-23-24-32,24 24 15,-1 0-15,1-23 16,-24 93 124,0-46-124,0 23-16,0-24 31,0 1-15,24-24 93,23 23-93,-47 1 0</inkml:trace>
  <inkml:trace contextRef="#ctx0" brushRef="#br0" timeOffset="11984.27">6162 14417 0,'-24'0'63,"-46"0"-63,23 0 15,0 23 1,47 1 15,0 46-15,23-70-1,-23 24-15,47 23 16,-23-24 0,-24 1-1,23-24-15,1 23 16,-1-23 0,24 0-16,-23 47 31,23-47 0,-47 24 63,-47-24-47,23 0-32,1 0-15,-1 0 16,-23 0 15,24 0-15,-24 0-1,0 0-15,23 0 16</inkml:trace>
  <inkml:trace contextRef="#ctx0" brushRef="#br0" timeOffset="23256">1976 14134 0,'0'47'47,"0"-23"-47,0 23 16,0-24-16,0 48 16,0-24-16,0 0 15,0 24-15,0-48 16,0 1-16,0 23 15,0-24 1,0-46 187,23 23-203,1 0 16,-1 0-1,1 0 1,-1 0 31,1 23-31,-1 1-1,-23-1 1,24 1-16,-24-1 15,47 24-15,-24 0 16,24-23 0,-23-24-1,46 0 17,-23-141-17,0 70-15,-23 24 16,-24 0-1,0 24 1,0-1-16,0 1 16,0 93 109,0 1-110,23-24-15,25 23 16,-48-46-16,0-1 16</inkml:trace>
  <inkml:trace contextRef="#ctx0" brushRef="#br0" timeOffset="23551.31">2540 14228 0</inkml:trace>
  <inkml:trace contextRef="#ctx0" brushRef="#br0" timeOffset="24719.77">2940 14464 0,'-47'0'15,"-24"0"1,24 0-1,0 0 1,0 23-16,24 1 16,-1 23-16,24 0 15,0-24-15,0 1 16,0-1-16,0 24 16,0-23-16,71-1 15,-24-23-15,0 0 16,-24 0-16,48 0 15,23 0-15,-47 0 16,0-23-16,-24 23 16,1-47-16,-1 23 15,-23 1 1,0-1 0,0 48 77,0 70-77,0-24-16,24-23 16,23 24-16,-47-48 0,24 48 15,-24-24 1,0-23-16,0 46 15,0-46 1,0-1 0,0 1-16,0-1 15,0 1 1,0-1 0,-24-23 62,-23 0-78,23-23 15,-23-1 1,47 1-16,-23-1 16,-1 24-16,24-23 15,0-1 16,-47-46-31,47 46 32,0 1-17,0-1 1,24 0 0,23 24-1,-24 0-15,24 0 16,-23-23-16,23-1 15,-23 1 1</inkml:trace>
  <inkml:trace contextRef="#ctx0" brushRef="#br0" timeOffset="25752.65">3410 14040 0,'0'47'47,"0"71"-31,24-24-16,-1-24 15,-23-46-15,0 0 16,0-1-16,0 1 16,24-24 202,-1 0-202,-23-24-16,0 1 16,0-25-16,24 1 15,-24 24-15,70-24 16,-46 23-16,23 1 31,0 70 32,23 47-48,-22-47-15,-25 24 16,1-24-16,-24 0 15,0-24 1,0 24 0,0-23-1,0 23 17</inkml:trace>
  <inkml:trace contextRef="#ctx0" brushRef="#br0" timeOffset="31391.55">6397 8137 0,'0'24'78,"-23"23"-62,23-24-16,-24 48 15,24-48-15,-24 24 16,1-23-16,23-1 16,-24 1-16,1 23 15</inkml:trace>
  <inkml:trace contextRef="#ctx0" brushRef="#br0" timeOffset="31960.7">6256 8231 0,'0'-23'63,"23"46"-48,-23 1-15,24-1 16,-1 48-16,-23-24 16,48 0-16,-48-24 15,23-23-15,1 47 16,-24-23-16,23-24 15,-23 23-15</inkml:trace>
  <inkml:trace contextRef="#ctx0" brushRef="#br0" timeOffset="32446.24">6162 8349 0,'23'0'62,"1"0"-62,23 0 16,0 0-16,0 0 15,-23 0-15,23 0 16,0 0-16,-24 0 16,24 0 46,-23 0-62,-1 0 16</inkml:trace>
  <inkml:trace contextRef="#ctx0" brushRef="#br0" timeOffset="33214.68">7761 9595 0,'0'47'63,"-47"-23"-63,24 46 15,-1-70-15,24 24 16,0-1-16,-23 1 15,23-1 17</inkml:trace>
  <inkml:trace contextRef="#ctx0" brushRef="#br0" timeOffset="33672.43">7526 9548 0,'23'0'15,"24"0"1,1 24-16,-25-1 15,-23 24-15,47-23 16,-47-1-16,24 1 16,-1-1-16,1 1 62,-1-1-62,-23 1 16,0 23 31</inkml:trace>
  <inkml:trace contextRef="#ctx0" brushRef="#br0" timeOffset="33975.25">7667 9760 0,'0'-24'16,"24"24"0,-1-23-16,24 23 15,24-24-15,-1 24 16,1 0-16,-24 0 16,-24 0-1,48-47-15,-48 47 16,24 0-16,-23-23 31</inkml:trace>
  <inkml:trace contextRef="#ctx0" brushRef="#br0" timeOffset="34679.84">8490 6844 0,'-47'0'31,"24"0"-31,-1 23 16,1 48-16,23-1 15,-24 1-15,1 70 16,-1-47-16,1 47 15,-48-23-15,71-71 16,0 0-16,-24 0 16,24-24-1,0-46 32,0-24-47</inkml:trace>
  <inkml:trace contextRef="#ctx0" brushRef="#br0" timeOffset="35102.28">8208 7008 0,'47'24'63,"0"46"-63,0-23 15,24 24 1,-48 23-16,1-71 16,23 24-16,23 95 15,-23-95-15,-47 0 16,24-24-16,-1-23 16,-23 24-16,-94-24 78</inkml:trace>
  <inkml:trace contextRef="#ctx0" brushRef="#br0" timeOffset="35447.83">8067 7408 0,'70'0'46,"-46"0"-30,23 0-16,24 0 16,23 0-16,-71 0 15,24 0-15,-23 0 16,-1 0 0,1-24-1</inkml:trace>
  <inkml:trace contextRef="#ctx0" brushRef="#br0" timeOffset="36150.57">10278 9078 0,'-24'47'63,"-46"23"-48,46-23-15,0-23 16,24-1-16,0 25 15,-23-48-15,-1 23 16</inkml:trace>
  <inkml:trace contextRef="#ctx0" brushRef="#br0" timeOffset="36511.67">10113 9054 0,'23'0'15,"25"0"1,-25 24-16,1-24 16,-24 47-16,47 0 15,-24-24-15,1 24 16,-1-23-16,-23-1 16,24 1-16,-24 0 15,23-1 1</inkml:trace>
  <inkml:trace contextRef="#ctx0" brushRef="#br0" timeOffset="36919.81">10019 9195 0,'23'0'62,"1"0"-46,23 0-16,-24 0 16,25 0-16,-25 0 15,1 0-15,-1 0 16,1 0-16,-1 0 78,24-23-62</inkml:trace>
  <inkml:trace contextRef="#ctx0" brushRef="#br0" timeOffset="54760.1">4233 10395 0,'24'0'63,"46"0"-63,-46 0 16,23 0-16,-24-24 15,95 1-15,-71-1 16,0 1-16,0-1 15,24 1-15,23-24 16,-24 23-16,-23 1 16,-23-1-16,-1 24 15,24 0-15,-47-23 16,48-1-16,-25 1 16,1 23-1,-1 0 1,-23-24-16,24 24 15,46-23 1,-46-1-16,-1 24 16,24-47-16,0 47 15,0-47-15,-23 47 16,23-24-16,-24 24 16,24-23-16,-23 23 15,23-24-15,24 1 16,-48-1-16,48 24 15,-24-47 1,0 47-16,0-23 16,0-1-1,-24 1-15,48-24 16,-24 23-16,0 1 16,23-1-16,-23 1 15,1-1-15,22 1 16,1 23-16,-48-24 15,24-23-15,0 47 16,47-23-16,-23-24 16,-48 23-16,48 0 15,-48 24-15,1-23 16,47-1-16,-24-23 16,-24 47-16,24-47 15,0 47-15,24-47 16,-48 24-16,24-1 15,-23 1-15,46-1 16,-23-23-16,71-47 16,-47 71-1,-24 23-15,0-47 16,47 23-16,-71 24 16,24-47-1,-23 24-15,-1 23 16,24-24-16,24-23 15,-1 0-15,24 0 16,1 0-16,-48 47 16,0-71-16,0 71 15,47-70-15,-24 46 16,-46 1-16,70-1 16,-47 1-16,0-1 15,0-23-15,71 0 16,-71 24-16,23-24 15,71-1-15,-70-22 16,-48 46-16,95-23 16,-47 24-16,46-48 15,-23 24-15,-47 24 16,47-48-16,24 24 16,-48 0-16,48 24 15,-47-48-15,23 48 16</inkml:trace>
  <inkml:trace contextRef="#ctx0" brushRef="#br0" timeOffset="56359.91">3881 9736 0,'23'0'16,"1"0"-16,46 0 16,-23 0-16,47 0 15,-47 0-15,24 0 16,-24 0-16,23 0 16,1 0-16,0 0 15,-48 0-15,48 0 16,23 0-16,0 0 15,70-23-15,-93 23 16,23 0-16,0-24 16,47 1-1,-70-1-15,23 1 16,-71-1-16,48 1 16,-1 23-16,-46 0 15,47-24-15,23 24 16,-24 0-16,-23-23 15,0 23-15,0 0 16,0 0-16,71-24 16,-71 1-16,47 23 15,-23-24-15,-1 24 16,1-23-16,-1 23 16,1-47-1,-24 23-15,23 24 16,24-23-16,-23 23 15,-47 0-15,70-48 16,47 1-16,-47 24 16,-24 23-16,24-47 15,1 23-15,-1 1 16,-47-1-16,47 1 16,-24-1-16,1 1 15,-1-1 1,-23 1-1,0 23 1,24 0-16,-47 0 16,-1-24-16,48 1 15,-24 23-15,70-24 16,-70 24-16,0-23 16,24-1-16,46-23 15,-70 47-15,48 0 16,-25-47-16,71 0 15,-94 24-15,94-1 16,-23 0-16,-24-23 16,71 24-16,-95-1 15,24-23-15,-47 47 16,24-23-16,46-1 16,-22-23-16,-25 24 15,48 23-15,-95-24 16,48 24-16,-1-47 15,1 24-15,-1 23 16,1-24-16,117-46 16,-70 23-1,-95 0-15,48 23 16,-24 24-16,0-47 16,-24 47-16,1 0 15,-1-24 1</inkml:trace>
  <inkml:trace contextRef="#ctx0" brushRef="#br0" timeOffset="57958.93">4774 10301 0,'0'0'0,"47"0"0,-23 0 16,46 0 0,-46 0-16,70 0 15,-47-47-15,47 23 16,47-46-16,-70 23 15,46-24-15,24-47 16,-46 48-16,-1 46 16,-71 1-16,71-48 15,-23 24-15,-48 24 16,1 23-16,-1-24 16,1 1-16,23-24 15,0 47-15,0-47 16,0 0-16,24 23 15,-24-23-15,23 0 16,-23 24-16,71-25 16,-118 25-16,94-48 15,-47 71-15,-24-23 16,1-1-16,23 1 16,0-1-16,0 24 15,-23-47 1,46 24-16,-23 23 15,0-71-15,0 71 16,0-23-16,0-1 16,24-23-16,-24 24 15,23-24-15,-46 47 16,23-24-16,24-23 16,-24 24-16,-47-1 15,47 24-15,23-24 16,-23-23-16,47 0 15,-23 0-15,-48 47 16,48-23-16,23-48 16,-71 71-16,48-47 15,-24 24-15,0-1 16,0-23-16,0 24 16,0-1-16,0 24 15,24-47-15,-48 24 16,95-24-16,-95 0 15,24 23-15,24-23 16,0 23-16,-48-23 16,71 24-16,0-48 15,-47 24 1,0 0-16,71 0 16,-24-47-16,0 24 15,24-24-15,-48 46 16,24 1-16,0-23 15,-23 46-15,47-23 16,-95 0-16,48 47 16,-48-23-16,1-1 15,-1 1-15,1-1 16,-1 24 171</inkml:trace>
  <inkml:trace contextRef="#ctx0" brushRef="#br0" timeOffset="60823.85">3904 9666 0,'-23'0'125,"-24"0"-109,23 0 0,24 23-1,-24-23-15,1 24 16,-24-1 0,47 1-1,0-1 16,0 1-31,-24-1 16,24 1 0,0-1-16,0 1 15,0-1-15,0 1 16,0 0-16,0-1 16,0 24-16,0-23 15,0-1-15,0 24 16,0-23-1,0-1-15,0 1 16,24 23-16,-24 47 31,23-94-31,-23 23 16,0 24-16,47 0 16,-47-23-16,0-1 15,0 24-15,24-23 31,-24 0-15,24 23 15,-24-24 16,23 24-47,1-47 16,-24 24-1,23-24 1,-23 47-16,24-47 31,-24 23-15,23-23-16,1 24 16,-24-1-16,23-23 15,1 0-15,-1 24 16,24-24-1,-23 0-15,23 0 16,-24 0-16,24 0 16,0 0-16,24 0 15,-48 0 1,24 0-16,-23 0 16,0 0-16,-1 0 15,24 0 16,-23 0-31,-1 0 32</inkml:trace>
  <inkml:trace contextRef="#ctx0" brushRef="#br0" timeOffset="65272.06">4398 15334 0,'94'94'62,"-70"0"-46,23 0-16,-47-71 16,23 25-16,1-1 15,-24 0-15,0-24 16,0 24-16,0-23 16,0-1-16,0 1 15,23-1 63,24-46-62,0-24 0,-23-71-1,-1 24-15,-23 23 16,0 1-16,0 23 15,0 0-15,0 23 16,0 1-16</inkml:trace>
  <inkml:trace contextRef="#ctx0" brushRef="#br0" timeOffset="66783.48">5245 15851 0,'0'0'0,"0"-23"16,0-1-16,0-46 0,0 23 16,-24 47-16,24-24 15,-23 24 1,-1-47-16,1 47 78,-1 23-78,1 25 16,23-25-1,0 1-15,0-1 32,0 1-17,0-1 1,0-46 62,0-1-78,0 48 94,0-1-79,23 24 17,1-47-32,23 47 31,-47-94 31,0 24-46,0-24 0,47 0-16,-47 0 15,23 23-15,48-47 16,-48 48-16,1-1 15,23 24-15,-47 47 79,0 0-64,0-23 1,23 23-1,-23-23 1,24-1-16,-24 1 16,23-24-1,48 0 48,-24 0-48,-24 0-15,1 0 16,-1 0-16,1 0 16,-24-47 31,0-24-47,0 47 15,24 95 79,-24-47-78,23 23-1</inkml:trace>
  <inkml:trace contextRef="#ctx0" brushRef="#br0" timeOffset="67031.42">5715 15287 0,'0'23'78,"24"1"-62,-1-1-16</inkml:trace>
  <inkml:trace contextRef="#ctx0" brushRef="#br0" timeOffset="67903.02">6068 15828 0,'0'-24'31,"0"1"-31,0-1 15,0 1-15,0-24 16,0 23-16,0-23 16,-24 0-1,1 23 1,-1 1 0,1 23-1,-24 0 1,0 0-16,-24 0 15,71 23 1,0 1-16,0-1 16,-23-23-16,23 24 15,0-1-15,0 1 16,0 0 0,0-1-1,23-23 16,1 0-15,-1 0 0,1 0-16,-1 0 31,-23-23-31,24 117 125,23 0-125,-24-71 16,-23 1-16,0-1 15,24-23-15,-1-23 78,-23-48-78,0 24 16,0-23-16</inkml:trace>
  <inkml:trace contextRef="#ctx0" brushRef="#br0" timeOffset="68591.44">6232 15498 0,'24'0'16,"23"0"0,0 0-16,-23 24 15,-1-1-15,24 95 16,-23-47-16,-24-24 16,0-24-1,0 24-15,0-23 16,0 23-1,0-118 95,23-46-110,24-1 15,0 47 1,-47 48-16,0-1 16,24 1-16,23 23 62,0 23-62,-24 71 16,1-47-16,-24 1 15,0-25-15,0 1 16,0-1-16,0 24 16,0-23-1,0-1 1,0 1-16,23-1 31,1-23 0</inkml:trace>
  <inkml:trace contextRef="#ctx0" brushRef="#br0" timeOffset="69303.08">7173 15639 0,'0'-23'63,"24"23"-32,-1-24-16,-23 1-15,0-1 16,0 1 15,0-1-15,-23 24-16,23-23 16,-24 23-1,1 0 1,-1 0-16,1 0 15,-1 0-15,1 23 16,23 1-16,-24 23 16,24-24-16,0 24 15,0-23 1,0 47-16,0-24 16,24 23-1,-1-23 1,1-23-1,-1-24-15,24 0 16,-23 0-16,-1 0 16,1 0-1,-1 0-15,1-24 16,-24 1 15</inkml:trace>
  <inkml:trace contextRef="#ctx0" brushRef="#br0" timeOffset="69966.42">7385 15757 0,'23'0'15,"1"0"-15,23 0 16,-24 0 0,24 0-1,-23 0-15,47 0 16,-24 0-1,-24-23 1,-23-1 0,0-23 15,-23 0-15,-24 0-1,23 47 32,0 0-47,1 0 16,-1 0 15,1 23-31,23 1 16,-24-1-16,24 25 15,0-25 1,0 24-1,0-23 1,47-1-16,-23 24 16,-1-47-1,-23 24-15,24-24 16,0 0 0,-1 0-16,1 0 15,-1 0-15,1 0 16,23 0-16</inkml:trace>
  <inkml:trace contextRef="#ctx0" brushRef="#br0" timeOffset="70965.75">2187 15381 0,'0'117'47,"0"-93"-31,0 70-16,0-47 16,0-23-1,0 23-15,0 0 16,0 0-16,0 0 15,0-24-15,0 1 16,0-1-16,24 24 78,-1-47-78,1 24 16,23 46-16,-24-70 15,24 47-15,0-47 16,-47 24-16,47-24 16,0 0-1,-23 0-15,47 0 16,-48 0-16,1 0 16,-1-47-16,-23 23 46</inkml:trace>
  <inkml:trace contextRef="#ctx0" brushRef="#br0" timeOffset="71727.36">2869 15898 0,'0'-23'16,"0"-1"-16,0 1 15,0-1 48,-23 24-63,-1 0 16,-23 0-16,24 0 15,-24 47 1,23-23-16,24-1 15,-23 24-15,23-23 32,0 23-17,0-24 1,0 1-16,47-1 16,0-23-1,0 0 1,0 0-1,-24 0 17,1 0-32,-24-23 15,23-1 1,-23 1 0,0-24-16,0 23 15,0 1 1,0-1-1,0 1 1,0-1 0,-23 24 62</inkml:trace>
  <inkml:trace contextRef="#ctx0" brushRef="#br0" timeOffset="72654.99">3199 15781 0,'0'47'78,"0"23"-62,0-23-1,0-23 1,0 23 31,0-24-32,23-23 17,24 0-1,-23-47-31,-24-23 15,23 23-15,-23 23 16,24 1-16,-24-24 16,23 23-16,-23 48 125,0 23-110,0-24 1,0 1-16,24 23 16,23 23 15,23-70-16,-23 0 1,0 0-16,-23 0 16,23 0-1,-24-23 1,1-1-16,-1 1 16,1-1-1,-24-23 1,0 0-1,0 24-15,-24 23 63</inkml:trace>
  <inkml:trace contextRef="#ctx0" brushRef="#br0" timeOffset="113926.45">22884 14040 0,'0'94'63,"0"-23"-63,0-24 15,0 0-15,0-24 16,0 1-16,0 23 15,0-23-15,0-1 16,0 1-16,0 23 16,0 0-1,0-24-15,0 24 32,0-23-1,0 23-16,0-24 1,23 1 0,1-1-1,-1-23-15,1 0 47,23 0-47,0 0 16,-24 0-1,1 0-15,23 0 16,0 0 0,-24-23-1,1 23 17</inkml:trace>
  <inkml:trace contextRef="#ctx0" brushRef="#br0" timeOffset="114622.6">23495 14511 0,'0'-24'16,"-24"24"46,1 0-46,-1 47-16,1 0 16,-1-23-16,24 46 15,0-46 16,0-1-31,0 1 16,0-1-16,0 24 16,0-23-16,0-1 15,24 1 1,-1-24 0,1 0-1,47 0-15,-24 0 16,23-47-16,-70 23 15,47 1-15,-47-48 16,0 48-16,0-48 16,0 24-1,0 24-15,0-24 16,-47 47 31,0 0-32,24 0 1</inkml:trace>
  <inkml:trace contextRef="#ctx0" brushRef="#br0" timeOffset="115487.3">23918 14558 0,'-23'23'62,"23"71"-62,0-47 16,0-23-1,0-1 1,0 24-16,0-23 31,23-24 0,24 0-15,0-24-16,24 1 16,-24-48-16,-23 48 15,-1-24-15,-23 23 16,0-23 0,0 24-16,0-1 15,0 1 1,-23 46 31,23 1-32,0-1-15,0 24 16,0-23-16,0 23 16,0-24-16,0 24 15,0 0-15,23 0 16,1-23-16,46 46 15,-46-46 1,23-24 0,0 0-1,-24 0-15,1 0 16,23 0-16,-24-24 16,-23-23-16,24-47 15,-1 71-15,-23-1 16,0 1-1,0-1-15,0 1 32</inkml:trace>
  <inkml:trace contextRef="#ctx0" brushRef="#br0" timeOffset="116695.23">25494 14910 0,'24'0'0,"-1"0"31,-23-47-31,0 0 16,0-47-16,24 0 16,23-70-16,-47 69 15,0 1-15,0-23 16,0 93-16,0-23 16,-24 24-16,24-1 15,0 1-15,-23-1 16,-1 1-16,-23-1 15,24 24 1,-1 0 15,1 24-31,-1 23 16,0 47-16,24-24 16,0 48-16,0-24 15,0-23-15,0-1 16,0 24-16,0-70 15,24 46-15,-24-23 16,24-23-16,23 23 16,0 0-16,0-47 15,0 0 1,0 0-16,23 0 16,-23 0-16,-23 0 15,23 0-15,0 0 16,-47-24-16,23 24 15,24-47-15,-23 24 16,-1-24-16,1 0 16,-24 0-16,0 23 15,0-23-15,0 0 16,0 24-16,0-1 47,0 1-47,-47 23 15,23 0 1,-23 0 0,0 0-16,47 23 15,-47 48-15,47-48 16,-23 24-16,23-23 16,0 46-16,0 1 15,0-24-15,0 0 16,0-24-16,23 1 15,24-24 1,0 47-16,24-47 16,-24 0-16,-23 0 15,-1-47-15,1 0 16,-24 0-16,0-24 16,0 48-16,0-1 15,0 1-15,0-1 16,0 1-16,0-1 15,0 1 1,0-1-16,-24 1 16,1 23 15,-25 0 16</inkml:trace>
  <inkml:trace contextRef="#ctx0" brushRef="#br0" timeOffset="117686.28">26294 14464 0,'0'23'63,"0"48"-63,0-1 15,0-23-15,0-23 16,0 23-16,0-24 16,0 1-16,23 23 15,24-24 1,-23-23 0,-1 0-1,1 0-15,23 0 16,0-70-1,0 23-15,-47 0 16,0-24-16,0 24 16,23 0-1,-23 24-15,0-1 0,0 1 16,-23 70 62,23-24-62,0 24-16,-24 0 15,24 0-15,0-23 16,0 23-16,0-24 16,0 24-16,0 0 15,0-23-15,24-1 16,-24 1-16,23-1 15,1-23 1,-1 0 0,1 0-16,0 0 15,46-23 1,-46-24-16,-24-24 16,47 24-16,-24 0 15,-23-23-15,0 46 78,0 1-46,0-1-17,-23 24 1</inkml:trace>
  <inkml:trace contextRef="#ctx0" brushRef="#br0" timeOffset="121479.01">23589 8019 0,'-23'0'47,"23"24"-47,-71 94 16,47-95-16,24 24 16,0-23-16,-47 23 15,47-24 16,-23 24-31,-1-23 47,24-1-31,-23-23 15,23 24 0</inkml:trace>
  <inkml:trace contextRef="#ctx0" brushRef="#br0" timeOffset="122094.82">23354 8090 0,'23'0'47,"24"0"-47,-23 24 16,23 23-16,-23-24 15,-1 1-15,1-1 16,-1 1-16,1-1 16,-1 1-16,1 23 15,-1 0 1,1-24-16,-1 1 15,1-1 1,-1 1 15</inkml:trace>
  <inkml:trace contextRef="#ctx0" brushRef="#br0" timeOffset="122798.85">23330 8302 0,'47'0'31,"-23"0"-16,23 0 1,-24 0-16,25 0 16,-1-24-16,-47 1 15,70 23-15,-23 0 16,-23 0 15,-1-24-15,1 24-1</inkml:trace>
  <inkml:trace contextRef="#ctx0" brushRef="#br0" timeOffset="123677.68">22884 10113 0,'-24'0'15,"24"23"1,0 24-16,-24 24 16,1-48-16,-1 1 15,1-1-15,23 1 16,-47-1-16,47 1 16,-47 23-16,23-24 15,24 1 1,-47-1-1,47 1 1,0-1-16</inkml:trace>
  <inkml:trace contextRef="#ctx0" brushRef="#br0" timeOffset="124206.82">22601 10254 0,'0'-24'47,"94"24"-47,-70 47 16,-1-47-16,1 47 16,23 0-16,-47-23 15,0-1-15,23-23 16,-23 24 46</inkml:trace>
  <inkml:trace contextRef="#ctx0" brushRef="#br0" timeOffset="124541.27">22601 10348 0,'0'-24'47,"71"24"-47,-1 0 16,-23 0-16,24 0 15,-47 0-15,-1 0 16,24 0 0,-23 0-1</inkml:trace>
  <inkml:trace contextRef="#ctx0" brushRef="#br0" timeOffset="125230.5">25329 9384 0,'0'47'62,"-47"23"-46,0-23-16,24 0 16,-1 0-16,-23 24 15,24-48-15,23 1 16,-24-1-16,1 1 16</inkml:trace>
  <inkml:trace contextRef="#ctx0" brushRef="#br0" timeOffset="125599.17">25071 9431 0,'0'0'0,"0"23"16,23 1-16,1 23 15,-1 23 1,1-70-16,-24 24 15,23 46-15,1-70 16,-24 24-16,0-1 16,23 1-1,-23-1-15,0 1 32</inkml:trace>
  <inkml:trace contextRef="#ctx0" brushRef="#br0" timeOffset="125870.71">24953 9595 0,'71'0'47,"140"0"-31,-117 0-16,-47 0 15,24 0-15,0 0 16,-48 0-16,24 0 16,-23-23-16</inkml:trace>
  <inkml:trace contextRef="#ctx0" brushRef="#br0" timeOffset="126575.04">28528 9219 0,'-71'0'16,"24"70"0,0-22-16,0-25 15,24 48-15,-24-24 16,0 47-16,23-71 15,1 24-15,-24-23 16,47-1-16</inkml:trace>
  <inkml:trace contextRef="#ctx0" brushRef="#br0" timeOffset="127006.28">28175 9289 0,'24'0'31,"70"48"-31,-47-25 16,-24 24-16,24-23 15,-47-1-15,47 48 16,-47-24-16,24-24 16,23 24-16,-47 0 15,23-47-15,-23 24 16</inkml:trace>
  <inkml:trace contextRef="#ctx0" brushRef="#br0" timeOffset="127327.01">28246 9478 0,'47'0'62,"-24"0"-62,24 0 0,0 0 16,0 0-16,-23 0 16,-1 0-16,1 0 15,-1 0 1</inkml:trace>
  <inkml:trace contextRef="#ctx0" brushRef="#br0" timeOffset="133806.78">22084 7902 0,'0'23'16,"0"24"15,0-23-15,0-1-1,23 25 1,1-48-16,-24 47 16,47-24 15,-47 24 0,0-23-31,0-1 16,0 1-1,23-1 1,-23 24 0,0-23-1,0 23 1,24-24-1,0 1 1,-24-1 0,23 24-1,-23-23 1,24-1-16,-1 1 31,24-1 16,-23 1-31,-1-24-1,1 0-15,-1 0 16,1 0 0,-1 0-1,1 0-15,-1 0 16,1 0-1,-1 0 1,1 0 0,-1 0-16,1 0 31,23-24-15,-24 24-16,48-70 15,-48 70-15,1 0 16,0 0-16,-1 0 15,1-24 1,-1 1 15,48-1-15,-48 1-16,1 23 16,-1-24-16,-23 1 15,24-1 1,-1 24-1,24-47-15,-23 0 16,-1 47 0,1-47-16,-1 47 15,1-23 1,-1 23 0,-23-24-16,24 1 15,-1 23 1,24-24-1,-23 24-15,-1 0 16,1-23-16,0 23 16,-1 0-1,24 0-15,-23 0 32,-1 0-17,1 0 16,-1 0-15,24 23 0,-47 1-1,0-1-15,0 1 16,0 23 0,0-24-1,0 1 1,0-1-16,0 1 31,0-1-31,-23 1 16,23 23-1,0-24 1,-24-23-16,24 24 16,-47-1-16,24 1 15,-1-1-15,24 1 16,-23-1-16,-1 1 15,1-24-15,-1 47 16,-23-23 0,23-24-16,1 23 15,-24 1-15,0-1 16,23 1 0,1-1-1,-1 1 1,1-1-16,-24-23 15,23 47-15,1-47 16,23 24-16,-24-1 16,-23 24-1,24-23-15,-24 23 16,0-24-16,0 1 16,47-1-1,-24 1 1,24-1-16,-47 1 15,47-1-15,0 1 16,-47-1-16,0 48 16,23-47-1,24-1-15,-47 24 16,47-23 0,-23 23-1,23-24 1,-47 48-16,47-24 15,0-24 1,-24 24 0,1-23-16,23-1 15,0 1 1,0 23 15,0 0-15,0 0-1,0-23-15,0-1 32,23-23-17,-23 24-15,24-1 16,-1 1 15,1-1-15,-1 1-1,-23-1 32,24-23-47,-24 24 0,47 23 16,-24-24 0,1 1-1,-1-1 1,24 1 31,1 23-32,-1-47 1,0 23-16,-24-23 16,24 24-16,-23-24 15,-1 0-15,1 0 16,23 0-1,-47 23-15,47-23 16,0 0-16,0 0 16,-24 0-16,48 0 15,-48 0-15,48 0 16,-24 0-16,24 0 16,-24 0-16,23-23 15,-23-1-15,0 1 16,-23 23 15,-1-24-15,1 1-16,23-1 15,-24 1 1,1-1-16,-1 24 16,24-70-1,-23 70-15,-24-47 16,0 23-16,23 1 15,1 23-15,23-47 16,0 23 0,-23 24-16,-1-47 15,1 47-15,-1-24 16,24 1-16,-23-1 31,-1 1-31,1-1 16,-1 1-16,1-1 15,-24 1 1,0-1-16,23 24 16,1-23 15,23 23 0,0-24-15,-24 1-16,1 23 15,-24-24-15,47 1 16,0 23 0,-47-24-1,24 24 1,-1 0-16,24 0 16,-23-23-1,23 23 1,-24 0 15,24 0-15,-23 0 62,46 23-78,-70 1 15,47-24-15,0 23 16,47 1-16,0 23 16,-46-47-1,-1 0-15,0 0 16,-24 47-16,1-47 16,-1 0-16,48 0 15,-48 23-15,48 1 16,-48-24-16,48 23 15,-1 1 1,-23-1 0,0-23-16,24 47 15,-24-23-15,24-24 16,23 24-16,-47-1 16,0 1-16,23-1 15,-23-23-15,-23 0 16,23 24-16,-24-24 15,24 23-15,24-23 16,-47 24 0,23-24-16,-24 23 15,48-23-15,-24 0 16,70 47-16,-23-23 16,-47-24-16,24 23 15,47 1-15,-48-1 16,24-23-16,-70 24 15,23-24-15,0 0 16,0 0-16,-24 0 16,24 0-1,0 0 1,-23 0-16,-1 0 16,1 0-1,23 0 1,0-24-1,-47 1-15,47-1 16,0 1-16,-47-1 16,24 24-16,-24-23 15,23-1-15,-23-23 16,0 24 0,24-24-16,-1 23 15,-23 1-15,0-25 16,0 1-1,24 0-15,-24 0 16,0 24 0,23-48-1,-23 48 1,24-1 0,-24 1-1,0-24 1,0 23-16,0-23 15,0 24 1,0-24-16,0 23 16,0-23-16,0 0 15,0-24 1,0 48-16,0-24 16,0-24-16,0 48 15,-24-48-15,24 24 16,0 0-16,-23-23 15,-24 23-15,47-24 16,0 24-16,-24-47 16,24 23-16,-23 1 15,23-1-15,0 1 16,0 23-16,0-47 16,0 47-16,0-24 15,0-23-15,0 47 16,0-47-16,0 23 15,0 1-15,0-1 16,0 48-16,0-95 16,0 71-1,0 23-15,23-23 16,24 0-16,-47 0 16,0 24-16,71-48 15,-71 48-15,47-1 16,-24 1-1,1-24-15,23 47 16,23-47-16,-23 23 16,0 24-16,24 0 15,-24 0-15,-23 0 16,-1 0 15,1 0-15,46 0-16,-23 0 15,0 0-15,-23 0 16,-1 47-16,1-23 16,-1-1-1,-23 1-15,24-1 16,-1 24-16,-23-23 16,24 23-16,-24 23 15,23-23 1,-23 0-16,0 24 15,0 0-15,0-1 16,0-46-16,0 46 16,0-23-16,0 0 15,0-23-15,0 23 16,0-24-16,24 24 31,-24-23-15,23 46-16,-23-46 0,0 0 15,24 23 1,-24 23-16,47 1 16,-23-48-1,-24 1-15,0 23 16,23-24-16,24-23 31,-23 0-31</inkml:trace>
  <inkml:trace contextRef="#ctx0" brushRef="#br0" timeOffset="147886.13">23048 15334 0,'-23'0'15,"23"23"16,-24 71-15,-23 47-16,47-70 16,0-24-16,0-23 15,0 23-15,-23 0 16,23-24-16,0 1 62,0-1-46,-24-23 47,24-23-32,0-48-16,0 48 1,0-1-16,47 24 63,-47 47-48,0 0-15,24-23 16,-24-1-16,23 24 15,-23 0-15,24-47 16,-1 24-16,-23-1 16,24 1 31,-1-24-16,48 0-16,-48 0-15,1-24 16,-24-23-16,47 47 16,-47-47-16,0 24 15,0-24 1,23 94 125,1-24-141,-1 48 15,1-48 1</inkml:trace>
  <inkml:trace contextRef="#ctx0" brushRef="#br0" timeOffset="148110.29">23307 15522 0,'47'0'94</inkml:trace>
  <inkml:trace contextRef="#ctx0" brushRef="#br0" timeOffset="149029.78">23777 16063 0,'0'-24'16,"0"-46"-16,0 46 16,0 1-1,0-1 1,0 1-16,0-1 16,0 1 30,-23 23-46,-1 0 16,-70 70-16,71 1 16,23-48-16,-24 1 15,24-1 1,0 1-16,24-1 16,46-23-1,1 0-15,-24 0 16,-24 0-16,1 0 15,-1-23-15,-23-1 16,0 1 15,24-1-15,-24 95 62,23-1-78,-23-23 16,0 24-16,0 0 15,0-48-15,0 48 16,0-48-16,0 1 16,0 23-16,0 0 15,0-24 16,0 1 16,-23-24-31,-24 0 0,23 0-16,-23 0 15,0-24-15,47 1 16,0-24-1,0 23 1,-23-23 0,23 24-1,0-48-15,0-70 16,70 94 0,1-24-16</inkml:trace>
  <inkml:trace contextRef="#ctx0" brushRef="#br0" timeOffset="149837.76">24106 15099 0,'24'47'31,"0"117"-31,-24-70 16,23 24 0,-23-48-16,24 25 15,-24-25-15,0-46 16,0-1 0,23 1 109,1-71-79,46-165-46,-46 141 16,-1 48-16,1-24 16,23 70 46,0 95-46,-24-71-1,1 24-15,-1-1 16,-23-46-16,0-1 16,0 1 77</inkml:trace>
  <inkml:trace contextRef="#ctx0" brushRef="#br0" timeOffset="151285.87">25447 15404 0,'24'24'32,"-24"-1"-32,23 1 15,1-1-15,46 1 16,-70-1-16,47 24 15,-47-23 1,24-1 15,-1 1-15,1 0 0,-1-1-1,-23 1-15,24-24 16,-24 23-16,23 1 15,1-1 64,-24 1 14,23-24-93,1-47 16,-24-47-16,0-1 16,0-69-16,47-1 15,-24 118-15,24-47 16,-23 47-16,-1 47 78,1 24-78</inkml:trace>
  <inkml:trace contextRef="#ctx0" brushRef="#br0" timeOffset="152685.23">26317 15639 0,'0'-47'0,"0"24"15,-23-24 1,-1 23 0,-23 24-1,24 0-15,-1 0 16,-46 0-1,70 24-15,-24-1 16,1 24-16,-25 0 16,48-23-16,0 0 15,0-1 1,0 1 0,0-1-1,24-23 1,0 0-16,23 0 15,-47-47 17,47 0-32,-47 23 15,0-23-15,0 24 16,0-1 0,0 48 62,23-1-78,-23 24 15,0-23-15,24 23 47,23-23-16,0-24-15,0 0 15,0-47-15,-47 23-16,0-23 16,23 0-16,71-24 15,-70 48-15,-1-1 16,1 1-16,-1 70 78,24 23-62,-47-23-16,0 0 15,0-23-15,24 23 16,0 0-1,-1-23 1,1-24 0,-24 23-16,23 1 31,1-24-15,-1 0-1,1 0-15,23 0 16,23-47-16,-46 0 15,-1-24-15,1 0 16,-1 71-16,1 0 125,-24 47-125,0 1 16,0-1-1,0-24 48</inkml:trace>
  <inkml:trace contextRef="#ctx0" brushRef="#br0" timeOffset="152910.69">27046 15240 0,'24'0'62,"-24"47"-46,0-24-16,0 24 16</inkml:trace>
  <inkml:trace contextRef="#ctx0" brushRef="#br0" timeOffset="153686.46">27446 15710 0,'24'0'16,"-1"-23"-16,-23-1 15,0 0 1,0 1-16,0-1 16,0 1-1,-23-1 1,-24 24 0,23 0-16,1 0 15,-1 0-15,24 24 16,-47 94-16,47-48 15,0-23 1,0-23 0,0-1-16,0 1 15,0-1 1,0 1 15,24-24-15,-1 0-16,1 0 15,23 0-15,-47-24 16,23-46-16,-23 46 16,24 1-16,-1-1 15,1 48 79,-24 23-94,23 0 16,-23-24-1,0 24 1,24-47-16,-24 24 16,23-24-1</inkml:trace>
  <inkml:trace contextRef="#ctx0" brushRef="#br0" timeOffset="154373.65">27752 15757 0,'23'0'47,"1"24"-31,-24-1-16,23 1 15,-23 46 1,24 1-16,-24-24 15,0-24-15,0 1 16,0 23 0,0-24-1,23 1 48,-23-48-63,0-117 15,0 24-15,24 70 16,-24-24-16,47-23 16,-23 70-1,-1 24 32,1 48-31,23 46-16,-47-71 15,0 1-15,0-1 16,0 24-16,0-23 16,23-1-16,-23 1 15,0-1 1,0 24-16,0-23 16,0 23 15,24-47-16</inkml:trace>
  <inkml:trace contextRef="#ctx0" brushRef="#br0" timeOffset="155006.13">28551 15663 0,'0'-24'156,"0"1"-140,-47-48-1,24 71-15,-24 0 16,23 0 0,1 24-1,-1 23-15,24 24 16,0-48-16,0 24 15,0 0-15,0 24 16,0-24 0,0-24-16,0 1 15,0-1 1,47 1-16,-23-24 16,23 0-16,-24 0 15,24 0-15,24 0 16,-47 0-16,-1 0 15,24 0-15,0 0 16,-23 0 0,-1 0-1</inkml:trace>
  <inkml:trace contextRef="#ctx0" brushRef="#br0" timeOffset="155661.97">28881 15804 0,'23'24'62,"1"-24"-46,-1 0-16,48 0 15,-24 0-15,0 0 16,-24 0-16,1-24 16,-1-23-16,-23 24 15,0-24 32,-23 47-31,-1-24-16,1-23 15,-24 47 17,23 0-32,-23 0 15,0 47-15,24 0 16,-24 0-16,47 0 15,-24 0-15,24 0 16,0-23 0,0 23-16,0 0 15,24-47 1,-1 23-16,24 24 16,-23-23-16,46-1 15,-46-23-15,23 0 16,-24 0-16,24 0 15,-23 0-15,23 0 16,-23 0-16,46 0 16,-46 0-16,23 0 15,-24 0-15,1 0 16</inkml:trace>
  <inkml:trace contextRef="#ctx0" brushRef="#br0" timeOffset="163678.64">26576 14346 0,'-71'47'46,"-70"47"-46,94-47 16,-70 47-16,-1-23 16,47 46-16,-70 1 15,24-24-15,23-23 16,23-24-16,24 0 16,24 0-16,-71 0 15,94-24-15,-24-23 16</inkml:trace>
  <inkml:trace contextRef="#ctx0" brushRef="#br0" timeOffset="164230.1">26952 14158 0,'0'23'15,"0"24"-15,0 0 16,0 24-16,0 0 15,0 23-15,24-47 16,-24 23-16,23 24 16,-23-47-16,0 0 15,0 24-15,0-48 16</inkml:trace>
  <inkml:trace contextRef="#ctx0" brushRef="#br0" timeOffset="165166.58">26788 14087 0,'0'-23'16,"23"23"-1,48 0-15,-1 0 16,48 0-16,-1 0 15,-93 0-15,23 0 16,24 0-16,-24 0 16,0 0-16,0 0 15,-24 47-15,1-47 16,-24 47 0,0-24-1,0 24 1,0 0-1,-24-23 1,-23 23-16,-23-24 16,-1 1-16,24 0 15,23-1-15,1-23 16,93 0 125,48 47-141,-47-23 15,-24-1-15,0 24 16,-47-23 15,0 23-15,0-24-1,-24 24 1,-23-23 0,24-1-16,-48 1 15,-23-24-15,-24 0 16,24 0-16,24 23 15,-24-23-15,47 0 16,0 24-16,23-24 16,1 0 15,-1 0-15</inkml:trace>
  <inkml:trace contextRef="#ctx0" brushRef="#br0" timeOffset="165639.91">27564 14511 0,'0'47'62,"0"-24"-62,23 48 16,1-1-16,-24-23 16,0 24-16,0-1 15,47-46-15,-47-1 16</inkml:trace>
  <inkml:trace contextRef="#ctx0" brushRef="#br0" timeOffset="165997.95">27611 14464 0,'-24'-24'46</inkml:trace>
  <inkml:trace contextRef="#ctx0" brushRef="#br0" timeOffset="166855.26">28152 14558 0,'0'-24'0,"0"1"15,0-1 1,0 1-16,0-1 15,-47 24 17,23 0-32,1 0 15,-24 24 32,23-1-47,24 1 16,0 23-16,0 23 15,0-46-15,0-1 16,0 24-16,24 0 16,-1-23-1,1-24 1,-1 0 0,48 0 15,-48-47-31,-23 23 15,24-46-15,-24 46 16,0 1 0,23 23-16,-23 23 156,0 24-140,0-23-16,24 23 15,-1-24 1</inkml:trace>
  <inkml:trace contextRef="#ctx0" brushRef="#br0" timeOffset="167566.67">28551 14369 0,'-23'0'31,"23"24"16,0 23-47,0-23 16,0 23-1,0-24-15,0 1 16,0 23-16,23-47 16,-23 23-16,24-23 15,0 0 17,23 47-17,-24-23 1,1-1-1,-1-23 1,-23 24 0,0-1-16,0 24 15,0-23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0:50:02.0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19544 1764 0,'47'0'31,"0"0"-31,24-24 15,46 1-15,71-25 16,-23 25-16,23-1 16,-94 24-16,0-23 15,71 23-15,-95 0 16,1 0-16,-1 0 16,-46 0-16,47 0 15,-1 0-15,-23 0 16,0 0-16,0 0 15,24 0-15,-1 0 16,-46 0-16,23 0 16,0 0-16,-24 0 15,1-24-15,-1 24 16,-23-23-16,24 23 16,0 0-1</inkml:trace>
  <inkml:trace contextRef="#ctx0" brushRef="#br0" timeOffset="1264.88">16863 4351 0,'0'70'46,"0"95"-46,0-71 16,23 70-16,1-116 16,23 46-16,-47-47 15,23 0-15,1 0 16,-24 0-16,0 47 16,23-24-16,1 48 15,23-47-15,-47-24 16,23 47-16,-23 23 15,24-46-15,-24-1 16,0-23-16,0 24 16,0-1-16,0-46 15,0 47-15,0-24 16,0-24-16,0 71 16,0-23-16,0-48 15,0 1 1,0-1-16,0 1 15,0-1-15,-24 24 16,1-23-16,23-1 16,0 1-16,-47-1 15,47 1-15,-24-24 16,24 23-16,-23 1 16,-1 0-16,1-1 15,-1 1 1</inkml:trace>
  <inkml:trace contextRef="#ctx0" brushRef="#br0" timeOffset="15678.97">21096 4774 0,'0'0'0,"0"-24"203,0-23-171,-23 24 108,-1 23 126,-23 0-250</inkml:trace>
  <inkml:trace contextRef="#ctx0" brushRef="#br0" timeOffset="15984.03">20837 4703 0,'-47'24'0,"24"-24"16,-1 23 0,-46 48 15,46-48-31,1-23 15</inkml:trace>
  <inkml:trace contextRef="#ctx0" brushRef="#br0" timeOffset="16176.55">20461 5009 0,'0'24'15,"0"23"1,0-24 0,0 1-16,0-1 15,0 1-15,0-1 16</inkml:trace>
  <inkml:trace contextRef="#ctx0" brushRef="#br0" timeOffset="16353.54">20414 5432 0,'0'24'15,"0"-1"1,0 1 0,0 23-1,0-23-15,0 23 16,0-24-1</inkml:trace>
  <inkml:trace contextRef="#ctx0" brushRef="#br0" timeOffset="16542.57">20485 5973 0,'0'24'15,"23"-24"-15,-23 23 16,24-23-16,-1 24 16,1-1-16,-24 1 15,23-24-15</inkml:trace>
  <inkml:trace contextRef="#ctx0" brushRef="#br0" timeOffset="21056.12">21943 4939 0,'0'-24'16,"-24"1"0,1-1-1,-1 0 16,1 1 1,-1-1-32,1 24 15,-1-23 1,1-1 0,-1 1-1,1 23 1,-24-47-16,23 47 15,-23 0-15,47-24 16,-47 24-16,23 0 16,-23-47-1,24 47 1,-1 0-16,1 0 16,-1 0-16,1 0 15,-1 0 1,1 0-1,-24 0 1,23 0-16,1 0 16,-24 0-1,23 0-15,1 0 16,-1 0-16,1 0 16,-48 0-16,48 0 15,-25 0-15,25 0 16,-1 0-16,-23 0 15,0 24 1,-23-24 0,46 0-1,-23 0-15,0 23 16,24 1 0,-1-24-1,-23 23-15,24 1 31,-1-24-31,1 23 16,-24 1 0,47-1-16,-47 1 15,23-1 1,0 1 0,1 0-1,23-1 1,0 1-16,0-1 15,-47 24-15,47-23 16,0-1-16,0 24 16,0 0-16,-24 0 15,24-23 1,0 23-16,0 0 16,0-24-1,0 1-15,0 23 16,0-24-16,0 24 15,0-23-15,0 23 16,0-23-16,0-1 16,0 24-16,0-23 15,0-1 1,0 1 0,0-1-16,0 24 0,0-23 31,0 23-16,0-24 1,24 1 0,-24-1-16,23 1 15,-23 46 1,0-46 0,47-1-1,-47 1-15,24-1 16,-24 1-1,0 0-15,47-1 16,-47 1 0,24-1-1,-1-23 1,1 24-16,-24-1 16,23 1-1,24-1 1,-23 1-1,46-1-15,-70 1 47,47-24-47,-23 23 16,23-23 15,0 24-31,-24-24 16,1 0-16,46 0 15,-46 23-15,23-23 16,0 0 0,-23 0-16,23 24 15,-24-24 1,1 0 0,-1 0-1,24 0-15,-23 0 16,-1 0-1,24 0-15,0 0 16,-23 0 0,23 0-16,0 0 15,-24 0-15,1 0 16,-1 0-16,24 0 16,-23 0-1,23-24 16,-47 1-31,24 23 16,23 0-16,-24-47 16,1 47-1,-24-24-15,23 24 16,1-23-16,-1-1 16,1 1-1,-1 23 1,1-47-16,23 0 15,-24 23-15,1 1 16,-1-1 0,-23 0-1,24 24-15,-24-23 32,0-24-17,23 47-15,-23-24 16,0-23-1,24 24-15,-1-24 16,-23 0 0,0 0-16,0 23 15,0 1 1,0-1 0,0 1-16,0-24 0,0 23 15,0-46 1,0 46-16,0-23 15,0 23-15,0-23 16,0 0-16,0 24 16,0-1-16,0 1 15,0-24 1,0 23 0,0 1-16,0-1 31,0 1-31,0-1 31,0-23 0,-23 24-15,23-24 0,-24 0-1,1 23 1,-1-46-1,1 70 1,23-24-16,0 0 16,-47 1-16,47-1 15,-24 24 1,24-23-16,0-1 16,-47-23-16,24 24 15,23-1 1,-71-23-16,71 24 15,-23 23-15,-1-24 16,1 1 0,-24-1-1,47 1 1,-24 23-16,1 0 31,-1 0-15,0 0-1,1 0 1,-1 0-16,1 0 16,-1 0-1,1 0-15,-1 0 16,1 0-16,-24 0 16,0 0-16,0 0 15,-24 0-15,48 0 16,-24 0-16,23 0 15,-23 0 1,24 0 0,-24 0-1,23 0-15,-23 23 16,23-23 15,-23 0-15,0 0-1,24 0 1,-1 24-16,1-24 16,-1 0-1,-23 23-15,24 1 32,-24-1-17,23-23 1,-23 24-16,24-1 15,-1 1 1,24-1-16,-23-23 16,-1 24-1,-23 23 1,24-24 0,23 1-1,-24-1-15,0 25 16,1-48-16,23 47 15,0-24-15,-24-23 16,24 47-16,-23 24 16,23-24-1,-24 0 1,24-24-16,0 1 16,0 46-16,0-23 15,0-23-15,0 46 16,0-23-16,0 24 15,0-24 1,0-23-16,0-1 31,0 24-31,0 0 16,24-23 0,-1 23-1,-23-24-15,24 1 16,-24 23-16,23-47 15,1 23 1,23 48-16,-47-48 31,24 24-15,-1-47-16,1 24 16,-1-1-1,24 1-15,0 0 16,-23-24-1,-1 23-15,24 1 16,-23-24-16,-1 23 16,24-23-16,-23 24 15,-1-24 1,1 0-16,23 23 16,-24-23-1,48 24-15,-47-24 16,23 0-16,-24 0 15,1 0-15,-1 0 16,1 0 0,-1 0-1,1 0 1,-1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5" y="3130476"/>
            <a:ext cx="11940989" cy="357691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endParaRPr lang="en-US" sz="2600" b="1" dirty="0">
              <a:solidFill>
                <a:schemeClr val="accent6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E6F0-3039-4FF3-85BF-CECC30387444}"/>
              </a:ext>
            </a:extLst>
          </p:cNvPr>
          <p:cNvSpPr txBox="1"/>
          <p:nvPr/>
        </p:nvSpPr>
        <p:spPr>
          <a:xfrm>
            <a:off x="3790279" y="2377441"/>
            <a:ext cx="43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+ Practical </a:t>
            </a:r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71947-F8A8-4BB0-B807-68DE13477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87" y="302112"/>
            <a:ext cx="6253776" cy="6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125505" y="655587"/>
            <a:ext cx="119409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Handle Overfitting Problem </a:t>
            </a:r>
          </a:p>
          <a:p>
            <a:pPr algn="ctr"/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 and Variance Problem (tradeoff)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irreducible Error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(L1 Ridge Regression , L2 Lasso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out Method (Regularization)</a:t>
            </a:r>
          </a:p>
          <a:p>
            <a:pPr algn="ctr"/>
            <a:endParaRPr lang="en-PK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22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2888051" y="58336"/>
            <a:ext cx="6205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Bias and Variance</a:t>
            </a:r>
            <a:endParaRPr lang="en-PK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422AC5-506E-4CA5-AAC0-5639FDDB14D4}"/>
                  </a:ext>
                </a:extLst>
              </p14:cNvPr>
              <p14:cNvContentPartPr/>
              <p14:nvPr/>
            </p14:nvContentPartPr>
            <p14:xfrm>
              <a:off x="313200" y="1312200"/>
              <a:ext cx="5715360" cy="232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422AC5-506E-4CA5-AAC0-5639FDDB1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840" y="1302840"/>
                <a:ext cx="5734080" cy="2338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ubtitle 7">
            <a:extLst>
              <a:ext uri="{FF2B5EF4-FFF2-40B4-BE49-F238E27FC236}">
                <a16:creationId xmlns:a16="http://schemas.microsoft.com/office/drawing/2014/main" id="{7AA1A593-1956-BC10-EB37-2A86170DC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667366" y="0"/>
            <a:ext cx="10323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Underfitting and Overfitting (Bias and Variance)</a:t>
            </a:r>
            <a:endParaRPr lang="en-PK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DCD8F-A1E9-4695-BD56-30B9D736F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1" y="1780454"/>
            <a:ext cx="9789459" cy="32970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12AFF5-FE0C-4B35-970D-C07D6CAB3EF3}"/>
              </a:ext>
            </a:extLst>
          </p:cNvPr>
          <p:cNvSpPr/>
          <p:nvPr/>
        </p:nvSpPr>
        <p:spPr>
          <a:xfrm>
            <a:off x="4584548" y="1925554"/>
            <a:ext cx="3001384" cy="31519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61D0F7-8AD6-41BA-9474-A1C82E742ACA}"/>
                  </a:ext>
                </a:extLst>
              </p14:cNvPr>
              <p14:cNvContentPartPr/>
              <p14:nvPr/>
            </p14:nvContentPartPr>
            <p14:xfrm>
              <a:off x="711360" y="2463840"/>
              <a:ext cx="9897840" cy="351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61D0F7-8AD6-41BA-9474-A1C82E742A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000" y="2454480"/>
                <a:ext cx="9916560" cy="3532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ubtitle 6">
            <a:extLst>
              <a:ext uri="{FF2B5EF4-FFF2-40B4-BE49-F238E27FC236}">
                <a16:creationId xmlns:a16="http://schemas.microsoft.com/office/drawing/2014/main" id="{721CC174-7D9D-526C-A49D-490414CB5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71947-F8A8-4BB0-B807-68DE13477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16949"/>
            <a:ext cx="6253776" cy="62537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FAA183-17B9-42EC-B8E2-CA6EC35B7F61}"/>
              </a:ext>
            </a:extLst>
          </p:cNvPr>
          <p:cNvSpPr/>
          <p:nvPr/>
        </p:nvSpPr>
        <p:spPr>
          <a:xfrm>
            <a:off x="552226" y="2288254"/>
            <a:ext cx="53644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What will be the best model </a:t>
            </a:r>
          </a:p>
          <a:p>
            <a:endParaRPr lang="en-US" sz="2800" dirty="0"/>
          </a:p>
          <a:p>
            <a:r>
              <a:rPr lang="en-US" sz="3600" b="1" dirty="0">
                <a:solidFill>
                  <a:srgbClr val="7030A0"/>
                </a:solidFill>
              </a:rPr>
              <a:t>Low Bias, Low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B4AC3B-7A7B-4035-8833-1EF2AAA75698}"/>
                  </a:ext>
                </a:extLst>
              </p14:cNvPr>
              <p14:cNvContentPartPr/>
              <p14:nvPr/>
            </p14:nvContentPartPr>
            <p14:xfrm>
              <a:off x="6070680" y="558720"/>
              <a:ext cx="1888200" cy="190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B4AC3B-7A7B-4035-8833-1EF2AAA75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1320" y="549360"/>
                <a:ext cx="1906920" cy="19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32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05CEC-2531-49A6-957D-59F6460D0CE1}"/>
              </a:ext>
            </a:extLst>
          </p:cNvPr>
          <p:cNvSpPr/>
          <p:nvPr/>
        </p:nvSpPr>
        <p:spPr>
          <a:xfrm>
            <a:off x="394447" y="966414"/>
            <a:ext cx="114031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So, what about the </a:t>
            </a:r>
            <a:r>
              <a:rPr lang="en-US" sz="3200" b="1" i="1" dirty="0">
                <a:solidFill>
                  <a:srgbClr val="7030A0"/>
                </a:solidFill>
              </a:rPr>
              <a:t>irreducible Error</a:t>
            </a:r>
            <a:r>
              <a:rPr lang="en-US" sz="3200" dirty="0"/>
              <a:t>, actually it is errors in data collected at the source. Noisiness and outlies introduced at source level from data collected!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64C46-C003-4E6F-8215-518BFB008611}"/>
              </a:ext>
            </a:extLst>
          </p:cNvPr>
          <p:cNvSpPr/>
          <p:nvPr/>
        </p:nvSpPr>
        <p:spPr>
          <a:xfrm>
            <a:off x="3867221" y="3429000"/>
            <a:ext cx="2890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i="1" dirty="0">
                <a:solidFill>
                  <a:srgbClr val="7030A0"/>
                </a:solidFill>
              </a:rPr>
              <a:t>Thanks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27640</TotalTime>
  <Words>95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Deep Learning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Neeraj Kumar</cp:lastModifiedBy>
  <cp:revision>472</cp:revision>
  <dcterms:created xsi:type="dcterms:W3CDTF">2019-11-05T08:22:51Z</dcterms:created>
  <dcterms:modified xsi:type="dcterms:W3CDTF">2025-01-13T14:36:55Z</dcterms:modified>
</cp:coreProperties>
</file>