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  <p:sldId id="32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05:14.86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1740 5503 0,'0'94'62,"0"-47"-62,0 24 16,0 23-16,24 23 15,23 48-15,-47-24 16,0-23-16,23 70 16,-23-47-16,24-47 15,-1 47-15,-23-70 16,48 23-16,-48-71 15,0 24 1,0 24-16,23-24 16,-23 0-16,0 0 15,0 0 1,0 0 0,0 0-16,0 0 15,0-23 1,0 23-16,0 0 15,0 0-15,0-24 16,0 24-16,0 24 16,0-1-16,0-23 15,0 24-15,0-47 16,0 23-16,0-24 16,0 24-16,0 0 15,0 0-15,0-23 16,0-1-16,0 24 15,0-23 1,0 23-16,0-24 31,94 48 204,118-71-220,-24 0-15,-23 0 16,-71 0-16,47 0 16,-71 0-16,1 0 15,-48 0-15,24 0 16,-23 0-16,46 0 15,-46 0-15,23 0 16,24 0-16,-24 0 16,0 0-16,47 0 15,-71 0-15,71 0 16,-23 0 0,-48 0-16,48 0 15,-24 0-15,-23 0 16,46 0-16,-46 0 15,23 0-15,-24 0 16,24 0-16,0 0 16,-23 0-16,46 0 15,-46 0-15,-1 0 16,71 0-16,-47 0 16,0 0-16,1 0 15,-25 0-15,1 0 16,-1 0-16,24 0 15,-23 0-15,-1 0 16,1 0-16,-1 0 16,1 0-16,-1 0 31,1 0-15,-1 0-1</inkml:trace>
  <inkml:trace contextRef="#ctx0" brushRef="#br0" timeOffset="1895.75">3363 7878 0,'0'24'110,"0"23"-95,0-71 95,24 1-110,-24-1 15,0 48 189,0-1-48,0 1-141,0-1 64,23-23-64,1 0 1,-24-23 15,0-1 16,-24 24-31,1 0-1</inkml:trace>
  <inkml:trace contextRef="#ctx0" brushRef="#br0" timeOffset="4456.82">4751 7314 0,'-24'0'47,"1"0"-47,23 23 156,0-46-46,0 46-64,0 1-30,0-1 31,23 1 156,-23-48 94,0-23-281,24 24 93,-1 23 0,1 0-93,-1 0-16,1 0 31,-24-24-31,0 48 172,0-1-125</inkml:trace>
  <inkml:trace contextRef="#ctx0" brushRef="#br0" timeOffset="7719.75">4798 7337 0,'23'0'125,"-23"24"-94,0-1-15,0 25 0,0-72 327,-23 24-171</inkml:trace>
  <inkml:trace contextRef="#ctx0" brushRef="#br0" timeOffset="13050.51">2587 8325 0,'24'0'15,"-1"0"17,1 0-17,-1 0 1,1-23-16,-1 23 15,24-24-15,-23 24 32,-1 0-17,-23-23-15,24 23 16,-1 0-16,24-24 16,-23 24-1,-24-23 1,23 23-16,1-24 31,23 24 63,-47-23-79,47-1 32,-24 24 31,1-23-62,23 23 15,-23-24-15,-1 24 15,1-23-31,-1-1 31,48 24 1,-71-24-17,23 24 17,24-23-17,-23 23 16,-24-24-31,47 24 16,-24-23 15,1 23-15,-1 0 0,24-24-1,-23 24 1,-1-23-16,1-1 15,-1 24 1,1 0-16,-1-23 16,1 23 15,-1-24-15,1 24-16,0-23 15,-1 23 1,1 0-1,-1 0-15,24-24 32,-23 24-17,-24-23 1,23 23-16,1 0 16,-1-24-16,1 24 15,-1 0-15,24-47 16,-23 47-1,-1 0 1,1-23 0,23 23 15,-24 0-15,1-24-1,-1 1 1,1 23-16,-1-24 15,1 24 1,23-23 0,-23 23 15,-1-24-31,24 1 16,-23 23-1,-1-24 32,24 24-16,-23-23-31,23 23 16,-47-24 0,23 24 15,24 0-31,-47-23 15,47-1 1,-23 24 0,-24-24-16,47 1 15,-24 23 1,1-24 0,-1 1-1,24-1 1,-23 24-1,-1 0 17,1-23-32,0-1 15,-1 24 1,24-23-16,0-1 31,-23 24-15,-24-23-16,23-1 15,1 24 1,-1-47 0,48 47 15,-71-23-31,23 23 16,24-47-1,-23 47 1,23-24-1,-24 1 17,1-1-32,23 1 15,-24 23-15,1-24 16,-1 24-16,1-23 16,23-1-1,-23 24 16,-24-23-31,23 23 0,1 0 16,-1 0 31,-23-24-47,24 24 62</inkml:trace>
  <inkml:trace contextRef="#ctx0" brushRef="#br0" timeOffset="21880.34">7197 6044 0,'0'23'125,"23"1"-109,-23-1-16,24 25 15,-1-48 1,1 47 0,-1-47 15,24 0-31,0 0 16,24-24-1,-24-47-15,-24 24 16,1 0-16,-24 0 15,0 24 1,0 70 140,0 0-140,0 23-16,47 25 16,-23-25-16,-24-23 15,0 24-15,0-24 16,23 0-16,-23 0 31,-23-47 125,-1 0-78,24-24-62,0 1-16,0-1 16,0-23-16,0 24 15,0-24 1,0 23 31,0 1 62</inkml:trace>
  <inkml:trace contextRef="#ctx0" brushRef="#br0" timeOffset="22392.31">7785 6138 0,'23'-24'15,"24"24"17,-23 0-32,23 0 15,-24 0 1,24 0-16,24 0 15,-24 0-15,23 0 16,-46 0-16,-1-23 16,1 23-16</inkml:trace>
  <inkml:trace contextRef="#ctx0" brushRef="#br0" timeOffset="23320.16">8443 5879 0,'47'24'63,"-47"46"-48,24-23-15,-1 24 16,-23-48-16,71 25 16,-71-25-16,47-23 15,-24 0-15,24 0 16,24 0-16,-24 0 16,0 0-16,47-23 15,-70-1-15,-1-47 16,-23 48-1,0-1 1,0 1 0,0 70 77,0 0-93,0 47 16,0-23 0,0-48-16,0 48 15,0-1-15,0-46 16,0 46-16,0 1 16,0-24-16,0 0 15,0-24-15,0 24 16,0-23-16,-23 0 94,-1-24-94,-23 0 15,24 0 1,-25 0-16,-22-48 15,46 25-15,1-1 16,-1 1-16,-23-1 16,47-23 15,-23 24-31,23-24 16,0 23-1,0-46-15,0 46 31,0 1-31,23-1 16,48 24 0,-24 0-16</inkml:trace>
  <inkml:trace contextRef="#ctx0" brushRef="#br0" timeOffset="23839.91">8725 5362 0,'-47'94'32,"47"-23"-17,0-1-15,0 1 16,0-24-16,-23 47 16,-1-47-16,24-24 31</inkml:trace>
  <inkml:trace contextRef="#ctx0" brushRef="#br0" timeOffset="24280.37">8725 5362 0,'0'-24'0,"24"24"16,-1 0-16,1 71 15,46-24-15,-22 0 16,-1 24-16,-24-24 15,24 23-15,-23-23 16,-1 0-16,1-23 16</inkml:trace>
  <inkml:trace contextRef="#ctx0" brushRef="#br0" timeOffset="24887.37">9407 5973 0,'47'0'47,"24"0"-31,-47 0-16,-1 0 16,24 0-16,-23 0 15,23 0 1</inkml:trace>
  <inkml:trace contextRef="#ctx0" brushRef="#br0" timeOffset="25368.67">9454 6162 0,'0'23'62,"47"-23"-30,1 0-32,-1 0 15,0 0-15,0 0 16,-24 0-16,1 0 16</inkml:trace>
  <inkml:trace contextRef="#ctx0" brushRef="#br0" timeOffset="26473.44">10560 5856 0,'-47'-24'0,"23"1"16,1-1 0,-1-23-16,1 47 15,-1 0-15,-23 0 16,24 0 15,-1 0-15,-23 0 15,0 0-31,47 24 16,-23-1-16,-25 24 15,48-23-15,-23 23 16,23 0-16,0-24 15,0 1 1,0-1-16,0 1 16,0 23-16,0-24 0,0 1 15,0 0 1,23 23 0,1-24-1,0 24 1,-1-47-16,1 47 15,23-47 1,-24 0 0,1 0-1,-1 0-15,1 0 16,-1-47 0,1 24-1,-1-1 1,-23 1-1,24-1 1,-24 1 0,23-1-16,-23-23 15,24 0 1,-24 0 0,0 23-16,0-23 15,0 0 1,0 0-16,0 24 15,0-24 17,0 23-1,0 1 0,0-1-31,0 1 31,-24 23 16,-23 0-31</inkml:trace>
  <inkml:trace contextRef="#ctx0" brushRef="#br1" timeOffset="40855.18">3010 7126 0,'0'164'63,"-23"-70"-48,23-70 1,0 23-16,-24 0 16,24-23-1</inkml:trace>
  <inkml:trace contextRef="#ctx0" brushRef="#br1" timeOffset="41377.71">2916 7149 0,'0'24'31,"0"23"-15,24-24-16,-24 24 15,23 0-15,1-47 16,-24 24-16,23-1 16,-23 1 30</inkml:trace>
  <inkml:trace contextRef="#ctx0" brushRef="#br1" timeOffset="41776.73">3010 7408 0,'24'0'63,"46"-24"-63,1 1 15,-24 23 1,24-24-16,-48 24 16,1-23-16</inkml:trace>
  <inkml:trace contextRef="#ctx0" brushRef="#br1" timeOffset="42464.13">3951 6702 0,'0'24'78,"0"23"-78,0-23 15,-23 23-15,23-24 16,0 24-16,-24-23 16,24-1-1,0 1-15</inkml:trace>
  <inkml:trace contextRef="#ctx0" brushRef="#br1" timeOffset="42918.98">3810 6702 0,'0'24'62,"0"-1"-62,47 1 16,-23 23-16,-1-23 15,1 23-15,-1-24 16,1 1 0,-1-1-1</inkml:trace>
  <inkml:trace contextRef="#ctx0" brushRef="#br1" timeOffset="43240.11">3810 6844 0,'24'0'78,"23"0"-63,23 23-15,-23-23 16</inkml:trace>
  <inkml:trace contextRef="#ctx0" brushRef="#br1" timeOffset="43977.4">4445 8137 0,'0'24'31,"0"23"-15,-24 0-16,24-24 16,-23 1-16,-1-24 15,1 47-15,23-24 31</inkml:trace>
  <inkml:trace contextRef="#ctx0" brushRef="#br1" timeOffset="44415.05">4327 8208 0,'24'47'62,"-1"-24"-46,-23 1-1,24-1 1,-1 1 0</inkml:trace>
  <inkml:trace contextRef="#ctx0" brushRef="#br1" timeOffset="44660.47">4210 8255 0,'47'0'62,"47"0"-62,-24 0 16,25-47-16,-25 23 15,1 1-15</inkml:trace>
  <inkml:trace contextRef="#ctx0" brushRef="#br1" timeOffset="45367.8">5409 6162 0,'-23'0'31,"-1"23"-15,1 24 0,-1 0-1,24 0 1,-23-23-16,-24 23 0,47 0 15,-24 0 1</inkml:trace>
  <inkml:trace contextRef="#ctx0" brushRef="#br1" timeOffset="45831.67">5221 6232 0,'24'-23'63,"23"23"-48,0 47 1,-47 0-16,47 23 16,-47-46-1,23-1-15,1 1 16,-1 23-16,1-24 16,-24 1-16,23 23 15</inkml:trace>
  <inkml:trace contextRef="#ctx0" brushRef="#br1" timeOffset="46207">5245 6397 0,'47'0'78,"-24"0"-62,24 0 0,-23 0-1</inkml:trace>
  <inkml:trace contextRef="#ctx0" brushRef="#br1" timeOffset="46583.4">5409 6608 0,'0'24'78,"0"-1"-63</inkml:trace>
  <inkml:trace contextRef="#ctx0" brushRef="#br1" timeOffset="46760.5">5480 6797 0,'23'47'16,"1"0"-1,-24-24 1,0 1 0</inkml:trace>
  <inkml:trace contextRef="#ctx0" brushRef="#br1" timeOffset="46919.09">5527 6938 0,'0'23'78,"0"1"-62</inkml:trace>
  <inkml:trace contextRef="#ctx0" brushRef="#br1" timeOffset="47543.06">4257 7643 0,'0'-23'47,"-24"-1"-32</inkml:trace>
  <inkml:trace contextRef="#ctx0" brushRef="#br1" timeOffset="47711.13">4116 7384 0,'0'-23'15,"0"-1"17,-24-23-17,1 24 1</inkml:trace>
  <inkml:trace contextRef="#ctx0" brushRef="#br1" timeOffset="48007.44">4045 7102 0,'0'-23'15,"0"-1"-15,-23 24 16,23-47 0,-24 0-1,1 47 110</inkml:trace>
  <inkml:trace contextRef="#ctx0" brushRef="#br1" timeOffset="48519.17">3340 8019 0</inkml:trace>
  <inkml:trace contextRef="#ctx0" brushRef="#br1" timeOffset="48694.3">3269 7949 0,'0'-47'78</inkml:trace>
  <inkml:trace contextRef="#ctx0" brushRef="#br1" timeOffset="48846.82">3199 7737 0,'0'-23'16,"0"-24"-1,-24 23 1</inkml:trace>
  <inkml:trace contextRef="#ctx0" brushRef="#br1" timeOffset="49023.45">3081 7526 0,'0'-24'16,"0"1"31,0-1-16</inkml:trace>
  <inkml:trace contextRef="#ctx0" brushRef="#br1" timeOffset="49673.94">4304 8208 0</inkml:trace>
  <inkml:trace contextRef="#ctx0" brushRef="#br1" timeOffset="49838.05">4304 8137 0,'0'-23'63,"-47"-24"-63,23 23 15,-23-23 1</inkml:trace>
  <inkml:trace contextRef="#ctx0" brushRef="#br1" timeOffset="50031.21">4092 7855 0,'0'-24'47,"0"1"-47,0-1 16</inkml:trace>
  <inkml:trace contextRef="#ctx0" brushRef="#br1" timeOffset="51743">10866 6279 0,'23'0'78,"24"47"-78,-23 0 15,-24 0 1,0 24-16,0-48 16,0 24-1,0-23-15,0-1 16,0 1-16,0-1 15,0 1-15</inkml:trace>
  <inkml:trace contextRef="#ctx0" brushRef="#br1" timeOffset="52807.28">10866 5456 0,'0'-24'31,"-24"48"-15,-23 23-16,-24 24 15,24 23-15,0-47 16,-47 47-16,94-71 15,-47 24-15,0 0 16,0 24-16,0-24 16,47-24-16,-47 24 15,47-23-15,-47 0 16,0 23-16,24-24 16,23 1-16,-24-1 15,24 1 1,-24-24-1,1 23-15,23 1 32,0 23-32,-24-47 15</inkml:trace>
  <inkml:trace contextRef="#ctx0" brushRef="#br1" timeOffset="54359.97">11289 5715 0,'23'0'31,"1"0"-15,-1 23-16,1 1 15,-1-24-15,25 47 16,-25-47-16,1 23 16,23 1-16,0 23 15,-24-47-15,-23 23 16,24-23-16,-1 0 16,24 24-1,0-1 16,-47 1-15,24-24 172,-24 23-173,0 1 1,-24-1-1,1-23-15,23 24 16,-24-24-16,24 23 16,-23-23-1,23 24 1,-47 0 15,23-1 16,1 1-31,-1-1-1,1 1 1,-24-1 0,23 1-1,-23 23 1,23-47 15,24 23-15</inkml:trace>
  <inkml:trace contextRef="#ctx0" brushRef="#br1" timeOffset="83350.85">12347 6138 0</inkml:trace>
  <inkml:trace contextRef="#ctx0" brushRef="#br1" timeOffset="85006.73">8843 8255 0,'23'23'47,"95"1"-47,0 23 15,23-47-15,-24 0 16,-23 0-16,-47 0 16,-23 0-16,0 0 15,-1 0-15,1 0 16</inkml:trace>
  <inkml:trace contextRef="#ctx0" brushRef="#br1" timeOffset="85623.26">9219 8043 0,'-23'-24'16,"23"48"30,0 94-46,0-48 16,0 1-16,0-24 16,0 47-16,0 23 15,0-70-15,0-23 16,23 23-16,-23-23 31</inkml:trace>
  <inkml:trace contextRef="#ctx0" brushRef="#br1" timeOffset="87152.34">9737 7690 0,'0'-23'15,"0"-1"1,23-23 0,1 24-1,-24-1-15,23 24 16,-23-23-16,24 23 16,-1 0-1,1 0 1,23 0-16,-24 0 15,48 47-15,23 0 16,-71 0-16,48 0 16,-24 0-16,24 0 15,-24 0 1,-24-24-16,24 24 16,-23-23-16,-1-1 15,1 1 1,-1-24-1,1 0 1,23 0-16,-24 0 16,24 0-1,-23 0-15,-1 0 16,1-24-16,-24-23 16,0 24-1,0-1 1</inkml:trace>
  <inkml:trace contextRef="#ctx0" brushRef="#br1" timeOffset="87839.15">10184 7737 0,'0'94'62,"0"0"-62,0-47 16,0 24-16,0-24 15,-24-47-15,24 47 16,-24 0-16,-23 24 16,47-24-16,-23 0 15,-24 0-15,47-24 16,-24 24 0,24-94 77</inkml:trace>
  <inkml:trace contextRef="#ctx0" brushRef="#br1" timeOffset="89119.66">10936 7949 0,'47'0'62,"-23"0"-62,-1 0 16,1 0-16,-1 0 16,-23 23-1,0 1 1,0-1-1,0 25-15,0-25 16,0 24-16,0-23 16,0 23-16,0-24 15,-23 24 32,23-70 16,0-71-48,0 47-15,0-48 16,23 25-16,-23 46 16,24-23-16,-24 24 15,23-1-15,1 1 16,-1-1-1,1 24 17,-24 24 46,0-1-63,-24 1-15,24-1 16,-23 24-16,-1 24 16,24-48-1,0 1 1,0 0-16,0-1 16,0 1-16,0-1 31,0 24-16,24-47 1,46 0 0,-46 0-1,-1 0-15,1 0 16,23 0-16,-24 0 16,-23-23-16</inkml:trace>
  <inkml:trace contextRef="#ctx0" brushRef="#br1" timeOffset="89703.4">11736 7361 0,'0'47'47,"-24"118"-31,-23-71-16,47 23 15,0-23-15,0 47 16,0-46-16,0-1 15,0-24-15,0-46 16,0 23-16,0 0 16,0 0-16,24-47 15,-1 47-15,1 0 16,46 0-16,24 0 16,24 0-16,47 47 15,-24-23 1,0-48-16,-47 24 15,23 24 1,-93-71-16,23 23 16</inkml:trace>
  <inkml:trace contextRef="#ctx0" brushRef="#br1" timeOffset="90470.61">12371 7596 0,'-24'0'15,"-23"0"1,0 0 0,0 24-16,24 23 15,-48-47-15,71 23 16,0 1-16,0-1 15,0 1 1,0-1-16,24 24 16,23-47-16,70 24 15,48-24-15,-95 0 16,-23 0-16,-23 0 16,-24 23-16,0 24 46,0 0-46,0-23 32,-24-1-32,24 1 15,-23-24 1,-1 24-16,1-24 16,-24 23-16,-47 1 15,47-24-15,-24 0 16,48 0-16,-1 0 15,1 0-15,-24 0 47</inkml:trace>
  <inkml:trace contextRef="#ctx0" brushRef="#br1" timeOffset="90904.12">12582 7126 0,'24'47'16,"-24"0"-16,0 23 15,47 72-15,0-1 16,0 0-16,-23 23 15,23-70-15,0 48 16,-24-95-16,-23-24 16,0 1-1,0-1 32,0 1-47,24 23 16</inkml:trace>
  <inkml:trace contextRef="#ctx0" brushRef="#br1" timeOffset="91895.13">13311 7902 0,'-23'-24'15,"-1"24"1,-23 0-16,0 0 16,24 0-16,-1 24 15,24-1-15,0 48 16,0-24-16,0 0 16,0-23-16,0-1 15,0 1-15,0-1 31,47-23-31,0-23 32,0-24-32,-47 23 15,0-23-15,0 0 16,0 23 0,0 1-16,0-1 15,-23 24-15,-1-23 16,1 23-16,-1 0 31,24 47-15,0-24-16,0 1 15,47 47-15,-23-24 16,46-47-16,-22 23 16,22 1-16,-23-24 15,-23 0-15,23 0 16,-24-24-16,-23-70 15,0-71-15,0 71 16,0-23-16,0 23 16,-23-47-16,-71-1 15,70 95-15,1 24 16,23-1-16,0 142 78,47 0-62,-24 23-16,48 23 15,-71-46-15,47-1 16,23 48-16,-46-71 16,-1-23-16,-23 46 15,0-23-15,47-23 16,-47-48-16,24 24 15,-24-23-15,0 0 16,0-1 0</inkml:trace>
  <inkml:trace contextRef="#ctx0" brushRef="#br1" timeOffset="92407.7">13594 7878 0,'23'0'15,"1"0"-15,-1-23 16,24-1-16,-23 1 15,23 23-15,0 0 16,0 0 0,-24 0-16,48 23 15,-47 48 1,-1-48 0,-23 1-16,0-1 15,0 1-15,0-1 16,0 25 31,-23-48-47,-1 0 15,-23 0-15,23 0 16,-23 0-16,24 0 16,-1 0-16,1 0 15</inkml:trace>
  <inkml:trace contextRef="#ctx0" brushRef="#br1" timeOffset="93014.74">14111 8019 0,'71'0'63,"-24"0"-63,47-47 15,-71 24-15,48-1 16,-24-23-16,-24 24 16,-23-1-16,0-23 15,0 0 1,0 24-16,0-24 15,-23 47 32,-24 0-47,0 0 16,23 70 0,1-70-16,23 47 15,0-23-15,0 23 16,0-24-1,0 24 1,0-23-16,0-1 16,23 24-16,24 1 31,24-48-15,-24 0-16,-24 0 15,1 0-15</inkml:trace>
  <inkml:trace contextRef="#ctx0" brushRef="#br1" timeOffset="93527.28">14346 7102 0,'47'0'15,"0"47"1,24 47-16,-1-23 16,25-1-16,-1 48 15,-71-47-15,71 46 16,-47-46-16,47 46 16,-94-70-16,47 47 15,-23-23-15,-1 47 16,-23-71-16,0 23 15,0-23-15,0 24 16,0-48-16,0 1 16,0-1-16,0 1 15,0-1-15,0 1 32,-23-24-1</inkml:trace>
  <inkml:trace contextRef="#ctx0" brushRef="#br1" timeOffset="94230.7">15005 6867 0,'23'0'78,"48"0"-78,-71 24 16,23-1-1,1 1-15,-24-1 0,23 24 16,-23 24 0,0-24-16,24 70 15,-24-46-15,0-24 16,0-24-1,-24-23-15,1 24 16,70-24 62,47 0-62,-23 0-16,-1 0 15,-46 0-15,-1 0 16</inkml:trace>
  <inkml:trace contextRef="#ctx0" brushRef="#br1" timeOffset="107663.68">7479 9595 0,'0'24'47,"0"-1"-47,0 48 15,0-24-15,0 47 16,0 0-16,0 0 15,0 24-15,0-71 16,0 47-16,0-71 16,0 24-16,0-23 15,23-1-15,1-23 16,-24 24-16,0-1 16,23 1-16,1-1 15,-24 1-15,47 23 16,0-23-16,-23 23 15,23-24-15,-24-23 16,1 24-16,-1-24 16,1 0-1,23 0 32,-24 0-31</inkml:trace>
  <inkml:trace contextRef="#ctx0" brushRef="#br1" timeOffset="108352.71">8208 10136 0,'-71'0'0,"48"0"16,-1 47-16,-23 24 15,0-1-15,0 24 16,24-47-16,-1-23 16,24 23-1,0 0-15,0 24 16,0-24-1,0-24-15,0 1 16,47 23 0,-23-47-1,23 0 1,0 0-16,0 0 16,0 0-16,0-47 15,-47 23-15,23-23 16,1 0-16,-24 0 15,0-47-15,0 47 16,0 0-16,0 23 16,0 1-1,0-24-15,-24 47 16,1-24-16,-1-23 16,1 47-16,23 71 109</inkml:trace>
  <inkml:trace contextRef="#ctx0" brushRef="#br1" timeOffset="108999.35">8749 10042 0,'-24'0'15,"1"0"-15,-24 0 16,0 47-16,0 0 15,23-23-15,24-1 16,0 1-16,0 23 16,0 0-16,0 0 15,0 23-15,0-23 16,24 24-16,-1-48 16,24 1-1,0-24 16,-23 24-31,-1-1 32,-23 1 30,0 23-31,-23-47-31,-24 0 16,23 0-16,1 0 16,-24 0-16,23 0 15,1 0 17</inkml:trace>
  <inkml:trace contextRef="#ctx0" brushRef="#br1" timeOffset="109687.43">9031 10136 0,'-23'0'15,"-1"0"1,1 47 0,-1 0-1,24-23-15,0-1 16,0 24-16,0-23 16,0-1-16,0 1 15,0 23-15,47 23 16,-23-46-16,-1-1 15,24 1-15,-23-24 16,-1 24 0,1-24 31,-24 47-32,0-24 16,0 1 1,-24-1-17,1-23 1,-1 24 0,1-24-16,-1 0 62</inkml:trace>
  <inkml:trace contextRef="#ctx0" brushRef="#br1" timeOffset="111727.12">6891 9266 0,'0'-24'0,"47"24"16,24 0-16,23 0 15,0 0-15,0 0 16,-24 0-16,1-23 16,-48-1-16,1 24 15,23 0 32,23 0-31,1 0-1,0 47-15,46-23 16,-46-24-16,23 23 16,0-23-16,0 0 15,-47 0-15,0 0 16,0 0-16,-23-23 16,23 23 30,0 0-30,0 0-16,0 0 16,23 23-16,-23 1 15,47 23-15,24-23 16,-24-24-16,-47 0 16,47 0-16,0 0 15,0 0-15,24-71 16,0 47-16,-71 24 15,-24 0 1,1 0 0,23 0-1,23 0-15,1 0 16,23 0-16,23 24 16,1 0-1,-47-1-15,-24-23 16,23 0-16,-23 0 15,0 0-15,24 0 16,-1 0-16,24-23 16,-23-72-16,23 25 15,-47 23-15,0 23 16,-23 24-16,-1-23 31,1-1-31,-1 24 16,1 0-16,23 47 15,70 0-15,-46-47 16,46 24-16,1-24 16,23 0-16,-70 0 15,-1 0-15,-23-24 16,47-23-16,0-23 16,1-1-16,-48 1 15,0-1-15,47-23 31,-24 71-31,-23-1 0,-23 24 16,23 0 0,23 0-16,24 24 15,1 70-15,46 23 16,-24-46-16,-23-48 16,-23-23-16,-24 24 15,23-24-15,-22 0 16,-25 0-16,71-24 15,-23-23-15,-1 0 16,24-23-16,-23 23 16,-24 23-16,-24 24 15,1 0-15,23 0 16,-24 0-16,48 24 16,-24-1-16,47 95 15,-47-118-15,0 47 16,0-47-16,0 0 15,47-47-15,0-24 16,24-23-16,0-24 16,-24-23-16,-47 47 15,23 47-15,-46 24 16,23-1-16,23 48 31,-23 23-15,-23-24-1,-1-23-15,1 24 16,0-24-16</inkml:trace>
  <inkml:trace contextRef="#ctx0" brushRef="#br1" timeOffset="112567.76">9854 10536 0,'94'0'63,"-23"0"-48,23 0-15,0 0 16,24 0-16,-48 0 16,-23 0-16,-23 0 15,23 0 1,-24 0 156</inkml:trace>
  <inkml:trace contextRef="#ctx0" brushRef="#br1" timeOffset="113280.36">10113 10301 0,'0'23'62,"0"1"-46,0 23-16,0 0 15,0 0-15,23 0 16,-23 0-16,0-23 16,0 23-16,24 0 15,-24-24 63,0 1-78,24 70 16,-24-71-16,0 1 16,23 23-16,-23-118 93</inkml:trace>
  <inkml:trace contextRef="#ctx0" brushRef="#br1" timeOffset="114710.77">11618 10113 0,'0'23'63,"-47"1"-63,-47 70 15,71-71-15,-48 24 16,47-23-16,-46 23 15,46-47-15,24 23 16,-23-23-16,-1 0 16,1 24-1,-24-1 1,23 1 0,-23-24-1,24 0 1,-24 0-1,23 0 17,1 0-17,-1 0 1,1 0-16,-1-24 16,1 1-1,-1 23-15,24-24 16,0 1-16,0-1 15,0 1-15,0-1 16,0-23 0,0 24 46,0-1-62,71 24 31,-24 0-15,0 0-16,-24 0 16,24 0-1,-23 0 1,23 0-16,0 0 16,0 24-1,0-24 1,-24 23-16,1 1 15,-1-1-15,1 1 16,47-1-16,-48 24 16,1-23-1,-1-1 1,24 24-16,-23-47 16,-24 24-1,23-24-15,1 23 16,-1-23-1,-23 24-15,24 0 16,-1-24 0,1 23-16,-1-23 62</inkml:trace>
  <inkml:trace contextRef="#ctx0" brushRef="#br1" timeOffset="116550.43">12371 9642 0,'0'-23'15,"-47"46"1,23 24-1,1 0 1,23-23-16,0-1 16,0 1-16,0-1 15,0 1-15,0-1 16,-24 24-16,24 1 16,0-1-1,0-24-15,0 1 16,0-1-1,0 24-15,0-23 16,0 23-16,0 23 16,0-23-16,0 24 15,0-48-15,0 1 16,0 23-16,0-24 16,0 1-16,0-1 31,0 25-16,0-25 1,0 24 0,47 0-16,-23 0 15,-24-23 1,23 23-16,1 0 16,23 0-1,-24-24-15,24 24 16,-23-23-16,23 23 15,-24-24-15,24 1 16,-23-1-16,23 24 16,-23-23-16,23-24 15,0 47-15,-24-23 16,24 23 0,-23-24 15,-1 1 0</inkml:trace>
  <inkml:trace contextRef="#ctx0" brushRef="#br1" timeOffset="122806.24">12841 10066 0,'0'23'78,"0"24"-78,0-23 16,-23 46-16,23-23 15,-24 0-15,24-23 16,0 23-16,0-24 16,0 1-16,0-1 15,0 1-15,0-1 16,0 1 0,24-1-1,-1-23 1,1 0-16,-1 0 15,1 0-15,23 0 16,0-23 0,0-24-16,-24-24 15,24 48-15,-47-24 16,24 0-16,-24 23 16,0 1-16,23-1 15,-23 1-15,0 117 250,0-47-250,0 0 16,0 0-16,0 0 15,24 0-15,-1-24 16,-23 1 15,24-24-15,-1 24-16,1-24 31,-1 0-15,1 0-16,0 0 15,-1 0 1,1 0-16,-1 0 31,24 0-15,-23-48 0,-1 1-16,-23-23 15,24-1-15,-24 1 16,23 23-1,-23-24 1,0 24 0,-23 47 77</inkml:trace>
  <inkml:trace contextRef="#ctx0" brushRef="#br1" timeOffset="124902.74">12441 9854 0,'0'94'47,"0"-47"-32,0 47-15,24-23 16,-1 23-16,-23-24 16,0 1-16,0-48 15,0 24-15,0 24 16,24-48-16,-24 1 16,0 0-1,0-1 1,0 24-1,23-47 1,-23 24-16,0-1 16,0 1 62</inkml:trace>
  <inkml:trace contextRef="#ctx0" brushRef="#br1" timeOffset="125613.57">13852 9689 0,'0'24'15,"0"46"1,0 1-16,0-1 16,0 1-16,0 0 15,0 23-15,0-47 16,0 47-16,0-71 16,0 1-16,0-1 15,0 1-15</inkml:trace>
  <inkml:trace contextRef="#ctx0" brushRef="#br1" timeOffset="126256.2">13899 9478 0,'71'94'47,"-71"-24"-31,47-23-16,47 118 15,-47-71-15,-23 24 16,-24-48-16,23 1 16,48 70-16,-71-94 15,0 0-15,0-24 16,23 48-16,-23-24 16,0 0-16,0-23 15,0 23-15,0-24 16,0 48-16,0-48 15,0 48-15,0-1 16,0-46-16,0 23 16,-23 0-16,23-24 15,0 1-15,0 23 16,-24-24-16,1 1 16</inkml:trace>
  <inkml:trace contextRef="#ctx0" brushRef="#br1" timeOffset="127294.72">14299 9266 0,'24'0'31,"-1"0"-31,24 0 16,-23 0-16,-1 0 15,24 0-15,-23 0 16,-1 23-1,1 1 1,-24 23 0,23-47-16,-23 24 15,0-1-15,0 1 16,0-1-16,0 1 16,0-1-16,0 24 15,0-23-15,0 23 16,0-24-16,0 1 15,-23 23-15,-24-24 16,47 1-16,-24-1 16,118-23 156,-23 0-172,0 0 15,46 0-15,-93 0 16</inkml:trace>
  <inkml:trace contextRef="#ctx0" brushRef="#br1" timeOffset="128342.7">11406 10724 0,'-47'0'78,"24"24"-78,-24 23 16</inkml:trace>
  <inkml:trace contextRef="#ctx0" brushRef="#br1" timeOffset="128510.72">11148 11077 0,'0'23'16,"-24"1"-1,24-1-15,0 24 16,0-23 0,-23 47-16,23-48 15,-47 71-15,23-70 16</inkml:trace>
  <inkml:trace contextRef="#ctx0" brushRef="#br1" timeOffset="128741.7">10866 11641 0,'-24'47'63,"24"-23"-48,-47 70-15,23-47 16,-23 0-16,24-23 16,23-1-16,0 1 15,-24 23-15</inkml:trace>
  <inkml:trace contextRef="#ctx0" brushRef="#br1" timeOffset="129342.12">11454 10771 0,'0'47'78,"70"47"-78</inkml:trace>
  <inkml:trace contextRef="#ctx0" brushRef="#br1" timeOffset="129535.02">11783 11194 0,'23'24'16,"1"0"-16,-1-1 15,1 24-15,-1-47 16,24 71-16,-23-48 16,-1 48-16,1-48 15,-1 1-15,1-1 16,0 1-16,-24-1 15</inkml:trace>
  <inkml:trace contextRef="#ctx0" brushRef="#br1" timeOffset="129687.07">12136 11665 0,'0'0'0,"23"23"0,-23 1 16,24-24 15,-1 23-15,1 1-1,-1 23-15,24-24 16,-23 1-16,23 47 16</inkml:trace>
  <inkml:trace contextRef="#ctx0" brushRef="#br1" timeOffset="134214.64">3128 7432 0,'0'47'63,"0"0"-48,0 0-15</inkml:trace>
  <inkml:trace contextRef="#ctx0" brushRef="#br1" timeOffset="134367.97">3128 7714 0,'0'23'47,"0"1"-47,0-1 16,0 1-16</inkml:trace>
  <inkml:trace contextRef="#ctx0" brushRef="#br1" timeOffset="134526.64">3128 8137 0,'0'24'16,"0"-1"-16,0 24 16,0-23-1,-24 46 1</inkml:trace>
  <inkml:trace contextRef="#ctx0" brushRef="#br1" timeOffset="134695.65">3081 8537 0,'0'23'93</inkml:trace>
  <inkml:trace contextRef="#ctx0" brushRef="#br1" timeOffset="135439.13">3975 7126 0</inkml:trace>
  <inkml:trace contextRef="#ctx0" brushRef="#br1" timeOffset="135590.11">3998 7455 0,'0'47'16,"0"-23"-16,24-24 16,-24 47-16,0 0 15,0-24-15</inkml:trace>
  <inkml:trace contextRef="#ctx0" brushRef="#br1" timeOffset="135768.13">4022 7784 0,'23'0'0,"-23"24"31,0-1-15,0 1-16,0-1 15,0 1-15,0 23 16</inkml:trace>
  <inkml:trace contextRef="#ctx0" brushRef="#br1" timeOffset="135942.83">4069 8161 0,'0'23'31,"23"-23"-31,-23 47 31,0 0-15,0 0-16,0-23 16</inkml:trace>
  <inkml:trace contextRef="#ctx0" brushRef="#br1" timeOffset="136462.9">4421 8325 0,'0'24'47,"0"46"-31,0-46-16,0-1 15,0 24-15</inkml:trace>
  <inkml:trace contextRef="#ctx0" brushRef="#br1" timeOffset="136614.72">4421 8631 0,'0'23'47,"0"1"-47,0 0 16</inkml:trace>
  <inkml:trace contextRef="#ctx0" brushRef="#br1" timeOffset="137438.97">5503 6632 0,'0'23'16,"0"1"-1,0 23 1,0-24-16,0 25 15,0-1-15,24 47 16,-24-24-16,23-23 16</inkml:trace>
  <inkml:trace contextRef="#ctx0" brushRef="#br1" timeOffset="137606.27">5574 7502 0,'0'24'16,"0"-1"-16,0 1 0,23-1 16,-23 1-1,0-1-15,0 1 16,0 23-16</inkml:trace>
  <inkml:trace contextRef="#ctx0" brushRef="#br1" timeOffset="137775.6">5644 7972 0,'0'47'0,"0"-23"32,0 23-32,0-23 15,0 23-15,24 0 16,-1 0-16</inkml:trace>
  <inkml:trace contextRef="#ctx0" brushRef="#br1" timeOffset="137941.84">5715 8372 0,'0'24'31,"0"-1"-16,0 24 17</inkml:trace>
  <inkml:trace contextRef="#ctx0" brushRef="#br1" timeOffset="138934.64">4915 8560 0,'24'24'32,"70"-24"-17,-47 0-15,-23 0 16,23 0-16,-24 0 16,71 47-16,-23-47 15,-24 0 1,0 0-16,23 0 15,-23 0-15,0 0 16,0 0 0,-23 0-1,23 0-15,0 0 16,0 0-16,-23 0 16,23 0-16,0 0 15,0 23-15,0-23 31,-24 0-15,1 0-16</inkml:trace>
  <inkml:trace contextRef="#ctx0" brushRef="#br1" timeOffset="154253.83">10771 12559 0,'-47'0'16,"24"0"0,-1 0-16,1 0 15,-48 0-15,24 0 16,0 0-16,24 0 15,-1 23-15,24 24 16,-47 24-16,47-48 16,0 1-16,0 23 15,0-24 1,0 24 0,0-23-1,0-1 1,24-23-16,-1 0 15,24 47-15,0-47 16,0 0-16,0 0 16,24 0-16,-1 0 15,-22 0-15,-1 0 16,-24 0 0,1 0-1,-24-47 16,0 24 1,0-24-17,0 23 1,-24-23 0,1 47-1,-1 0 1,1 0 15,-1-23 157,24-1-173,0-23-15,0 24 16,0-24-1,0 23 1,0-23-16</inkml:trace>
  <inkml:trace contextRef="#ctx0" brushRef="#br1" timeOffset="154941.72">11148 12958 0,'23'0'141</inkml:trace>
  <inkml:trace contextRef="#ctx0" brushRef="#br1" timeOffset="155429.39">11312 12417 0,'24'-23'31,"-1"23"-15,-23 70-16,0-46 16,24 23-16,-24 24 15,0-48-15,23 48 16,-23-48-16,0 1 15,0-1-15,24-23 16,-24 24-16,24-24 16,-24 47 31,0-24-32,0 24 1,0-23-16,23-24 15</inkml:trace>
  <inkml:trace contextRef="#ctx0" brushRef="#br1" timeOffset="156134.76">11830 12911 0,'47'0'140,"-24"0"-109,-23 24-31,0 23 16,0-24-16,0 1 16,0 23-16,0-24 62</inkml:trace>
  <inkml:trace contextRef="#ctx0" brushRef="#br1" timeOffset="156686.62">12488 12347 0,'-23'0'15,"23"23"1,0 1-1,0 46-15,0 1 16,0-47-16,0 23 16,0-24-16,23 48 15,-23-48-15,24 1 16,-24-1 78</inkml:trace>
  <inkml:trace contextRef="#ctx0" brushRef="#br1" timeOffset="157159.65">13217 12888 0,'0'23'78,"24"24"-63,-24 0 1,0-23 0,0-1-1,0 1 1,-47-24 31</inkml:trace>
  <inkml:trace contextRef="#ctx0" brushRef="#br1" timeOffset="158006.66">13500 12300 0,'0'0'0,"23"0"15,24 0-15,0 0 16,0 0-16,0 0 15,-23 23 1,-1 1-16,-23-1 31,24-23-31,-1 47 16,-23-23-16,0-1 16,0 1-16,0 23 15,0-23-15,0 23 16,0 0-1,0-24-15,-23 1 16,-48 93-16,48-117 16,23 47-16,-24-23 15,24-1 1,24-23 93,70 0-109,-47 0 16,0 0 0,-24 0-16,48 0 15,-47 0-15,-1 0 16,1-23 93</inkml:trace>
  <inkml:trace contextRef="#ctx0" brushRef="#br1" timeOffset="172638.41">17615 5503 0,'-23'0'31,"23"24"-15,0-1-16,0 24 15,0 24-15,0-24 16,0 23-16,0-23 16,0-23-16,0 23 15,0-24-15,0 1 16,23-1-16,24-23 31,-23 0-31,-1 0 16,24 0-16,-23 0 15,23 0 17,-47-23-17,24-1-15,-24-23 31,23 24-31,1-24 16,-24 23 0,0 1-16,0-1 15,23 1-15,-23 46 141,0 71-125,24-23-16,-24 46 15,23-23-15,-23 24 16,47 0-16,-47-48 15,0 1 1,0-1-16,0-46 0,24-1 16,-71-23 124,-47 0-140,47-23 16,23-1-16,-23 1 16,0-48-16,0 24 15,47 0 1,0 24-1,0-1 32,0-23-47,47 0 16,47-47-16,-47 70 16,24-23-16,23-23 15,-47 46-15</inkml:trace>
  <inkml:trace contextRef="#ctx0" brushRef="#br1" timeOffset="173214.76">18180 5809 0,'94'0'62,"-24"0"-46,48 0-16,-47 0 15,-48 0-15,24 0 16</inkml:trace>
  <inkml:trace contextRef="#ctx0" brushRef="#br1" timeOffset="173783.53">18344 6020 0,'0'24'31,"71"-24"-15,-47 0-16,23 0 15,-24 0-15,48 0 16,-48 0-16,24 0 16</inkml:trace>
  <inkml:trace contextRef="#ctx0" brushRef="#br1" timeOffset="175710.16">18932 5715 0,'47'0'16,"-23"0"0,-1 0 15,25 0-31,-25 47 31,1-24-31,-1 48 16,1-24-1,-24-24 1,0 1 31,0-95 78,0 1-125,0 23 16,0-24-16,0 1 15,0 46 16,47 24 1,-24 0-17,1 24 1,-1-1-16,1 1 16,-1-1-16,1 24 15,-1 0-15,-23-23 16,0 23-16,24 0 15,-24 0 1,0 0-16,0-24 16,0 1-1,0-1 1,0-70 78,0 24-79,0-71-15,0 23 16,0 1-16,0-24 16,0 70-16,0-46 15,0 46-15,23 1 16,24 23 31,0 0-47,-23 23 15,-1-23-15,1 47 16,-1-23-16,-23-1 16,0 24-16,24-23 15,-24 46-15,0-46 16,23 23-16,-23-24 31,0 1-15</inkml:trace>
  <inkml:trace contextRef="#ctx0" brushRef="#br1" timeOffset="176167.15">20249 5479 0,'0'71'47,"0"0"-32,-23-24-15,-1 23 16,24 1-16,0 23 16,-47-71-16,24 24 15,23-23-15,-24-24 78,1 0-78</inkml:trace>
  <inkml:trace contextRef="#ctx0" brushRef="#br1" timeOffset="176509.04">19897 5432 0,'23'24'32,"1"23"-32,23 24 15,0-48-15,0 48 16,-24-1-16,1-23 15,-1 0-15,48 0 16,-48 0-16,1-23 16,-24-1-16,0 1 15,23-1 17</inkml:trace>
  <inkml:trace contextRef="#ctx0" brushRef="#br1" timeOffset="176870.52">20508 6020 0,'0'47'63,"0"-23"-63,0-1 15,24 1-15,-1 0 16,1 23 0,-1-24-16</inkml:trace>
  <inkml:trace contextRef="#ctx0" brushRef="#br1" timeOffset="177318.09">20837 5832 0,'47'0'16,"-23"0"-16,-1 0 15,1 0 1,23 0-16,0 0 16,0 0-16,0 0 15,0 0 1</inkml:trace>
  <inkml:trace contextRef="#ctx0" brushRef="#br1" timeOffset="177622.63">21002 5668 0,'24'70'47,"-1"1"-47,-23-1 16,47-46-1,-47 23-15,0-24 16,24 24-16,-1-23 63</inkml:trace>
  <inkml:trace contextRef="#ctx0" brushRef="#br1" timeOffset="178679.4">21402 5738 0,'23'0'62,"24"0"-62,-23 0 16,-1 24-1,-23-1-15,0 1 16,24-24 0,-24 47-16,0-24 0,23-23 15,-23 47 1,0-23-16,0-1 15,0 1 32,0-71 0,0 0-47,0-24 16,0 48-16,0-24 15,0 23-15,0 1 16,24 23 15,0 0-15,-1 0 0,24 47-16,-47-24 15,24 1-15,23 46 16,-24 1 15,1-48-31,-24 1 16,0-1-1,0 1 17,0-48 30,-24-117-46,1 94-16,23-23 15,0-1-15,23 48 16,-23-1-16,0 1 16,24 23-16,-1 0 15,1 0 1,-1 23-16,24 48 15,-23-48-15,-24 1 16,23 23-16,1-47 16,-24 47-16,47-24 15,-47 1-15,0-1 32,0 24-17,0-23 1</inkml:trace>
  <inkml:trace contextRef="#ctx0" brushRef="#br1" timeOffset="179341.61">22578 5597 0,'0'24'16,"0"-1"-16,0 1 16,0-1-16,0 24 15,0 0 1,0-23-16,0-1 16,0 1-16,0-1 15,-24 1-15,24-1 16,-47 24-16</inkml:trace>
  <inkml:trace contextRef="#ctx0" brushRef="#br1" timeOffset="179647.5">22390 5574 0,'0'23'0,"0"1"16,23 23-16,1 0 15,23 23-15,-24-46 16,24 46-16,0-23 16,0 0-16,0 47 15,-23-70 1</inkml:trace>
  <inkml:trace contextRef="#ctx0" brushRef="#br1" timeOffset="180230.11">22860 5997 0,'24'0'31,"-1"0"-16,1 0 1,-1 23 0,1 1-1,-24-1 1,0 1-16,0-1 16,0 25-1,0-1-15,0-24 0,-24 24 16,1 0-1,70-47 79,47-23-94,-71 23 16,24 0-1,-23 0-15,23 0 16,-24 0 0,24 0-1</inkml:trace>
  <inkml:trace contextRef="#ctx0" brushRef="#br1" timeOffset="180716.94">23448 5832 0,'23'0'46,"48"0"-30,0 0-16,-48 0 16,48 0-16,-24 0 15,-24 0-15,24 0 16,0 0-16,-23-23 16,-1-1-16,1 24 15,-1 0 1</inkml:trace>
  <inkml:trace contextRef="#ctx0" brushRef="#br1" timeOffset="181118.3">23660 5597 0,'23'71'32,"-23"-48"-17,0 24 1,24-23-16,-24-1 16,23 48-16,-23-48 15,24 24 1,-24-23-1,0-1 1</inkml:trace>
  <inkml:trace contextRef="#ctx0" brushRef="#br1" timeOffset="182422.09">24883 5315 0,'0'-24'125,"0"1"-110,0-1 48,-24 24-48,1 0 1,-1 0-16,1 0 16,-1 24-1,0-24 1,24 23-1,0 24 1,-23-47-16,23 71 16,0-48-16,-47 24 15,47-23-15,0 0 16,-24 23-16,24-24 16,0 1-1,0-1 1,0 24-16,0 0 15,0-23 1,0 23-16,0-24 16,0 1-1,0-1-15,0 1 16,47-1 0,-47 1-1,24-24-15,23 0 16,-23 0-16,-1 0 15,1 0-15,46 0 16,1 0-16,-1 0 16,-46 0-16,23 0 15,-24 0 1,1 0-16,-1 0 16,1 0-1,-24-24-15,23 24 16,-23-23-16,24-1 15,-1 1-15,1 23 16</inkml:trace>
  <inkml:trace contextRef="#ctx0" brushRef="#br1" timeOffset="190237.01">19097 7055 0,'24'0'47,"-1"0"-31,24 0-1,-23 0 1,23 0 0,-47 24-16,23-1 15,1 1 1,-1-1-16,-23 1 15,0-1 1,0 1 0,0-1-1,0 24 1,-47-23 0,24-1-16,23 1 15,-24-24-15,1 23 16,-24 1 15,47 0 0,47-24 32,0 0-48,-24 0-15,1 0 16,-1 0-16,1 0 16</inkml:trace>
  <inkml:trace contextRef="#ctx0" brushRef="#br1" timeOffset="190918.5">19756 7032 0,'-24'-24'0,"-23"24"16,0 47-1,47-23-15,-24-1 16,24 24-16,0 0 16,-23-47-16,23 47 15,0-23-15,0 23 16,0-24 0,0 24-1,0-23 1,23 0-16,1 23 15,-1-47 1,1 0 0,0 0-16,-1 0 15,1 0-15,-1 0 16,1-24-16,-1-47 16,1 1-16,-24 46 15,23-46-15,24-1 16,-47 48-16,0-24 15,0 23-15,0 1 16,-23 23-16,-1 0 16,1 0-1,-1 0-15,1 0 16,-1 0 46</inkml:trace>
  <inkml:trace contextRef="#ctx0" brushRef="#br1" timeOffset="191645.07">20344 7008 0,'-48'118'63,"1"-48"-63,-23 48 15,46-48-15,-23-22 16,24-1-16,-1-24 16,1 48-16,-1-71 15,24-47 48</inkml:trace>
  <inkml:trace contextRef="#ctx0" brushRef="#br1" timeOffset="192077.44">20061 7055 0,'24'0'31,"-1"0"-16,48 24-15,-48-24 16,1 47-16,46 23 16,1-23-16,-71-23 15,71 46-15,-71-46 16,47 23-16,-47-23 16,23-24-16,1 23 46,-24 1-46</inkml:trace>
  <inkml:trace contextRef="#ctx0" brushRef="#br1" timeOffset="192374.76">20720 7455 0,'23'0'15,"1"0"1,-24 47-1,23-47-15,-23 24 16,0-1 0,0 1 15,24 23-31</inkml:trace>
  <inkml:trace contextRef="#ctx0" brushRef="#br1" timeOffset="192838.43">21167 7243 0,'23'-23'63,"48"23"-48,-1 0-15,1 0 16,-48 0-16,48 0 16,-48 0-16,24 0 15,-23 0-15,0-24 16</inkml:trace>
  <inkml:trace contextRef="#ctx0" brushRef="#br1" timeOffset="193246.69">21496 6914 0,'0'24'16,"0"23"-16,0-24 15,0 24-15,0-23 16,0-1 0,0 1-16,0 23 15,0-24 16,0 1-15,0-1 0,23 24-1</inkml:trace>
  <inkml:trace contextRef="#ctx0" brushRef="#br1" timeOffset="194918.1">21943 6820 0,'70'0'62,"-46"0"-46,-1 0 0,24 0-16,-23 0 15,-1 24 1,1 23-16,-24 0 31,0 0-31,0 0 16,0-24-16,-24-23 15,-23 47-15,47-23 16,-47-24-16,24 23 16,-1-23-1,1 0 16,46 24 32,1-24-47,-1 0-16,1 0 15,-1 23-15,1 1 16,23-24-1,-24 47 1,1-24 0,-24 1-1,0-1 1,0 1 31,0 23-32,-24-47-15,1 24 16,-1-1 0,1-23-16,-1 0 15,-23 0-15,24 24 16,-24-24-16,23 0 31,-23 0 0</inkml:trace>
  <inkml:trace contextRef="#ctx0" brushRef="#br1" timeOffset="196078.4">22601 7173 0,'0'47'62,"-70"-24"-46,70 1-16,-24 23 16,24-24-1,-23 1-15,23-1 16,0 1-1,0 0-15,0 23 47,23-47-47,1 0 16,23 0 0,-24 0-1,-23-24-15,0 1 16,0-1-16,0 0 15,0 1-15,0-24 16,0 23 0,0 1-1,0-1-15,0 1 16,-23-1 15,-1 24-31,-23-23 16,47-1-16,-23 24 15,-1 0 1,1-23 0,23-1-1,0 1 1,23-1-16,-23-23 16,71 24-16,-71-1 15,23 24-15,-23-23 16,24 23-16,-1 0 31,48 0-31,23 0 16,-47 47-16,24 0 15,-48 47-15,24-47 16,-47 0 0,24-47-16,-71 23 62,-48-23-62,25 24 16,23-24-16,0 0 15</inkml:trace>
  <inkml:trace contextRef="#ctx0" brushRef="#br1" timeOffset="196605.88">23542 6867 0,'0'-23'31,"-23"23"-15,23 23 0,-24 1-16,-47 70 15,71-24-15,-117 48 16,93-48-16,1-23 16,23 0-16,-24-23 15,1 47-15,23-48 16</inkml:trace>
  <inkml:trace contextRef="#ctx0" brushRef="#br1" timeOffset="196967.14">23095 6914 0,'71'94'47,"-24"-23"-31,47 23-16,-71-24 16,24-23-16,-23-23 15,23 23-15,-47 0 16,23-47 46</inkml:trace>
  <inkml:trace contextRef="#ctx0" brushRef="#br1" timeOffset="197477.79">23730 7314 0,'24'0'16,"-1"0"0,1 0-16,-1 0 15,1 23-15,-1 1 16,1-1-16,-24 1 16,0 47-1,23-48-15,-23 24 16,0-23-16,0 46 15,0-46 1,24-1 93,140-23-93,-46 0-16,-47 0 16,-24 0-16</inkml:trace>
  <inkml:trace contextRef="#ctx0" brushRef="#br1" timeOffset="197933.88">24553 7314 0,'0'-24'16,"24"24"-1,-1 0 1,24 0-1,-23 0-15,23 0 16,0 0-16,-23 0 16,23 0-16,23 0 15,-46 0-15,-1-23 16,24 23-16,-47-24 78</inkml:trace>
  <inkml:trace contextRef="#ctx0" brushRef="#br1" timeOffset="198270.98">24812 7126 0,'0'47'62,"0"0"-62,0 23 16,47 1-16,-47-24 15,24 24-15,-24-48 16,0 1-16,23 23 16,1-47 46,-1 0-62,-23-24 16</inkml:trace>
  <inkml:trace contextRef="#ctx0" brushRef="#br1" timeOffset="199847.47">25400 6844 0,'0'-24'47,"47"24"-31,-23 0-16,-1 0 15,1 0-15,-1 0 16,1 47 15,-24 0-31,0 0 16,23-23-16,-23 23 16,0 0-16,0-24 15,0 24-15,0-23 16,0 23-16,0 0 15,-23 0-15,-24 0 16,47-24-16,-24 1 16,48-24 93,46 0-109,-46 0 16,23 0-16,-24 0 31,1 0-31,-1-24 16</inkml:trace>
  <inkml:trace contextRef="#ctx0" brushRef="#br1" timeOffset="200566.97">26106 7126 0,'0'-24'15,"-24"24"1,-23 0 0,23 0-1,1-23 1,-1 23-1,24-24-15,-47 1 16,47-1-16,-23-46 16,-24 46-1,47-23-15,0 24 63,0-1-48,0 1-15,47 23 32,23 0-17,-70 23 1,24 24 0,-1-23-16,1 23 15,0-24-15,-24 24 16,23 0-16,1 24 15,-24-48-15,0 24 16,0 24-16,0-24 16,0 0-16,0 0 15,0 0-15,0-23 16,0-1-16,0 1 16,-95-24 62</inkml:trace>
  <inkml:trace contextRef="#ctx0" brushRef="#br1" timeOffset="206502.33">21731 6491 0,'0'70'47,"0"1"-31,0-1-16,0 48 15,0-24-15,0-23 16,0 23-16,0-71 16,0 48-16,0-24 15,0-24-15,0 1 16,0 46-16,24-46 16,-24-1-16,0 1 15,0 23 1,0-23-16,0-1 15,0 1-15,23 23 16,-23 0 0,0 0-1,24 0-15,-24 0 32,0-24-32,0 24 31,0-23-31</inkml:trace>
  <inkml:trace contextRef="#ctx0" brushRef="#br1" timeOffset="208430.34">21896 6444 0,'23'0'47,"142"0"-31,-48 0-16,25 0 16,-25 0-16,48 0 15,-71 0 1,23 0-16,-22 0 15,46 0-15,-71 0 16,1 0-16,-48 0 16,24 0-16,0 0 15,0 0-15,-23-24 16,46 24-16,-22 0 16,-25 0-16,48 0 15,-24 0-15,0 0 16,-24 0-16,24 0 15,0 0-15,0 0 16,-47-23-16,24 23 16,-1 0-1,1 0-15,23 0 16,-24 0 0,48 0-16,-48-24 15,1 48 157,0 70-156,-1-47-16,-23 0 15,0 23-15,0 48 16,24-47-16,-1-1 16,1-23-16,-24-23 15,23 23-15,1 23 16,-1 1-16,-23-48 15,0 24-15,24 0 16,-1 24 0,-23-24-1,24 0-15,-24 24 16,0-24-16,47 0 16,-47 0-16,0-24 15,0 1-15,23 46 16,-23-46-1,0-1-15,0 1 16,-23-24 172,-48 0-188,1 0 15,46 0-15,-70 0 16,23 0-16,-23 0 15,24 0-15,-24 0 16,23 0-16,1 0 16,-71 0-16,70 0 15,-23 0-15,23 0 16,-23 0-16,24 0 16,23 0-16,0 0 15,0 0-15,23 0 16,-23 0-1,24 0 1,-1 0 0,-23 0-16,-24 0 15,48 0-15,-48 0 16,1 0-16,23 0 16,-24 0-16,24 0 15,24 0-15,-24 0 16,0 0-16,-24 0 15,48 0 1,-1 0-16,0 0 16,-23 0-16,24 0 15,-48 0-15,48 0 16,-24 0-16,23 0 16,1 0-16,-1 0 15,1 0-15,-1 0 31,1 0 16</inkml:trace>
  <inkml:trace contextRef="#ctx0" brushRef="#br1" timeOffset="-204162.12">18979 7831 0,'24'0'15,"-1"0"1,25 0 0,-25 0-16,71 0 15,0 0-15,-23 0 16,46 0-16,-23 0 15,-23 0-15,0 0 16,-24 0-16,-24 0 16,-70 0 109,-71 0-125,24 0 15,0 0-15,24 0 16,23 0-16,0 0 16</inkml:trace>
  <inkml:trace contextRef="#ctx0" brushRef="#br1" timeOffset="-203111.75">21896 7831 0,'47'-23'63,"47"23"-48,47-24-15,-70 24 16,23 0-16,47-47 16,-118 47-1,1 0-15,-71 0 188,23 0-188</inkml:trace>
  <inkml:trace contextRef="#ctx0" brushRef="#br1" timeOffset="-201730.42">5339 6303 0,'0'23'62,"-24"24"-46,24-23-16,-47-1 16,24 48-16,-24-118 140,47 23-124</inkml:trace>
  <inkml:trace contextRef="#ctx0" brushRef="#br1" timeOffset="-201320.06">5198 6232 0,'23'24'47,"-23"-1"-31,24 1-16,-1-1 15,1 1 1,23-1-1,-47 1 1,23-24 15</inkml:trace>
  <inkml:trace contextRef="#ctx0" brushRef="#br1" timeOffset="-201033.59">5245 6373 0</inkml:trace>
  <inkml:trace contextRef="#ctx0" brushRef="#br1" timeOffset="-199777.96">5339 6561 0,'0'24'187,"23"-1"-187,-23 1 16,0-1 31,0 1-32,0-1 79,24-23-47,-24 24 15,0-1-46,0 1 62,23-24-78,-23 24 16</inkml:trace>
  <inkml:trace contextRef="#ctx0" brushRef="#br1" timeOffset="-198416.91">5456 6773 0,'0'-24'16,"-23"24"-1,-1 0 1,1 0 0,-1 0-1,1 0 1,23 48 31,23-48-16,1 0 16,-1 0 0,1 0 375</inkml:trace>
  <inkml:trace contextRef="#ctx0" brushRef="#br1" timeOffset="-162413.97">10278 14369 0,'-24'-70'0,"-46"46"16,46-23-16,-23 24 16,23 23-1,1 0 1,-1 0-1,-46 0-15,23 47 16,-24 0-16,1 0 16,46-24-16,24 25 15,-23-1-15,23-24 16,0 1-16,0 23 16,0-24-1,0 1-15,0-1 16,47 24-16,0 0 15,-24-47 1,48 24-16,-1-24 16,24 0-16,-70 0 15,23 0-15,47 0 16,-47-24-16,-23-23 16,23-23-16,-47 23 15,0 0-15,0 23 16,0 1-1,0-24-15,-24 23 16,-23-23 0,-23 23-16,23 1 15,-24 23-15,47-24 16,1 24 46,-1 0-15</inkml:trace>
  <inkml:trace contextRef="#ctx0" brushRef="#br1" timeOffset="-161800.28">10677 14699 0</inkml:trace>
  <inkml:trace contextRef="#ctx0" brushRef="#br1" timeOffset="-161383.2">10771 14087 0,'24'0'31,"0"94"-31,-1-23 16,-23-48-16,24 48 15,23-24-15,-47 24 16,47-1-16,-47-46 16,0-1-16,23 1 15,-23-1-15</inkml:trace>
  <inkml:trace contextRef="#ctx0" brushRef="#br1" timeOffset="-160591.3">11595 14158 0,'0'47'47,"0"0"-31,0-24-1,0 24 1,-47-23-16,47-1 15,-24 1 17</inkml:trace>
  <inkml:trace contextRef="#ctx0" brushRef="#br1" timeOffset="-160159.38">11454 14181 0,'23'0'46,"1"94"-30,-1-70 0,1-1-1,-24 1-15,23-1 16,-23 1 78</inkml:trace>
  <inkml:trace contextRef="#ctx0" brushRef="#br1" timeOffset="-159863.56">11383 14322 0,'47'0'46,"0"0"-30,-23 24-16,-1-24 16,24 0-16,0 23 15,-23 1 1,-1-24-16,1 0 16</inkml:trace>
  <inkml:trace contextRef="#ctx0" brushRef="#br1" timeOffset="-159367.61">12018 13899 0,'0'94'47,"-47"47"-31,47-70-16,0-1 16,0 1-16,0-48 15,0 48-15,0-24 16,0 0-16,0 24 15,23-24-15,24 23 16,-23-23 0,70 24-16,-23 23 15,-1-47-15,-23 0 16,0-23-16,47-1 16,-23 1-16,-48-24 15</inkml:trace>
  <inkml:trace contextRef="#ctx0" brushRef="#br1" timeOffset="-155455.37">12300 14158 0,'24'0'0,"-24"23"31,23 118-15,-23-117-16,24 23 15,-24 0-15,23-47 16,-23 24 15,24-24-31,-1 0 16,1 0 0,-1 0-16,1 0 15,23 0 1,-24-24-16,-23 1 15,0-25-15,0 1 16,0 0-16,0 0 16,0 24-1,0 93 79,0-46-78,0 23-16,24-24 15,-1 1-15,1 23 16,-1-23 0,-23-1-1,48-23 16,46-70-31,-71 70 16,-23-48-16,0 1 16,0 0-16,0 24 15,0-24-15,0 23 16</inkml:trace>
  <inkml:trace contextRef="#ctx0" brushRef="#br1" timeOffset="-155087.48">13029 14511 0,'0'47'47,"0"0"-47,0-24 31</inkml:trace>
  <inkml:trace contextRef="#ctx0" brushRef="#br1" timeOffset="-154295.25">13523 14417 0,'-23'0'16,"23"23"0,0 1-16,23-1 15,1 24-15,-1-47 16,-23 47-16,0-23 16,0 23-1,0-24 1,0 1 31</inkml:trace>
  <inkml:trace contextRef="#ctx0" brushRef="#br1" timeOffset="-153582.88">13829 14205 0,'0'47'16,"0"-24"-1,0 24-15,0-23 16,0-1-16,0 1 16,0 0-16,0-1 15,23 1 1,1-24-1,-1 0 1,24 0-16,-23 0 16,0-47-1,-24-1-15,0 25 16,0-1-16,0 1 16,0-1-16,0 1 15,0-1-15,0 48 78,47 70-62,-24-71 0,1 25-16,-1-25 15,1 1 1,23-24 15,-24 0-31,1 0 16,-24-24-1,0-23-15,0 23 16,0 1-16,0-1 16,0 1 30</inkml:trace>
  <inkml:trace contextRef="#ctx0" brushRef="#br1" timeOffset="-153079.97">14558 14487 0,'0'24'110,"0"23"-95,0-24-15,-24 1 16,24-1 47,47-23-48,1 0 1,-25 0-16,24 0 15,-23-23-15</inkml:trace>
  <inkml:trace contextRef="#ctx0" brushRef="#br1" timeOffset="-152710.39">14911 14440 0,'23'0'16,"1"0"-16,-1 0 15,24 0 1,-23 0-16,23 0 16,47 0-16,-47-23 15,0-1 1</inkml:trace>
  <inkml:trace contextRef="#ctx0" brushRef="#br1" timeOffset="-152413.74">15169 14275 0,'-23'0'16,"23"24"-1,0-1-15,0 48 16,0-47-16,0 23 16,0 0-16,0 0 15,0-24 1</inkml:trace>
  <inkml:trace contextRef="#ctx0" brushRef="#br1" timeOffset="-151430.34">15475 14228 0,'0'71'63,"0"-48"-48,0 1-15,0 23 16,24-23-16,-24-1 16,23-23-1,1 0 16,46 0-31,-46 0 16,-1 0-16,1-47 16,-24 23-16,23-23 15,-23 24 1,0-24-16,0 23 16,0 1 15,0 46 16,0 24-32,0 0-15,0 0 16,0-23-16,0 0 16,0 23-16,24-24 15,23-23 1,-24 0-1,24 0 1,1 0-16,-25 0 16,1-23-1,-24-1-15,0-47 16,0 48-16</inkml:trace>
  <inkml:trace contextRef="#ctx0" brushRef="#br1" timeOffset="-150558.72">16181 14628 0,'0'-23'47,"23"23"-32,24 0 1,-23 0-16,-1 0 15,-23 47 1,0-24 0,0 24-1,-23-23 1,-24-1 0,-24 1-16,48-1 15,-1-23-15,1 0 63,23-23-32,23 23-31,1 0 16,-1 0-16,1 0 15,-1 0 1,1 0-1,-1 0 1,-23 47 0,0-24-1,0 1 1,0-1-16,-23-23 16,-1 0-1,-23 0 1,0 0-16,0-23 15,0-1-15,0-23 16,47 0-16</inkml:trace>
  <inkml:trace contextRef="#ctx0" brushRef="#br1" timeOffset="-150174.65">16604 14322 0,'24'0'47,"-1"0"-31,48 0-16,-48 0 16,1-23 15,-24-1-16,0-23 17</inkml:trace>
  <inkml:trace contextRef="#ctx0" brushRef="#br1" timeOffset="-149871.37">16486 14158 0,'0'23'47,"24"71"-47,0-47 15,-1 0-15,-23-23 16,24 0-16,-24 23 16,23-24 15,1-23-31,-1 0 16</inkml:trace>
  <inkml:trace contextRef="#ctx0" brushRef="#br1" timeOffset="-149112.48">16886 14181 0,'0'47'47,"0"0"-32,0-23-15,0 23 16,24-24 0,-24 1-16,23-24 15,1 0 1,-1 0-16,1 0 16,-1 0-16,1 0 15,23 0-15,-47-47 16,0 0-16,0 23 15,0 1-15,0 46 125,47 71-125,-23-70 16,-24 23-16,23-47 16,1 24-16,-1 23 15,1-47 1,23 0 0,-24-24-1,1-23-15,-24 24 16,0-25-1</inkml:trace>
  <inkml:trace contextRef="#ctx0" brushRef="#br1" timeOffset="-148540.53">17474 13782 0,'24'0'16,"46"23"-1,-23 48-15,-23-48 16,23 1-16,0 46 15,24-46-15,-24 23 16,-24 0-16,1 23 16,23-23-16,-47 24 15,47 23-15,-47-70 16,0 46-16,23 1 16,-23-24-16,0 0 15,0-24-15,0 1 16,0-1 15,-23-23-15</inkml:trace>
  <inkml:trace contextRef="#ctx0" brushRef="#br1" timeOffset="-145719.35">12794 13805 0,'24'0'47,"46"24"-47,1-1 16,-48 1-16,24-1 15,24 1-15,-48-24 16,1 23-16,-24 1 62,0-1-62,0 24 16,0-23-16,0-1 16,-24 1-16,48-24 140,46 0-140,1 0 16,-24 0-16,0 0 15</inkml:trace>
  <inkml:trace contextRef="#ctx0" brushRef="#br1" timeOffset="-145086.85">13946 13852 0,'48'-23'0,"22"23"16,1 0-16,23 0 15,0 0-15,-71 0 16,1 23-16,-1-23 31,-23 24-15,0-1-16,0 24 15,0-23 1,71-1 125,23-23-141,-71 0 15,1 0 1</inkml:trace>
  <inkml:trace contextRef="#ctx0" brushRef="#br1" timeOffset="-144391.25">15616 13805 0,'24'-23'0,"-1"23"16,24 0 0,-23 0-16,-1 23 15,-23 1 17,24-1-32,-24 1 15,0-1-15,0 24 16,0-23-16,0 23 15,0-24 1,23-23 93,48 0-93,-47 0 0,-1 0-16,1 0 15</inkml:trace>
  <inkml:trace contextRef="#ctx0" brushRef="#br1" timeOffset="-143717.31">16769 13758 0,'23'-24'47,"1"24"-32,-1 0 1,1 71 15,-24 0-15,0-48-16,0 1 15,0-1-15,0 1 16,23-24 78,24 0-79,-23 0 17</inkml:trace>
  <inkml:trace contextRef="#ctx0" brushRef="#br1" timeOffset="-142918.79">14487 15334 0,'-23'70'47,"-24"1"-31,-24 46-16,24-46 15,24-47-15,-1 23 16,1-47-16,-24 47 16,47-24-16,0 1 15,-24-1 1,24 1 0,0-1 30</inkml:trace>
  <inkml:trace contextRef="#ctx0" brushRef="#br1" timeOffset="-142398.33">14088 15334 0,'117'47'78,"-46"23"-78,23 24 16,-24-23-16,1-24 15,-24 24-15,0-24 16,0 0-16,-47 0 16,24-24-1,-1-23 32,1 24-31</inkml:trace>
  <inkml:trace contextRef="#ctx0" brushRef="#br1" timeOffset="-141647.69">13406 15969 0,'47'0'141,"47"-71"-126,-94 48 1,-24 23 109</inkml:trace>
  <inkml:trace contextRef="#ctx0" brushRef="#br1" timeOffset="-140798.37">12394 15404 0,'0'0'0,"-47"0"0,0 0 15,0 0-15,24 0 16,-24 0-1,-24 47-15,0 0 16,48-23-16,-24 23 16,47-24-16,0 1 15,0-1-15,0 1 16,0 0 0,0-1-16,0 24 31,23-47-31,24 0 0,-23 0 15,23 47 1,-23-47-16,46 0 16,-46 0-16,23 0 15,-24 0 1,1 0-16,-1-23 16,1-24-16,-1 23 15,-23-47-15,24 24 16,-24 0-16,0-23 15,0-1-15,0 48 16,0-24 0,0 23-1,-24 24-15,1 0 32,-1 0-1,1 0-16,-1 0 17</inkml:trace>
  <inkml:trace contextRef="#ctx0" brushRef="#br1" timeOffset="-140183.38">12841 15922 0,'0'47'93,"47"-47"189</inkml:trace>
  <inkml:trace contextRef="#ctx0" brushRef="#br1" timeOffset="-139783.05">13076 15310 0,'0'71'78,"0"-24"-78,0 0 15,0-24-15,24 1 16,-1-1-16,-23 1 16,0-1-16,24 24 15,-1 1-15,1-1 16,-1 0-16,1 47 15,23 0-15,-47-47 16,23-24-16,-23 1 16,24 23-16</inkml:trace>
  <inkml:trace contextRef="#ctx0" brushRef="#br1" timeOffset="-137479.79">15052 15710 0,'70'0'47,"48"0"-32,-71 0-15,-23 0 16,46 0-16,-46 0 16,-1 24-16,1-24 15,46 0-15,1 0 16,-24 23-16,-24-23 15,24 24-15,0-24 16,-23 0-16,23 23 16,-24-23-16,48 24 15,-24-24-15,-23 0 16,23 47-16,23-47 16,-23 23-16,24-23 15,23 24-15,70-24 16,-22 0-16,-48 47 15,-71-47 1,24 0-16,-23 0 16,23 0-16,23 0 15,-46 0-15,-1 0 16,71-24-16,-47 24 16,24 0-16,-47 0 15,-1-23 1,48 23-16,-24-24 15,0 1 1,0 23-16,-24 0 16,95-47-16,-71 47 15,-24-24-15,48 1 16,-48 23-16,48 0 16,-24-47-16,24 23 15,-1 24-15,71-23 16,24-25-16,-118 25 15,24-1-15,70-46 16,-118 70-16,24-47 16,24 0-16,-48 23 15,1 1-15,46-24 16,-23 23 0,47-46-16,-23 46 15,-24-23-15,47 24 16,-23-71-16,-24 46 15,23 25-15,-46-1 16,46-70 0,1 24-16,-48-1 15,95-23-15,-94 0 16,93 0-16,1-24 16,-1 1-16,1-1 15,-24 24-15,0 0 16,0-47-16,-70 94 15,70-118 1,0 71-16,-47 0 16,23 0-16,24-118 15,-23 24-15,23 47 16,0 0-16,0-24 16,-47-23-16,24 0 15,23 0-15,0 47 16,-47 0-16,0 0 15,71-95-15,-118 166 16,70-71-16,-23 0 16,-47 94-16,24-47 15,46 23-15,-70-23 16,0 47-16,24-24 16,-1 24-16,1 0 15,-24 0-15,23 0 16,1-23-16,23-48 15,-47 71 1,23-47-16,1 23 16,-24 1-16,47-48 15,-23 48-15,-24-1 16,0-70-16,23 70 16,-23 1-16,0 23 15,47-24-15,-47 48 16,0-24-16,24 23 15,-24 1 1,0-1-16,0 1 31,0-24-15,0 0 0,23 0-16,-23 23 15,0-23 1,0 24-16,0-1 15,0-23-15,0 23 16,0 1-16,0-1 16,0-23-16,0 0 15,0 24 1,0-1 0,0 1-16,0-1 15,24-23 1,-24 24-16,0-1 15,0 1 1,0-1 203</inkml:trace>
  <inkml:trace contextRef="#ctx0" brushRef="#br1" timeOffset="-136686.66">22437 8019 0,'-24'0'63,"1"24"-63,-1 47 15,-46 23-15,70-24 16,-24-23-16,1-23 15,-1-1-15,0 24 16</inkml:trace>
  <inkml:trace contextRef="#ctx0" brushRef="#br1" timeOffset="-136094.46">22390 8090 0,'0'-23'78,"23"23"-78,-23 23 15,47 24-15,-47-23 16,24 23-16,-1 0 16,1 23-16,-1-46 15,-23 23-15,24-47 16,-24 23-16</inkml:trace>
  <inkml:trace contextRef="#ctx0" brushRef="#br1" timeOffset="-134509.82">22554 8019 0,'24'0'62,"-1"24"-62,1 0 16,-1 23-16,-23 0 15,0 0-15,47 0 16,-47 0-16,24 23 16,-1 1-16,71 46 15,-94-93 1,48 23-16,-48-24 15,23 25-15,-23-25 16,0 1 15,24-1-15,-24 1 0,0 23-16,0-24 15,0 24 1,0-23-16,0 23 15,0-24 1,0 24 0,0-23-1,-24-1 1,24 1 0,-23-24-1,23 23-15,0 1 16,-24-1-16,0 1 15,1-1 1,23 1 0,-24-1-1,1 1 32,-1 0 47</inkml:trace>
  <inkml:trace contextRef="#ctx0" brushRef="#br1" timeOffset="-131630.59">22390 9854 0,'0'23'62,"0"1"-62,0 23 16,0-23-16,0-1 16,0 1-16,0-1 62,0 1-46,0-1-1</inkml:trace>
  <inkml:trace contextRef="#ctx0" brushRef="#br1" timeOffset="-130718.65">22907 9830 0,'0'-23'16,"0"-1"-16,0 1 31,0-1 16,-23 24-16,-25 47-15,48 24-16,-23-48 15,23 1-15,0-1 16,-24 1-16,24 0 16,0-1-16,0 48 31,0-48-16,24 1 1,23-1 0,0-23-1,-47 24 1,24-24 0,-1 0 15,24 0-31,-47-24 15,24 1-15,-24-1 16,23-46-16,1 46 16,-24-23-1,0 23-15,0 1 16,0-1 0,0 1-1</inkml:trace>
  <inkml:trace contextRef="#ctx0" brushRef="#br1" timeOffset="-128446.08">10042 12206 0,'47'0'15,"24"0"-15,-24 0 16,47 0-16,47 0 15,-47 0-15,24 0 16,-24 0-16,24 0 16,-71 0-16,47 0 15,0 0-15,0 0 16,-71 0 0,1 0-16,46 23 15,-23-23 1,0 47-16,1-47 15,-25 24 1,-23-1-16,24 1 16,-1-1-16,24 24 15,-47 0-15,24 1 16,-1-1 0,24 47-16,-47-47 15,24 0-15,-24 0 16,0 23-1,0-23-15,0 0 16,0 0-16,0 0 16,0-23-16,0 23 15,0 0-15,-24-23 16,1 23-16,-1 0 16,-23-24-16,-23 24 15,-1 0-15,0 0 16,1-23-16,23-1 15,0 1-15,-71 23 16,71-47-16,-23 23 16,46 1-16,-46-1 15,-1 1-15,47-24 16,1 23-16,46-46 62</inkml:trace>
  <inkml:trace contextRef="#ctx0" brushRef="#br1" timeOffset="-127566.76">12771 12417 0,'23'-23'32,"-23"-1"-17,24 24-15,46-23 16,1-1-16,-1-23 16,-23 24-16,0-1 15,47-23-15,-47 0 16,-23 24-1,-1-1-15</inkml:trace>
  <inkml:trace contextRef="#ctx0" brushRef="#br1" timeOffset="-126237.29">12465 11994 0,'0'24'78,"0"-1"-78,23 1 16,1-24-16,-1 47 15,24 23-15,-47-23 16,47 0-1,-23-23-15,-24 23 16,0-24-16,23 1 16,-23-1-16,24 24 15,0-23 126,23-24-125,-24 0-1,48 0-15,23-24 16,-47 1-16,47-48 15,0 1-15,23-1 16,-22 24-16,-72 0 16,1 47-16,-1-23 15</inkml:trace>
  <inkml:trace contextRef="#ctx0" brushRef="#br1" timeOffset="-124621.64">22625 10395 0,'0'23'47,"0"24"-47,0 24 16,0-48-16,0 25 15,0 22-15,0-23 16,0 0-16,0 0 16,0 0-16,0-23 15,0-1-15,0 24 16,0 0-16,0-23 15,0 23-15,0 0 16,23 23-16,1-46 16,-1 23-1,1 0 1,-1 24-16,24-24 16,-23-24-16,-1 48 15,1-48-15,0 1 16,-1-1-16,1 1 15</inkml:trace>
  <inkml:trace contextRef="#ctx0" brushRef="#br1" timeOffset="-123325.86">22601 12276 0,'0'-23'47,"0"-1"-32,47 1 1,-23 23-16,23 0 16,0-24-16,-24 24 15,1 0-15,-1 0 31,25 0-31,-48 24 16,23-24 0,-23 23-16,0 1 31,24-1-15,-1 1-16,-23-1 15,0 1-15,0 23 16,0-24-16,0 24 15,-23-23-15,-1 47 16,1-48-16,-1 24 16,24-23-16,-24-24 15,24 23 157,71-23-172,-24 0 16,47 0-16,-23 0 15,-48 0-15</inkml:trace>
  <inkml:trace contextRef="#ctx0" brushRef="#br1" timeOffset="-105701.74">18556 6702 0,'0'189'94,"0"-48"-79,0 23-15,0-46 16,0 47-16,0-48 16,0 71-16,0-47 15,0 1-15,0 46 16,0-47-16,-23-47 15,-1 0-15,24-24 16,0-46-16,0 0 16,0-1-16</inkml:trace>
  <inkml:trace contextRef="#ctx0" brushRef="#br1" timeOffset="-103661.18">18391 6891 0,'48'0'16,"-25"0"-16,48 0 15,-1 0-15,24 0 16,24 0-16,117 0 15,71 0-15,-24-24 16,-23-23-16,-48 0 16,-23 23-16,-46 24 15,-25-23-15,1 23 16,-24-24-16,0 24 16,47-23-16,-47-1 15,118 24-15,23 0 16,-47 0-1,0 0-15,24 0 16,-47 0-16,23 0 16,-94 0-16,23-23 15,-23 23-15,24 0 16,23-24-16,-70 24 16,46 0-16,24 0 15,24 0-15,47 0 16,-71 0-16,23 0 15,25 0-15,-1 0 16,-47 0-16,94 0 16,-23 0-16,46 0 15,-69 0-15,22 0 16,-23 0-16,-23 0 16,-71 0-16,0 0 15,0 0-15,47 0 16,-23 0-16,47 0 15,-71 0-15,23 0 16,-23 0-16,-47 0 16,24-47-16,-24 24 15,-24 23-15,24 0 16,-47-24 15,0 48 79,24 93-110,-24-46 15,0 47-15,0 70 16,47-24-16,-47 1 15,0 47-15,0-24 16,47 0-16,-47 0 16,24-94-16,-24-70 15,0 23-15,0-24 16,0 24-16,-165-47 156,24 0-156,-47 0 16,-95 0-16,1 0 15,-23 0-15,-95 0 16,70 0-16,25 0 16,22 0-16,25 0 15,46 0-15,-23 0 16,23 0-16,118 0 16,-47 0-16,47 0 15,0 0-15,-24 0 16,-70 0-16,47 0 15,0 0-15,-94 0 16,23 0-16,47 0 16,-46 0-16,23 0 15,47 0-15,-1 0 16,-46 0-16,47 0 16,47 0-16,-23 0 15,-48 0-15,0 0 16,-46 0-16,-48 0 15,141 0 1,-70 0-16,47 0 16,47 0-16,23 0 15,48 0-15,-48 0 16,48 0-16,-24 0 16,0 0-16,23 0 15,-23 0-15,24 0 16,-48 0-16,48 0 15,-1-23-15,1 23 16,-1 0-16,1 0 16,-1 0-1,-23 0-15,-24-24 16,1 24 0,-24 0-16,47 0 15,-47 0-15,23 0 16,24 0-16,24 0 15,-1 0-15,1 0 16,-1 0 15,0 0 1,1 0 46,-1 0-78,1 0 15</inkml:trace>
  <inkml:trace contextRef="#ctx0" brushRef="#br1" timeOffset="-84019">5151 7196 0,'47'-23'16,"-47"-1"-16,23 24 15,-23-23 1,47 23 0,-23-47-1,-1 47-15,48-24 16,-71 1-1,23 23-15,1-24 16,-1 1 0,-23-1-1,47 1 1,-70 46 250,-1 1-266,1-1 15,-1-23 1,1 0-16,-1 24 15,48-48 267,-1 1-267,1 23-15,-1-24 16,1 24 0,-1-23 30,-46 70 111,-24-24-142,23 24-15,-23-47 16,24 47-16,-1-47 16,1 24 93,-1-1-93,1-23-16,23 24 15,23-48 126,1 24-126,23-47-15,0 47 16,-47-23 0</inkml:trace>
  <inkml:trace contextRef="#ctx0" brushRef="#br1" timeOffset="-37513.59">6209 3292 0,'47'0'47,"0"0"-31,0 0-16,24 0 15,23 0-15,47 0 16,-47-23 0,23 23-16,-23-47 15,-46 23-15,-1 24 16,23 0-16,-23 0 15,94 0 1,-47 0-16,0 0 16,24 0-16,-47 0 15,-1 0-15,-23 0 16,-23 0 0,23 0-16,0 0 15,23 0-15,1 0 16,23 0-16,24 0 15,23 0-15,-47 0 16,0 0-16,23 0 16,-46 0-16,-1 0 15,1 0-15,-47 0 16,46 0-16,-46 0 16,23 0-1,-24 0-15,24 0 16,0 0-16,47 0 15,-23 0 1,23 0-16,-23 0 0,-48 0 16,48 0-1,-1 0-15,-46 0 16,23 0 0,-24 0-16,24 0 15,47 0-15,0 0 16,0 0-16,-46 0 15,46 0-15,-24 0 16,1 0-16,-1 0 16,1 0-16,-1 0 15,24-23-15,1 23 16,22 0-16,24 0 16,0 0-16,0 0 15,-70 0-15,0 0 16,-48 0-16,48 0 15,-48 0-15,24 0 16,24 0-16,-48 0 16,48 0-16,-24 0 15,47 0-15,94 0 16,-47 0-16,24 0 16,-1 0-16,-69 0 15,-1 0 1,-47 0-16,0 0 15,0 0 1,-24 0-16,24 0 16,47 0-16,-23 0 15,23 0-15,-47 0 16,47 0-16,24 0 16,-24 0-16,-24 0 15,24 0-15,-23 0 16,-1 0-16,-22 0 15,-1 0-15,-24 0 16,71 0-16,-47 0 16,24 0-16,-24 0 15,0 0-15,-24 0 16,24 0 0,-23 0-1,23 0-15,-24 0 16,48 0-16,-47 0 15,23 0-15,0 0 16,0 0-16,-24 0 63,1 0-32,93 0-16,-93 0 1,23 0-16,-47-24 78,0-23-62,0 0-16,0 24 15,0-48-15,0-23 16,0 70-16,0-23 16,0 24-16,0-24 15,0 23-15,0 1 16,0-1 0,0 1-1,0-24 1,0 23-16,0 1 15,0-1-15,0 1 16,0-48-16,0 48 31,0-1-31,-24 1 141,1 23-125,-1 0-1,-23 0 1,47-24-16,-47 24 15,0 0-15,-23 0 16,-1-47-16,24 47 16,-94-24-16,-24 24 15,71-23-15,24-1 16,-48 24-16,24 0 16,23 0-16,1 0 15,-48-23-15,-23-1 16,71 1-1,46 23-15,-46 0 16,-1-24-16,24 24 16,-24-23-16,1 23 15,23-24-15,-24 24 16,-23-23-16,0 23 16,24 0-16,-25 0 15,1 0-15,0 0 16,-23 0-16,23 0 15,0 0-15,23 0 16,24 0-16,-24 0 16,1-24-16,-1 24 15,1 0-15,-71-23 16,23 23-16,0 0 16,1 0-16,23 0 15,-24 0-15,24 0 16,24 0-16,-48 0 15,24 0-15,-24 0 16,48 0-16,-24 0 16,23 0-16,1 0 15,-1 0-15,-47 0 16,24 0 0,24 0-16,-48 0 15,71 0-15,-47 0 16,24 0-16,-25 0 15,-69 0 1,70 0-16,0 0 16,0 0-16,0 0 15,-1 0-15,-22 0 16,46 0-16,24 0 16,-47 0-16,0 0 15,0 0-15,-24 0 16,-117 0-16,47 0 15,47 0-15,-24 0 16,24 0-16,118 0 16,-24 0-16,23 0 15,-23 0-15,24 0 16,-1 0-16,1 0 16,-24 0-16,23 0 15,-23 0-15,-24-24 16,48 24-16,-48 0 15,24-23-15,24 23 16,-1 0 0,-23 0-16,24 0 15,-24 0 1,23 0-16,1 0 16,-1 0-1,1 0-15,-1 0 16,1 0-1,-1 0 1,-23 0-16,-24 0 16,48 0-1,-48 0-15,48 0 16,-1 0-16,1 0 16,-1 0-1,1 0-15,-1 0 250,24 47-203,0 23-31,0-23-16,0-23 15,0 23 1,0-24-16,0 24 16,0-23-16,0 23 15,0-23-15,0 23 16,0 0-16,0-24 15,0 24-15,-23-23 16,23 23-16,0-24 16,0 24-1,0-23 1,0-1-16,0 1 16,-47 23-16,47-24 31,0 1-16,0-1 1,0 1-16,0-1 16,0 1-1,0-1 1,0 1 15,-24 0-31,24-1 31,0 1-15,0 23-16,0-24 16,-23 1-16,23-1 15,0 1-15,0-1 16,0 1 0,0 23-1,23-47 251,24 0-251,-23 0-15,-1 0 16,1 0-16,23 0 16,-24 0-16,1 0 15,-1 0-15,1 0 32,-1 0 14,1 0-30,-1 0-16,1 0 172</inkml:trace>
  <inkml:trace contextRef="#ctx0" brushRef="#br1" timeOffset="-30400.08">5974 4515 0,'47'0'16,"23"0"-16,24 0 15,-23 0-15,94 0 16,-48-23-16,142-1 16,-118 24-16,24-47 15,-24 47-15,23 0 16,24 0-16,1 0 16,-1 0-16,0 0 15,-47 0-15,47 0 16,-47 0-16,-23 0 15,-24-23-15,-23-1 16,23 24-16,0 0 16,0 0-16,70 0 15,48 0-15,-24 0 16,-23 0-16,23 0 16,-94 0-16,-23 0 15,-1 0-15,1 0 16,-24 0-16,0 0 15,0 0 1,47 0 0,0 0-16,-23 0 15,-24 0-15,23 0 16,24 0-16,-23 0 16,23 0-16,-47 0 15,23 0-15,1 0 16,0 0-16,-24 0 15,47 0-15,-24 0 16,48 0-16,-1 0 16,24 0-16,-93 0 15,22 0-15,-23 0 16,-23 0-16,46 0 16,1 0-16,-24 0 15,47 0-15,70 0 16,1 0-16,-71 0 15,0 0-15,71 0 16,-95 0-16,-23 0 16,-23 0-1,0 0-15,23 0 16,0 0 0,47 0-16,23 0 15,-23 0-15,-23 0 16,-24-47-16,0 47 15,-24 0 1,25 0 0,22 0-16,48 0 15,46-23-15,24 23 16,-23 0-16,-71-24 16,-47 24-16,-23 0 15,-1 0-15,24 0 47,47 0-47,0 0 16,0 0-16,-23 0 15,-24 0-15,-23 0 63,23 24-48,0-24 1,-24 0 0,24 0-16,-23 0 15,-24-47 32,0 23-31,0-23-1,0 0-15,-24-24 16,1 24-16,-24 0 16,47 0-16,-24 24 15,24-24-15,-47 0 16,24 0-16,23 23 16,-24 1-1,1-1 48,23 1-48,-24-48 1,1 71 109,-1 0-109,0 0-16,-23-47 15,0 23 1,47 1-1,-23 23-15,-1-24 16,-23 1-16,47-1 16,-23 24 15,-1 0-15,-23-23-1,24 23 1,-1-24-16,-46 1 15,23 23-15,0 0 16,23-24-16,-46 24 16,22 0-16,1-23 15,0 23 1,-23 0-16,-1 0 0,48 0 16,-48 0-1,24 0-15,0 0 16,-23 0-16,-24 0 15,-212 0 1,188 0-16,24 0 16,0 0-16,47 0 15,0 0-15,23 0 16,1 0-16,-24 0 16,-24 0-16,24 0 15,-23 0-15,-24 0 16,0 0-16,0 0 15,23 0-15,-23 0 16,0 0-16,47 0 16,23 0-16,-46 0 15,23 0-15,0 0 16,23-24-16,-23 24 16,-23-23-16,22 23 15,-46 0-15,0 0 16,24 0-16,-1 0 15,24 0-15,-47 0 16,24 0 0,-1 0-16,-23 0 15,0 0-15,0 0 16,0 0-16,0 0 16,-24 0-16,95 0 15,-25 0-15,-22 0 16,23 0-16,-24 0 15,24 0-15,0 0 16,-23 0-16,-1 0 16,1 0-16,23 0 15,-48 0-15,1 0 16,0 0-16,0 0 16,0 0-16,-23 0 15,46 0-15,0 0 16,1 0-16,23 0 15,0 0 1,23 0-16,-23 0 16,-23 0-1,23 0-15,0 0 16,-24 0-16,24 0 16,0 0-16,0 0 15,0 0-15,23 0 16,-23 0-16,0 0 15,0 0 1,-23 0-16,46 0 16,-46 23-16,-24-23 15,47 0-15,-47 0 16,-24 0-16,47 24 16,-93-24-16,117 0 15,0 0-15,-24 0 16,24 0-16,0 47 15,0-47-15,-24 0 16,24 0-16,0 0 16,0 0-16,0 0 15,0 0-15,-47 0 16,0 0-16,0 0 16,23 0-16,24 0 15,-23 0-15,-1 0 16,-23 0-16,24 0 15,23 0-15,-24 0 16,48 0-16,-48 0 16,48 0-1,-1 0-15,0 0 16,-23 0 31,24 0-32,-1 0 1,1 0-16,-1 0 16,1 0-1,-1 0-15,-23 0 32,24 0-17,-1 0 16,1 0 32,-1 0-16,24 47-47,0 0 15,0 23-15,0 25 16,0-25-16,0 24 16,0-47-1,0 0-15,0 0 16,0 0-16,0 0 16,0-23-16,0-1 15,0 1 1,0-1-1,0 1 1,0-1 0,0 1-16,0-1 31,0 25-15,0-1 15,0-24-31,24 24 15,-1-23 1,-23-1 0,0 1-1,0-1 79,24 1-78,-24-1 46,0 1-46,0-1-16,0 1 31,0-1-15,23 1-16</inkml:trace>
  <inkml:trace contextRef="#ctx0" brushRef="#br1" timeOffset="-24735.53">14981 6914 0,'0'-23'78,"24"23"-62,-1 0 0,24 0-1,-47 23 1,24-23-16,-1 0 16,1 0-1,-1 47 48,1-47-63,-24 24 15,0-1-15,0 1 16,0-1-16,23 1 16,-23-1-1,0 48 32,-23-48-47,-24 24 16,47-23-16,-24-1 15,24 24 1,-23-47 0,-1 24-1,1 23 48,-1-23-48,1-24-15,-24 23 32,0 1-1,70-24 109,1 0-124,-1 0-16,1 0 16,-1 0-1,1 0 1,-1 0-16,1 0 31,-1 0-31,1-24 16,46 24-1,-46 0-15,23 0 16,-23-23-16</inkml:trace>
  <inkml:trace contextRef="#ctx0" brushRef="#br0" timeOffset="-15624.14">15099 6538 0,'0'-24'47,"-71"24"-32,71 24-15,-23-1 16,-24 1-16,0 46 15,0 1-15,23 0 16,1-48-16,-1 24 16,24-23-1,0-1-15,0 24 16,0-23 0,0-1-16,0 1 15,0-1-15,0 24 16,0-23-1,0-1 1,0 1-16,0-1 16,0 1-16,0-1 15,0 24 1,24 0-16,-24-23 16,23 23-16,1-47 15,-24 71-15,23-71 16,1 47-16,-1 0 31,1 0-15,-1-24-1,1-23-15,-24 24 16,23-1 0,1 1-1,-24-1 1,47 1-1,0-1 1,0 1 31,-24-1-47,1 1 16,0-24-1,-1 0-15,24 0 16,-23 0-1,23 0-15,-24 0 16,24 0-16,-23 0 16,-1-24-1,24 24 1,-47-47 0,47 24-16,-23-24 15,-1 23 16,-23 1 1,0-1-32,0 1 31,0-24 0,0 23-31,0-23 16,0 24-1,0-48 1,0 24 0,0 23-1,0 1-15,0-1 16,-23 1-16,-1-1 16,24-23-16,-23 24 15,-1 23-15,24-47 16,-47-24-1,24 48 1,23-1-16,-24 24 16,1-47-16,-1 24 15,1-1-15,23 1 16,-24-1 0,1 1-1,23-1 1,-24 24-16,24-23 15,-23 23 1,23-24-16,-47 0 16,23 24 31,-23-23-1,23 23-14</inkml:trace>
  <inkml:trace contextRef="#ctx0" brushRef="#br0" timeOffset="-14905.41">15452 6467 0,'-24'118'78,"-23"-24"-63,24-47-15,-1 47 16,1-47-16,-1 47 16,-23 47-16,23-94 15,1 24-15,23-1 16,-24-46-16,1 94 16,-1-71-1,24-24-15,-23 24 16,23-23-1,0 23 1,0-24 0,-24 1-1,24 23-15,-23 0 16,23-24-16,0 1 16,0-1-1</inkml:trace>
  <inkml:trace contextRef="#ctx0" brushRef="#br0" timeOffset="431.45">26059 8960 0,'0'47'46,"0"141"-30,0-23-16,0-47 16,0 70-16,0-71 15,0 1-15,0-47 16,0-24-16,0 0 16,0 47-16,0-24 15,0 1-15,0-24 16,0 0-16,0-24 15,0 48-15,0-48 16,0 24-16,0-23 16,0 23-1,0-23-15,0-1 16,0 24-16,0 24 16,0-48-1,0 24-15,0-23 16,0 23-16,0-24 15,-48 1 1,48-1 0,0 1 15,0 23-15,0-24-1,0 1 1,0-1 15,0 1-31,0-1 94,0 1 15,71 0-109,-47-24 16,93 23-16,24-23 15,-94 47-15,47-47 16,24 24-16,-24-24 16,0 0-16,0 0 15,0 0-15,47 0 16,48 0-16,-72 0 16,48 0-16,-118 0 15,117 0-15,-93-24 16,0 1-16,-24-1 15,-24 24-15,48 0 16,-1 0-16,1 0 16,46 0-16,-46 0 15,-24 0-15,71 0 16,23 0-16,-94 0 16,23 0-16,-23 0 15,-23 0 1,-1 0-16,1 0 31</inkml:trace>
  <inkml:trace contextRef="#ctx0" brushRef="#br0" timeOffset="3296.81">26317 9760 0,'0'47'47,"0"-24"-47,0 48 16,0 23-16,0-23 15,0-24-15,0 23 16,0-23-16,0 24 16,0-1-1,0-23-15,0-23 16,0 46-16,0-46 15,0 23-15,0-23 16,47 46-16,-47-46 31,0-1-15,0 1-16,24-1 16,-24 1-1,0-1 1,0 1-16,0-1 15,23 1-15,-23-1 63,0 24-63,0-23 16,0 46-16,24-46 15,-24-1-15,23 24 16,-23-23-1</inkml:trace>
  <inkml:trace contextRef="#ctx0" brushRef="#br0" timeOffset="4143.91">26623 10183 0,'0'0'0,"0"24"15,0-1-15,23 1 16,-23-1-1,0 1 1,0 23-16,48-24 16,-48 48-16,0-1 15,23 1-15,-23-24 16,0 24-16,0-1 31,0-46-31,0 23 16,0-24-1,0 1 17,0-1-17,0 24-15,0 0 16,0-23-16,0 46 16,0-23-16,0 0 15,0-23 1,24 0 78</inkml:trace>
  <inkml:trace contextRef="#ctx0" brushRef="#br0" timeOffset="4776.53">27023 10465 0,'23'24'78,"48"235"-78,-48-118 16,-23-47-16,0-24 16,24 1-16,-24-48 15,0 24-15,0-23 16</inkml:trace>
  <inkml:trace contextRef="#ctx0" brushRef="#br0" timeOffset="5344">27517 10559 0,'0'24'31,"0"23"-31,0 0 16,0-23-16,0 23 15,0-24-15,0 48 16,0-48-16,0 48 15,0-48-15,0 24 16,0-23-16,0 23 16,0-24 93</inkml:trace>
  <inkml:trace contextRef="#ctx0" brushRef="#br0" timeOffset="5752.32">27916 10748 0,'0'23'32,"0"1"-32,0 23 15,0 0-15,0 0 16,0 0 0,0-24-1,0 1-15,0 23 16,0-24-1,0 1 1</inkml:trace>
  <inkml:trace contextRef="#ctx0" brushRef="#br0" timeOffset="6104.61">28246 10842 0,'23'0'15,"-23"23"1,0 24 0,0-23-16,0 23 15,0-24-15,0 1 16,0 23 0,0-24 15,0 1 0,24-1-15</inkml:trace>
  <inkml:trace contextRef="#ctx0" brushRef="#br0" timeOffset="8969.76">23495 9877 0,'47'0'16,"-23"24"-1,23-1 1,23 25-16,-46 22 15,46-46-15,-23 23 16,0 0-16,24 0 16,-1-24-16,1 71 15,47-47-15,-48 24 16,24-48-16,-47-23 16,47 47-16,24-47 15,-24 24-15,-23-24 16,-1 0-16,1 0 15,-24 0-15,23 0 16,-23 0 0,0 0-1,47 0-15,-70-24 16,23 24 93</inkml:trace>
  <inkml:trace contextRef="#ctx0" brushRef="#br0" timeOffset="10343.56">29657 9078 0,'0'141'16,"0"0"-16,0-47 16,23 71-16,-23-24 15,0-71-15,24 48 16,-24 23-16,0-70 16,23-24-16,-23 23 15,24 48-15,-24-48 16,23 1-16,-23 0 15,0-48-15,0 24 16,0-23 0,0-1-16,0 1 15,0 23-15,47 0 16,-47-24-16,0 24 16,0-23-1,0 23 1,0-24-16,0 1 62,0-1-46,24 1-16,0-1 62,-1-23-62,1 0 16,46 47 0,-23-47-16,-23 0 15,46 24-15,24-24 16,47 0-16,-47 0 16,-23 0-16,0 0 15,-24-24-15,0 1 16,23 23-16,48-47 15,-95 47-15,48 0 16,-24-24-16,0 24 16,0 0-1</inkml:trace>
  <inkml:trace contextRef="#ctx0" brushRef="#br0" timeOffset="11064.01">30174 9972 0,'0'70'16,"0"1"-1,24-24-15,-24 0 16,0 0 0,0 0-16,0 0 15,0-24-15,23 24 16,1 0-16,-1 24 16,-23-48-1,0 1-15,0 0 16,24-1-1,-24 1 1,0-1 0,0 1-16,0-1 15,0 1 1</inkml:trace>
  <inkml:trace contextRef="#ctx0" brushRef="#br0" timeOffset="11648.02">30574 10418 0,'24'0'31,"-24"47"-31,0 0 16,23 24-16,1 0 15,-24-48-15,0 1 16,0 23-16,23-24 16,-23 1-1,0-1 17,0 1-17,0-1 16,0 1-31,0-1 16,24 1 15</inkml:trace>
  <inkml:trace contextRef="#ctx0" brushRef="#br0" timeOffset="12128.46">30974 10630 0,'0'-23'31,"70"23"-15,-70 23-1,24 24-15,-24-23 16,0-1-16,0 48 0,23-71 16,1 23-1,-24 1 1</inkml:trace>
  <inkml:trace contextRef="#ctx0" brushRef="#br0" timeOffset="12455.48">31468 10559 0,'23'0'31,"1"0"-15,-24 24-16,0 0 16,0-1-1,0 1-15,0-1 16,23-23-1,-23 47-15,24-23 32</inkml:trace>
  <inkml:trace contextRef="#ctx0" brushRef="#br0" timeOffset="13697.83">31938 9431 0,'0'70'16,"0"24"0,0-23-16,24 46 15,-24-23-15,23 1 16,24 22-16,-47 1 16,24-24-16,-24 23 15,0-46-15,23-24 16,-23 24-16,0-24 15,0-24-15,0 1 16,0-1-16,24 1 16,-24-1-16,0 24 15,0 0 1,0-23-16,0 23 16,0-24-1,0 1 32,0-1-31,0 1-1,23-1 48,1-23-48,-1 0-15,1 0 16,46 0-16,1 0 16,-48 0-16,48 0 15,0 0-15,-24 0 16,0 0 0,-24 0-16,24 0 15,24 0-15,-24 24 16,0-24-16,-24 0 15,48 0-15,-48 0 16,24 0-16,-23 0 47,-24-24 31,0 1-62</inkml:trace>
  <inkml:trace contextRef="#ctx0" brushRef="#br0" timeOffset="14272.06">32432 10771 0,'0'47'47,"0"0"-32,-23 0-15,23 0 16,0 0-16,0 0 16,0-23-1</inkml:trace>
  <inkml:trace contextRef="#ctx0" brushRef="#br0" timeOffset="14744.92">32597 10865 0,'23'0'15,"-23"24"17,0-1-17,24 1 1,-24-1-16,0 1 31,0-1-15,23 1 62</inkml:trace>
  <inkml:trace contextRef="#ctx0" brushRef="#br0" timeOffset="15112.03">32879 10936 0,'23'0'15,"-23"23"17,0 24-17,0-23 1,24-1 46</inkml:trace>
  <inkml:trace contextRef="#ctx0" brushRef="#br0" timeOffset="15391.54">33020 10936 0,'24'0'31,"-24"23"0,0 1-15,0-1-16,0 1 15,23-1 1</inkml:trace>
  <inkml:trace contextRef="#ctx0" brushRef="#br0" timeOffset="16824.83">31938 10959 0,'-23'0'31,"-24"47"-15,47-23-16,-24 23 16,24-24-1,0 1-15,0-1 16,0 1 0,0-1 15,0 25-16,47-48 1,24 0-16,-48 0 16,24 0-1,-23-48 32,-24 1-47,0 0 16,0 24-1,-24 23 126</inkml:trace>
  <inkml:trace contextRef="#ctx0" brushRef="#br0" timeOffset="19289.36">26247 8678 0,'-47'0'16,"0"0"-16,0 71 16,0-1-16,-24 48 15,24-1-15,23 24 16,-23 1-16,24-72 15,-24 24-15,0 71 16,-24-24-16,24-47 16,47-23-16,-47 23 15,47 0-15,-23-24 16,-1 71-16,24-23 16,0-24-1,0 0-15,0 0 16,0 24-16,0-1 15,24 1-15,-24-71 16,47 47-16,0 24 16,23-24-16,24 23 15,0-23 1,-47 0-16,24-23 16,70 47-16,94-1 15,-47 1-15,118 46 16,-71-70-16,24 1 15,-94-48-15,93 47 16,1-47-16,94 70 16,-24-46-16,24-48 15,-71 24-15,118 47 16,70-70-16,-164 70 16,47-70-16,23-24 15,-23 0-15,23 0 16,-47 0-16,-70 0 15,-141 0-15,70-47 16,-141 23-16,24-23 16,-48 47-16,1-24 15,-1 24-15,1 0 16,-1-47-16,24 24 16,-23 23-16,93 0 15,-23-71-15,-70 48 16</inkml:trace>
  <inkml:trace contextRef="#ctx0" brushRef="#br0" timeOffset="20344.76">25894 8796 0,'117'-71'0,"25"48"16,69-1-16,-46 0 15,47-23-15,-71 24 16,94-1-16,0-23 16,-47 24-16,0-1 15,48 1-15,22-1 16,166 24-16,-1-70 16,-141 70-16,-23 0 15,70 0-15,-23 0 16,0 0-16,93-24 15,-69 1-15,-48 23 16,-23-24-16,23-46 16,71 46-16,-71 24 15,-47 0-15,-47 0 16,-141 0-16,-23 0 16</inkml:trace>
  <inkml:trace contextRef="#ctx0" brushRef="#br0" timeOffset="23457.31">25047 12535 0,'0'47'31,"47"188"-15,-47-117-16,0 23 15,0-47-15,0 24 16,0 70-16,0-94 16,0-24-16,0-46 15,0 46 1,0-46-16,0 23 15,0-23-15,0 23 16,0 0 0,0 0-16,0 23 15,0-46-15,0 46 16,0-46-16,0 46 16,0-23-16,0 24 15,0 0-15,0-24 16,24 0-1,-24-24-15,0 1 16,0-1-16,0 1 16,0-1-16,0 1 15,0-1-15,23 1 16,1 46 0,-24-46-1,0-1 16,70 1 16,-23-24-31,24 0-16,-24 0 16,94 0-16,-23 0 15,-1 0-15,1 0 16,23 0-16,47 0 15,-94 0-15,0 0 16,47 0-16,-47 0 16,24 0-16,-47 0 15,23 0-15,-24 0 16,24 0-16,-23 0 16,23 0-16,-71 0 15,48 0-15,0 0 16,-24 0-16,23 0 15,-23 0-15,0 0 16,0 0-16,-23 0 16,23 0-16,-24 0 15</inkml:trace>
  <inkml:trace contextRef="#ctx0" brushRef="#br0" timeOffset="24249.49">29492 14369 0,'-23'48'47,"-1"-1"-31,1-24-16,23 1 16,-24-24-16,24 23 109,71-23-109</inkml:trace>
  <inkml:trace contextRef="#ctx0" brushRef="#br0" timeOffset="24585.52">29845 14322 0,'0'-23'0,"-24"46"31,1-23-15,23 24-16,-47 23 15,47 0 1,-24-23-16,24 23 16,71-47 62</inkml:trace>
  <inkml:trace contextRef="#ctx0" brushRef="#br0" timeOffset="26152.95">31938 12841 0,'-23'0'31,"23"188"-31,0-47 16,0-23-16,0 46 15,0-70-15,0 24 16,0-24-16,0-47 16,0 0-16,0-23 15,0-1-15,0 1 16,0-1-16,0 1 16,0-1-1,0 1-15,0-1 16,0 1-1,0-1 1,0 24-16,23 0 0,-23-23 31,0-1-31,0 1 16,0-1 0,0 1-16,0 23 31,0-24-16,0 1-15,24-24 16,-1 24-16,-23-1 16,0 24 15,24-23-15,-1-1 15,24-23-31,24 0 15,-48 0-15,24 0 16,47 0-16,1 0 16,-25 0-16,-46 0 15,-1 0-15,1 0 16,-1 0 0,1 0 30,-1 0-30,1 0 0,-1 0-1,1 0-15,-1 0 16,1 0 0,-1 0-16,24 0 31,-23 0-16,-1 0-15,1 0 47,-1 0 63,1 0-110,-1 0 15,1 0 1,-1 0-16,1 0 16,23 0-16</inkml:trace>
  <inkml:trace contextRef="#ctx0" brushRef="#br0" timeOffset="27017.13">32056 13993 0,'23'118'47,"-23"-71"-47,0 0 15,0 0-15,0-24 16,47 24-16,-47-23 15,0 23 1,0-23-16,0 23 31,0-24 16,24 1 78</inkml:trace>
  <inkml:trace contextRef="#ctx0" brushRef="#br0" timeOffset="27521.33">32267 14346 0,'24'47'62,"-24"0"-46,23 24-16,-23-24 16,0-24-1,0 1 95,24-24-95</inkml:trace>
  <inkml:trace contextRef="#ctx0" brushRef="#br0" timeOffset="27945.07">32456 14346 0,'0'23'63,"0"25"-48,23-48 1,-23 23 0,24-23 77,-24 47-93</inkml:trace>
  <inkml:trace contextRef="#ctx0" brushRef="#br0" timeOffset="28552.85">32691 14534 0</inkml:trace>
  <inkml:trace contextRef="#ctx0" brushRef="#br0" timeOffset="29095.95">32832 14534 0</inkml:trace>
  <inkml:trace contextRef="#ctx0" brushRef="#br0" timeOffset="29257.25">32855 14534 0,'47'0'16,"-23"0"31,-1 0-31</inkml:trace>
  <inkml:trace contextRef="#ctx0" brushRef="#br0" timeOffset="29883.82">33067 14464 0,'24'0'94,"-24"-47"-79,0-1-15,0 25 47,23 23 47,-23 23-78</inkml:trace>
  <inkml:trace contextRef="#ctx0" brushRef="#br0" timeOffset="30441.74">33232 14346 0,'0'23'78,"0"1"-78,0 0 16,0-1 15</inkml:trace>
  <inkml:trace contextRef="#ctx0" brushRef="#br0" timeOffset="30802.06">33279 14252 0,'0'23'47,"0"24"-32,0-23 1,0-1 0,23 1 46,1-24-46,-1 0-1</inkml:trace>
  <inkml:trace contextRef="#ctx0" brushRef="#br0" timeOffset="31177.82">33490 14087 0,'24'47'47,"-1"24"-32,-23-48-15,0 1 16,0 46-16,0 1 15,0-24-15,0 24 16,0-24 0,0-24-1,0 1 48</inkml:trace>
  <inkml:trace contextRef="#ctx0" brushRef="#br0" timeOffset="31792.26">33044 14558 0,'23'0'16,"71"0"-1,-23 0-15,23 0 16,0 0-16,-71 0 16,48 0-16,-24 0 15,-24 0 1,1 0-16</inkml:trace>
  <inkml:trace contextRef="#ctx0" brushRef="#br0" timeOffset="33416.87">33020 14417 0,'0'-48'63,"0"25"-47,-24 23-1,-23 0 16,24 0-31,-1 0 16,-23 0-16,-23 0 16,46 0-16,1 0 15,-1 0-15,1 0 16,-1 0-16,1 0 16,-1 0-16,1 0 15,-1 0 1,1 0-1,-1 0 1,1 0 0,-1 0-1,1 0 1,-1 23-16,1-23 16,23 24-1,-24 0 1,24-1-16,-47 1 15,47-1 1,0 1 15,0 23-31,0-24 16,0 1-16,0-1 16,0 1-16,0 23 15,0-24 1,0 24-1,0-23 32,0-1-31,0 1-16,23-1 31,1-23-31,0 0 16,23 0-1,-47 24-15,23-24 16,24 0 0,-23 0-16,23 0 15,-24 0 1,1 0 0,-1 0-16,1 0 15,-1 0-15,1 0 16,-1 0-1,1 0 1,-1 0-16,1 0 16,-1 0-1,1 0-15,-1 0 16,1 0 15,46 0-15,-70-24-16,48 1 15,-1-1-15,-47 1 16,0-1 0,0-23 15,0 24-31,0-1 16,0 1-1,0-1-15,0-23 16,0 0-16,0 0 15,-24-23-15,1 22 16,-1-22 0,0 70 15,1 0-15,-24 0-1,0 0-15,-24 0 16,1 0-16</inkml:trace>
  <inkml:trace contextRef="#ctx0" brushRef="#br0" timeOffset="34024.01">32714 14840 0,'24'23'46,"-24"48"-46,47-1 16,-47-22-16,0-1 16,0-24-16,0 24 15,0 0-15,0 24 16,0-48-16,0 1 16,0-1-16,0 24 15,-24-23 1,24-1-1,0 1 79</inkml:trace>
  <inkml:trace contextRef="#ctx0" brushRef="#br0" timeOffset="34905.95">32620 15851 0,'0'-23'78,"-94"46"-62,47 1-16,-23 46 15,46-46 1,24-1-16,0 1 16,0-1-16,0 1 15,0-1-15,0 1 16,0-1 0,0 1-16,24 23 15,-1-47 1,71 70-16,-47-70 15,-23 0 1,23 0 0,-24 0 15,1 0-31,-24-23 16,23-24-1,-23 23-15,24-23 16,-24 0-1,0 0-15,0 24 16,0-1 31,-24 24-31,24-23-16,-47-1 15,47 1-15,-23 23 16,-1-24-16,1 1 15,-1-1-15,1 24 32,-1 0 15</inkml:trace>
  <inkml:trace contextRef="#ctx0" brushRef="#br0" timeOffset="49649.71">23072 15663 0,'-24'0'31,"24"24"-15,-23 93-1,23 1-15,0 23 16,0-24-16,0 48 16,0-71-16,0-47 15,0 0-15,0-23 31</inkml:trace>
  <inkml:trace contextRef="#ctx0" brushRef="#br0" timeOffset="50891.47">23377 15828 0,'0'-24'47,"24"24"-32,-1 0-15,24 0 16,-23 0-16,23 0 15,-23 0 1,46 24 0,-46 23-1,-24-24 1,47 24-16,-47-23 16,0-1-16,0 1 15,0 23 1,0 0-16,0-24 15,0 24-15,0-23 16,0 23 0,-24-24-1,1-23-15,-1 0 16,1 0 0,46 0 140,71 24-156,-47 23 15,-23-23 1,-1-1 0,-23 1-1,24-24-15,-24 47 16,0-24-16,0 1 16,0-1-1,0 1-15,-24-1 78,1-23-78,-1 0 16,-23 0-16,-23 0 16,-24 0-16,23 0 15,47 0 1,-23 0-16,24 0 15,-24 0 64</inkml:trace>
  <inkml:trace contextRef="#ctx0" brushRef="#br0" timeOffset="52818.9">24083 16322 0,'23'0'63,"1"0"-48,0 0-15,-1-24 16,24 0-16,0 24 15,0-47-15,0 47 16,-47-23-16,47-1 16,0 1-16,-47-1 15,24 1-15,-1 23 16,1 0-16,-1-24 16,24 24-1,-23 0-15,23 0 16,0 0-16,-24 0 15,48 0-15,0 0 16,46 0-16,-46 0 16,-24 24-16,-24-24 15,24 23-15,24 1 16,-48-1 0,1-23-16,23 24 15,0-24-15,47 0 16,-23 0-1,-24 0-15,0 0 16,0 0 0,-24 0-16,1 0 31,-1 0-31,-23-24 16,24 24-1,-24-23-15,23 23 47</inkml:trace>
  <inkml:trace contextRef="#ctx0" brushRef="#br0" timeOffset="54321.1">26552 15569 0,'-23'0'15,"-1"0"1,1 0-16,-24 23 16,-24 1-16,1 47 15,46-71-15,1 47 16,-1 23-16,1-23 16,23-23-16,0 23 15,0 0-15,0 47 16,0-47-16,0-24 15,0 1 1,0-1-16,0 1 16,0 23-1,0-24 1,0 1 0,0 0-16,0-1 15,0 1 16,0 23-31,47-47 16,23 0 0,-46 0-1,-1 0-15,48 0 16,-24 0-16,0 0 31,0 0-15,-24-24-1,1-46-15,-24 22 16,23 1-16,-23 24 16,0-1-1,0 1 1,0-1 15,0 1-15,0-1-1,0 1-15,0-24 16,-47 23-16,-23 24 16,23 0-16,0 0 15,-24 0-15,48 0 16,-1 0-16,-23 0 16,0 0-16,-23 24 15,46-1 1,1 1-1,-1-24 1,24 23-16,-23-23 16,23 24-1,0-1 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2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9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1581-C4A6-43B7-A212-170C6B70A2D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62581"/>
            <a:ext cx="11940989" cy="1376980"/>
          </a:xfrm>
        </p:spPr>
        <p:txBody>
          <a:bodyPr>
            <a:noAutofit/>
          </a:bodyPr>
          <a:lstStyle/>
          <a:p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from Scratch</a:t>
            </a:r>
            <a:endParaRPr lang="en-US" sz="96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9E6F0-3039-4FF3-85BF-CECC30387444}"/>
              </a:ext>
            </a:extLst>
          </p:cNvPr>
          <p:cNvSpPr txBox="1"/>
          <p:nvPr/>
        </p:nvSpPr>
        <p:spPr>
          <a:xfrm>
            <a:off x="3790279" y="2377441"/>
            <a:ext cx="4371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+ Practical </a:t>
            </a:r>
          </a:p>
        </p:txBody>
      </p:sp>
    </p:spTree>
    <p:extLst>
      <p:ext uri="{BB962C8B-B14F-4D97-AF65-F5344CB8AC3E}">
        <p14:creationId xmlns:p14="http://schemas.microsoft.com/office/powerpoint/2010/main" val="185859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FEC8D3-0DB3-4E7C-ABA0-A6BFC4EC246F}"/>
              </a:ext>
            </a:extLst>
          </p:cNvPr>
          <p:cNvSpPr/>
          <p:nvPr/>
        </p:nvSpPr>
        <p:spPr>
          <a:xfrm>
            <a:off x="114747" y="43032"/>
            <a:ext cx="535324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Regularization,</a:t>
            </a:r>
          </a:p>
          <a:p>
            <a:pPr algn="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(L2) Ridge Regression</a:t>
            </a:r>
          </a:p>
          <a:p>
            <a:pPr algn="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(L1) Lasso Regression</a:t>
            </a:r>
            <a:endParaRPr lang="en-PK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3EEBF-DEAE-4297-9D35-EEF505E2A823}"/>
              </a:ext>
            </a:extLst>
          </p:cNvPr>
          <p:cNvSpPr/>
          <p:nvPr/>
        </p:nvSpPr>
        <p:spPr>
          <a:xfrm>
            <a:off x="6246606" y="196919"/>
            <a:ext cx="53532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edium-content-serif-font"/>
              </a:rPr>
              <a:t>Regularization is a process of introducing additional information in order to prevent overfitting.</a:t>
            </a:r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0341B7-D966-45E8-9528-CC1B9189BE42}"/>
                  </a:ext>
                </a:extLst>
              </p14:cNvPr>
              <p14:cNvContentPartPr/>
              <p14:nvPr/>
            </p14:nvContentPartPr>
            <p14:xfrm>
              <a:off x="626400" y="702720"/>
              <a:ext cx="11472840" cy="5266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0341B7-D966-45E8-9528-CC1B9189BE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040" y="693360"/>
                <a:ext cx="11491560" cy="52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68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293DE6-5398-4B61-85B9-C1C619F28E0A}"/>
              </a:ext>
            </a:extLst>
          </p:cNvPr>
          <p:cNvSpPr/>
          <p:nvPr/>
        </p:nvSpPr>
        <p:spPr>
          <a:xfrm>
            <a:off x="3877979" y="2331720"/>
            <a:ext cx="28908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i="1" dirty="0">
                <a:solidFill>
                  <a:srgbClr val="7030A0"/>
                </a:solidFill>
              </a:rPr>
              <a:t>Thanks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0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27587</TotalTime>
  <Words>37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medium-content-serif-font</vt:lpstr>
      <vt:lpstr>Office Theme</vt:lpstr>
      <vt:lpstr>   Deep Learning from Scratch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Fahad Hussain</dc:creator>
  <cp:lastModifiedBy>Neeraj Kumar</cp:lastModifiedBy>
  <cp:revision>468</cp:revision>
  <dcterms:created xsi:type="dcterms:W3CDTF">2019-11-05T08:22:51Z</dcterms:created>
  <dcterms:modified xsi:type="dcterms:W3CDTF">2025-01-13T14:46:59Z</dcterms:modified>
</cp:coreProperties>
</file>