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7" r:id="rId2"/>
    <p:sldId id="289" r:id="rId3"/>
    <p:sldId id="288" r:id="rId4"/>
    <p:sldId id="256" r:id="rId5"/>
    <p:sldId id="257" r:id="rId6"/>
    <p:sldId id="258" r:id="rId7"/>
    <p:sldId id="259" r:id="rId8"/>
    <p:sldId id="260" r:id="rId9"/>
    <p:sldId id="28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5" r:id="rId30"/>
    <p:sldId id="286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4C10-565D-4DF9-A25D-9565D29DDF2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A20AB-484E-43B8-AE59-EF25AE52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3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69AA-ADAC-1E49-A36E-CA4BD000C12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232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1DB28-BCB1-4E9F-A89A-91A80D60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21DEF-BA25-4951-94A5-7BB6ADE3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7CD70-CEED-4011-975D-1A770DB5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3729D-A8C8-41C4-8060-A20D111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F2394-89F2-45C9-8D5A-9DD7F4A3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02E2D-E9F4-4402-A448-E9E02F81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AFDF4-D3BB-4732-ACCE-C4237EE2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B8789-86BA-451F-9232-937A35F7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A3D0E-0247-47C7-B221-A1B92968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E45DD-A23C-43A4-9F65-4D4699DC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067C2-87D4-4270-A751-ECA74CA53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0B681-D4EA-485B-AE4A-3AB840E4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010DA-7663-448A-9610-F153EFFB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90BB2-2B21-4EEF-B2B1-B541A311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198ED-2B4D-4681-8076-26C43C46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EC499-03F3-4304-8488-FC96898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EFD64-FCCD-4FFD-BB1F-E0EA069A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91DBD-8796-443A-9085-7B655DC3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CB14F-D1D6-45A7-846A-170C959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EC6E-6393-4683-8C85-7569D292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93D4B-BF32-4EE0-A915-87E16C3C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3DAC4-05F7-4780-B295-A67A53F2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8143E-4047-412C-8608-1174DD44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BD4E0-1E7A-4D0A-8237-7207108E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DD78-8BD2-480C-8BF2-D2060590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4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8408E-5B54-49D3-8A0E-3825C450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23DA2-5D71-4D28-B18C-67A3195A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3DBD3-3D8F-47F3-8506-0C4AF9CE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28AED-42CC-4988-956F-2CD70C25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DFCEF-5C0F-43BB-A8BA-70527804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08159-BB60-4E30-A09A-DEC8AB39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BA9E-FC47-4D80-9A0E-C8BF3F68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30077-99CE-4B15-B79D-30AC339E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9B0D11-C59F-460B-9881-DBFDE8A9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9737C-4966-4885-AFAB-A25E2F2C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2FE75-E38A-4BD6-A7B8-990402835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0DC3B3-0AF9-4705-94CF-22FBD5F4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E058B6-078C-488E-B978-C6B28226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3DE0A7-58E5-4020-99FC-E086C8D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1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B1895-37AE-4CCE-9804-5E3BC384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F7320-B608-4C30-8C3F-7D1BB5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DB988F-A703-4A48-9967-367C31B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C3BE6-D1D4-4CBD-A1E1-08308A06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6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BAF29-8666-4EBF-B241-B91FBA05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8A633-4BA0-43A3-8DD2-C5868BC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886D1-5647-439C-B076-3FE0C07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33281-4FF7-40CD-BCC4-48609FA7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E833D-074E-4FF7-A84A-EEB00A41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0CF7B-E7F3-4E8D-9092-23830DDC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5561B-2CA2-4C93-9C11-EC0B3536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43C59-8B98-42FE-9D3E-1435337D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AE1AA-F047-4A3C-8643-A0A4F40E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0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2ABC9-B2C8-4C3B-ACE4-629C8D24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DF921-0EBF-4D28-A7A3-D0664C55D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C60BC-8718-4C67-8844-9750DCC5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200E5-8544-4B3C-A466-8BA4F95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BB01A-D410-4F8B-8904-79D406E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5A163-74A2-489C-801A-E426A88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DABB-75DB-47AC-8EA7-54F1A75B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E81D8-1465-45C8-826F-DD981AC1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04DFB-79BE-43EB-9AE8-26C136AAA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EA24-949C-4815-A8F1-33534556083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DDBC4-4601-4279-BA3A-7A0F8CA3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FCEDA-7E5F-4BF6-B64F-83A8C2CF7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A8C5-AECE-4AEB-98B6-0CB6090D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0FE5-6F4D-4969-BFE8-FDD0A1CF2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진행상황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71ACC9-DFBA-4AC4-B078-EC55BA438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772E07-CD2E-44AD-8EDD-60C9AFAC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204036"/>
            <a:ext cx="5648325" cy="447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62861-753E-4D67-B3B9-230DB2BAD349}"/>
              </a:ext>
            </a:extLst>
          </p:cNvPr>
          <p:cNvSpPr txBox="1"/>
          <p:nvPr/>
        </p:nvSpPr>
        <p:spPr>
          <a:xfrm>
            <a:off x="2717799" y="5181600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세가지 항목을 클릭 시 해당 항목으로 이동</a:t>
            </a:r>
            <a:endParaRPr lang="en-US" altLang="ko-KR" dirty="0"/>
          </a:p>
          <a:p>
            <a:r>
              <a:rPr lang="ko-KR" altLang="en-US" dirty="0"/>
              <a:t>해결과제 </a:t>
            </a:r>
            <a:r>
              <a:rPr lang="en-US" altLang="ko-KR" dirty="0"/>
              <a:t>: </a:t>
            </a:r>
            <a:r>
              <a:rPr lang="ko-KR" altLang="en-US" dirty="0" err="1"/>
              <a:t>로그인시</a:t>
            </a:r>
            <a:r>
              <a:rPr lang="ko-KR" altLang="en-US" dirty="0"/>
              <a:t> 해당 로그인 정보를 사용되게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6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862861-753E-4D67-B3B9-230DB2BAD349}"/>
              </a:ext>
            </a:extLst>
          </p:cNvPr>
          <p:cNvSpPr txBox="1"/>
          <p:nvPr/>
        </p:nvSpPr>
        <p:spPr>
          <a:xfrm>
            <a:off x="2717799" y="5181600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나의 정보 페이지 클릭 시 화면 출력</a:t>
            </a:r>
            <a:r>
              <a:rPr lang="en-US" altLang="ko-KR" dirty="0"/>
              <a:t>, </a:t>
            </a:r>
            <a:r>
              <a:rPr lang="ko-KR" altLang="en-US" dirty="0"/>
              <a:t>로그인 정보가 있을 시 수정이 되지않는 아이디를 제외한 값들의 수정이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해결과제 </a:t>
            </a:r>
            <a:r>
              <a:rPr lang="en-US" altLang="ko-KR" dirty="0"/>
              <a:t>: </a:t>
            </a:r>
            <a:r>
              <a:rPr lang="ko-KR" altLang="en-US" dirty="0" err="1"/>
              <a:t>로그인시</a:t>
            </a:r>
            <a:r>
              <a:rPr lang="ko-KR" altLang="en-US" dirty="0"/>
              <a:t> 해당 로그인 정보를 사용되게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639C7-CE25-4E66-BA4A-13DE53DB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63" y="1030069"/>
            <a:ext cx="4649721" cy="3227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E9AC2-4124-4829-9B80-EDEAB20D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41" y="1030069"/>
            <a:ext cx="4640196" cy="32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862861-753E-4D67-B3B9-230DB2BAD349}"/>
              </a:ext>
            </a:extLst>
          </p:cNvPr>
          <p:cNvSpPr txBox="1"/>
          <p:nvPr/>
        </p:nvSpPr>
        <p:spPr>
          <a:xfrm>
            <a:off x="2717799" y="5181600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게시글 </a:t>
            </a:r>
            <a:r>
              <a:rPr lang="en-US" altLang="ko-KR" dirty="0"/>
              <a:t>DB </a:t>
            </a:r>
            <a:r>
              <a:rPr lang="ko-KR" altLang="en-US" dirty="0"/>
              <a:t>에서 값을 가져와 페이지화 완료</a:t>
            </a:r>
            <a:endParaRPr lang="en-US" altLang="ko-KR" dirty="0"/>
          </a:p>
          <a:p>
            <a:r>
              <a:rPr lang="ko-KR" altLang="en-US" dirty="0"/>
              <a:t>해결과제 </a:t>
            </a:r>
            <a:r>
              <a:rPr lang="en-US" altLang="ko-KR" dirty="0"/>
              <a:t>: </a:t>
            </a:r>
            <a:r>
              <a:rPr lang="ko-KR" altLang="en-US" dirty="0" err="1"/>
              <a:t>로그인시</a:t>
            </a:r>
            <a:r>
              <a:rPr lang="ko-KR" altLang="en-US" dirty="0"/>
              <a:t> 해당 아이디로 작성한 글만 가져오는 </a:t>
            </a:r>
            <a:r>
              <a:rPr lang="en-US" altLang="ko-KR" dirty="0"/>
              <a:t>DB</a:t>
            </a:r>
            <a:r>
              <a:rPr lang="ko-KR" altLang="en-US" dirty="0"/>
              <a:t>설정을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639C7-CE25-4E66-BA4A-13DE53DB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63" y="1030069"/>
            <a:ext cx="4649721" cy="3227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E9AC2-4124-4829-9B80-EDEAB20D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41" y="1030069"/>
            <a:ext cx="4640196" cy="3281931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58CBD31-39E4-4518-A2AE-6ED352CAC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06" y="1041581"/>
            <a:ext cx="4918668" cy="3270419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A3FB878-5AAD-41A0-9C56-A36A784EC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84" y="1030070"/>
            <a:ext cx="4810654" cy="32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4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6EAA-961C-4836-9953-9C83076C7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게시판 리스트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최슬기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D466472-3AB9-4A3C-A3C2-8B6E8EF6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743"/>
            <a:ext cx="9144000" cy="545892"/>
          </a:xfrm>
        </p:spPr>
        <p:txBody>
          <a:bodyPr/>
          <a:lstStyle/>
          <a:p>
            <a:r>
              <a:rPr lang="ko-KR" altLang="en-US" dirty="0"/>
              <a:t>게시판 카테고리별 리스트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1D4980-9610-4380-A970-EC4C0FDB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1639098"/>
            <a:ext cx="10893287" cy="2222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65DCC-C229-4059-942B-D00C3AAC5EAE}"/>
              </a:ext>
            </a:extLst>
          </p:cNvPr>
          <p:cNvSpPr txBox="1"/>
          <p:nvPr/>
        </p:nvSpPr>
        <p:spPr>
          <a:xfrm>
            <a:off x="225287" y="4280452"/>
            <a:ext cx="494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클릭 시 리스트 별로 </a:t>
            </a:r>
            <a:endParaRPr lang="en-US" altLang="ko-KR" dirty="0"/>
          </a:p>
          <a:p>
            <a:r>
              <a:rPr lang="ko-KR" altLang="en-US" dirty="0"/>
              <a:t>변경 되어서 출력 기능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F6C64-4854-45C4-8D32-95B40C48383C}"/>
              </a:ext>
            </a:extLst>
          </p:cNvPr>
          <p:cNvSpPr txBox="1"/>
          <p:nvPr/>
        </p:nvSpPr>
        <p:spPr>
          <a:xfrm>
            <a:off x="225287" y="5419568"/>
            <a:ext cx="598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오류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에는 카테고리가 뜨는데 아래 리스트에 뜨지 않음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7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BDFEE2-342A-4F5C-8A98-FECE7AFE10E5}"/>
              </a:ext>
            </a:extLst>
          </p:cNvPr>
          <p:cNvSpPr txBox="1"/>
          <p:nvPr/>
        </p:nvSpPr>
        <p:spPr>
          <a:xfrm>
            <a:off x="318052" y="5751444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리스트별 번호가 기준이 전체리스트로 되어있음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추후 변경예정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48890D-97F8-4DC8-9B01-E779AC5D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91720"/>
            <a:ext cx="11648661" cy="16021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5F128E-3312-4D2C-B532-C14B49EB377F}"/>
              </a:ext>
            </a:extLst>
          </p:cNvPr>
          <p:cNvSpPr txBox="1"/>
          <p:nvPr/>
        </p:nvSpPr>
        <p:spPr>
          <a:xfrm>
            <a:off x="318052" y="2062300"/>
            <a:ext cx="49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클릭 시 화면 이동 없이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처리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42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A2303-5311-4117-828E-EE24465ED784}"/>
              </a:ext>
            </a:extLst>
          </p:cNvPr>
          <p:cNvSpPr txBox="1"/>
          <p:nvPr/>
        </p:nvSpPr>
        <p:spPr>
          <a:xfrm>
            <a:off x="2637182" y="1077316"/>
            <a:ext cx="10383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ajaxFun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(){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$("[name=category]").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qstr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"category="+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=="</a:t>
            </a:r>
            <a:r>
              <a:rPr lang="ko-KR" altLang="en-US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전체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catVal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"";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 </a:t>
            </a:r>
            <a:r>
              <a:rPr lang="ko-KR" altLang="en-US" sz="18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아무것도 선택 안되어 </a:t>
            </a:r>
            <a:r>
              <a:rPr lang="ko-KR" altLang="en-US" sz="1800" b="1" dirty="0" err="1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있을시</a:t>
            </a:r>
            <a:r>
              <a:rPr lang="ko-KR" altLang="en-US" sz="18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처리</a:t>
            </a:r>
            <a:endParaRPr lang="en-US" altLang="ko-KR" sz="1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("post","list_data.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?",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true);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xhr.setRequestHeader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("Content-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Type","application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/x-www-form-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urlencoded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function(){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4 &amp;&amp;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==200){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$(".list").html(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var show = "&lt;h4&gt;"+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listData.tot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+"&lt;/h2&gt;";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$(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listData.categoryList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).each(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function(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listData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pPr lvl="2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$(".list").html(show);</a:t>
            </a: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algn="l"/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qstr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F3243-F1A9-4CE1-9FBC-9CDB2183E766}"/>
              </a:ext>
            </a:extLst>
          </p:cNvPr>
          <p:cNvSpPr txBox="1"/>
          <p:nvPr/>
        </p:nvSpPr>
        <p:spPr>
          <a:xfrm>
            <a:off x="165652" y="153986"/>
            <a:ext cx="49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클릭 시 화면 이동 없이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처리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278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CED60-53D4-4A02-A1F2-E5EFEF0FDC42}"/>
              </a:ext>
            </a:extLst>
          </p:cNvPr>
          <p:cNvSpPr txBox="1"/>
          <p:nvPr/>
        </p:nvSpPr>
        <p:spPr>
          <a:xfrm>
            <a:off x="318049" y="730344"/>
            <a:ext cx="494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 * FROM board\r\n"</a:t>
            </a:r>
          </a:p>
          <a:p>
            <a:pPr algn="l"/>
            <a:r>
              <a:rPr lang="en-US" altLang="ko-KR" sz="18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"WHERE category like '%'||lower( ? )||'%' \r\n"</a:t>
            </a:r>
          </a:p>
          <a:p>
            <a:pPr algn="l"/>
            <a:r>
              <a:rPr lang="en-US" altLang="ko-KR" sz="18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"ORDER BY num DESC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3C46E-660D-444A-9F09-7EE2516166F5}"/>
              </a:ext>
            </a:extLst>
          </p:cNvPr>
          <p:cNvSpPr txBox="1"/>
          <p:nvPr/>
        </p:nvSpPr>
        <p:spPr>
          <a:xfrm>
            <a:off x="318050" y="165907"/>
            <a:ext cx="49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리스트 </a:t>
            </a:r>
            <a:r>
              <a:rPr lang="en-US" altLang="ko-KR" b="1" dirty="0" err="1"/>
              <a:t>sql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6094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A8D53-4D54-4BA0-A3C4-A8D0274BDD5C}"/>
              </a:ext>
            </a:extLst>
          </p:cNvPr>
          <p:cNvSpPr txBox="1"/>
          <p:nvPr/>
        </p:nvSpPr>
        <p:spPr>
          <a:xfrm>
            <a:off x="278291" y="2644856"/>
            <a:ext cx="92235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PageDto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totalRecord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게시물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numPerPage</a:t>
            </a:r>
            <a:r>
              <a:rPr lang="ko-KR" altLang="en-US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한페이지에 보여지는 게시물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pagePerBlock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페이지의 한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totalPage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페이지</a:t>
            </a: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totalBlock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nowPage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페이지</a:t>
            </a: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nowBlock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</a:t>
            </a:r>
            <a:r>
              <a:rPr lang="ko-KR" altLang="en-US" sz="18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endParaRPr lang="ko-KR" altLang="en-US" sz="1800" u="sng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beginPerPage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8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한페이지의 맨 위 게시물</a:t>
            </a:r>
          </a:p>
          <a:p>
            <a:pPr algn="l"/>
            <a:r>
              <a:rPr lang="ko-KR" altLang="en-US" sz="18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pPr algn="l"/>
            <a:r>
              <a:rPr lang="en-US" altLang="ko-KR" sz="18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42228-84E4-423B-B0A9-6AF50014BCC0}"/>
              </a:ext>
            </a:extLst>
          </p:cNvPr>
          <p:cNvSpPr txBox="1"/>
          <p:nvPr/>
        </p:nvSpPr>
        <p:spPr>
          <a:xfrm>
            <a:off x="278291" y="473658"/>
            <a:ext cx="495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en-US" altLang="ko-KR" dirty="0" err="1"/>
              <a:t>dto</a:t>
            </a:r>
            <a:endParaRPr lang="en-US" altLang="ko-KR" dirty="0"/>
          </a:p>
          <a:p>
            <a:r>
              <a:rPr lang="en-US" altLang="ko-KR" dirty="0"/>
              <a:t>Mvc2</a:t>
            </a:r>
            <a:r>
              <a:rPr lang="ko-KR" altLang="en-US" dirty="0"/>
              <a:t>로 어떻게 해야 할지 해결 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64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1AC8B-E8ED-4FA4-BAE6-1D0E89550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게시물 등록과 상세페이지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이수민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6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6B1A3-7B92-4BEE-AADD-1F0186B7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FA87F-AE23-4BC7-9479-81F648DB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94" y="1809069"/>
            <a:ext cx="7505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4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1646A-1896-4373-AC5D-7E589EAB092D}"/>
              </a:ext>
            </a:extLst>
          </p:cNvPr>
          <p:cNvSpPr txBox="1"/>
          <p:nvPr/>
        </p:nvSpPr>
        <p:spPr>
          <a:xfrm>
            <a:off x="447675" y="330279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데이터베이스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39C110-0704-4BFD-BB9B-47B3AB21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883932"/>
            <a:ext cx="5267325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5FE82-335F-4373-AA4D-27AED63148A3}"/>
              </a:ext>
            </a:extLst>
          </p:cNvPr>
          <p:cNvSpPr txBox="1"/>
          <p:nvPr/>
        </p:nvSpPr>
        <p:spPr>
          <a:xfrm>
            <a:off x="590550" y="1940093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작성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12164-136A-4C9D-89C3-5229EFE8A2CB}"/>
              </a:ext>
            </a:extLst>
          </p:cNvPr>
          <p:cNvSpPr txBox="1"/>
          <p:nvPr/>
        </p:nvSpPr>
        <p:spPr>
          <a:xfrm>
            <a:off x="7096124" y="1524595"/>
            <a:ext cx="450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수 처리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 별로 글 하나에 한번만 추천 가능하게 처리하기 위해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5ACDB5-5859-4843-833E-68AD9686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02" y="3609202"/>
            <a:ext cx="278029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2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1AC8B-E8ED-4FA4-BAE6-1D0E89550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이수민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6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F76922-02C4-4F70-A297-3B1A938338BA}"/>
              </a:ext>
            </a:extLst>
          </p:cNvPr>
          <p:cNvSpPr txBox="1"/>
          <p:nvPr/>
        </p:nvSpPr>
        <p:spPr>
          <a:xfrm>
            <a:off x="1781175" y="547687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등록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CA943D-6E9A-4344-BDF2-A0F78520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4" y="1011793"/>
            <a:ext cx="5520731" cy="4152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F5074B-2079-4F86-8BE0-567CF1F5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011793"/>
            <a:ext cx="6096000" cy="3790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CD6EF3-EBF8-4B3B-A00D-B5EF8F8BDE74}"/>
              </a:ext>
            </a:extLst>
          </p:cNvPr>
          <p:cNvSpPr txBox="1"/>
          <p:nvPr/>
        </p:nvSpPr>
        <p:spPr>
          <a:xfrm>
            <a:off x="7343775" y="5476875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리스트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2FB9D-8004-4A64-9A6C-7F076FAF90BD}"/>
              </a:ext>
            </a:extLst>
          </p:cNvPr>
          <p:cNvSpPr txBox="1"/>
          <p:nvPr/>
        </p:nvSpPr>
        <p:spPr>
          <a:xfrm>
            <a:off x="447675" y="330279"/>
            <a:ext cx="2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화면 구현</a:t>
            </a:r>
          </a:p>
        </p:txBody>
      </p:sp>
    </p:spTree>
    <p:extLst>
      <p:ext uri="{BB962C8B-B14F-4D97-AF65-F5344CB8AC3E}">
        <p14:creationId xmlns:p14="http://schemas.microsoft.com/office/powerpoint/2010/main" val="227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F76922-02C4-4F70-A297-3B1A938338BA}"/>
              </a:ext>
            </a:extLst>
          </p:cNvPr>
          <p:cNvSpPr txBox="1"/>
          <p:nvPr/>
        </p:nvSpPr>
        <p:spPr>
          <a:xfrm>
            <a:off x="609600" y="247650"/>
            <a:ext cx="2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구현한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CBE3-2263-4844-914B-FD35B037D4E5}"/>
              </a:ext>
            </a:extLst>
          </p:cNvPr>
          <p:cNvSpPr txBox="1"/>
          <p:nvPr/>
        </p:nvSpPr>
        <p:spPr>
          <a:xfrm>
            <a:off x="276225" y="971550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 입력 후 버튼 클릭 시 작성 내용이 글 목록에 추가된다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 작성자는 로그인 화면에서 </a:t>
            </a:r>
            <a:r>
              <a:rPr lang="en-US" altLang="ko-KR" dirty="0"/>
              <a:t>ajax</a:t>
            </a:r>
            <a:r>
              <a:rPr lang="ko-KR" altLang="en-US" dirty="0"/>
              <a:t>를 통해 얻어온 값으로 저장되어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20BA7C-27B5-44DB-83B9-DCB61C97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941046"/>
            <a:ext cx="5230329" cy="3837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EF7DE-38E1-4081-A2BB-A260AAC40FAF}"/>
              </a:ext>
            </a:extLst>
          </p:cNvPr>
          <p:cNvSpPr txBox="1"/>
          <p:nvPr/>
        </p:nvSpPr>
        <p:spPr>
          <a:xfrm>
            <a:off x="1906105" y="6101775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2C740E-4754-4A43-8909-A748B7A6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6" y="1914852"/>
            <a:ext cx="5229225" cy="3837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8F0763-4204-4321-A229-1ACB29399513}"/>
              </a:ext>
            </a:extLst>
          </p:cNvPr>
          <p:cNvSpPr txBox="1"/>
          <p:nvPr/>
        </p:nvSpPr>
        <p:spPr>
          <a:xfrm>
            <a:off x="7953376" y="6049387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등록 </a:t>
            </a:r>
            <a:r>
              <a:rPr lang="en-US" altLang="ko-KR" dirty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33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1646A-1896-4373-AC5D-7E589EAB092D}"/>
              </a:ext>
            </a:extLst>
          </p:cNvPr>
          <p:cNvSpPr txBox="1"/>
          <p:nvPr/>
        </p:nvSpPr>
        <p:spPr>
          <a:xfrm>
            <a:off x="447675" y="330279"/>
            <a:ext cx="2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에러사항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E02C3-B0E0-4D4C-815C-F80101C89FAA}"/>
              </a:ext>
            </a:extLst>
          </p:cNvPr>
          <p:cNvSpPr txBox="1"/>
          <p:nvPr/>
        </p:nvSpPr>
        <p:spPr>
          <a:xfrm>
            <a:off x="310515" y="1216620"/>
            <a:ext cx="1127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</a:t>
            </a:r>
            <a:r>
              <a:rPr lang="ko-KR" altLang="en-US" dirty="0"/>
              <a:t> 형식의 카테고리가 출력되지 않는다</a:t>
            </a:r>
            <a:r>
              <a:rPr lang="en-US" altLang="ko-KR" dirty="0"/>
              <a:t>. </a:t>
            </a:r>
            <a:r>
              <a:rPr lang="ko-KR" altLang="en-US" dirty="0"/>
              <a:t>글 등록 </a:t>
            </a:r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en-US" altLang="ko-KR" dirty="0"/>
              <a:t>log </a:t>
            </a:r>
            <a:r>
              <a:rPr lang="ko-KR" altLang="en-US" dirty="0"/>
              <a:t>화면에서 출력한 결과 값이 출력 되는데</a:t>
            </a:r>
            <a:r>
              <a:rPr lang="en-US" altLang="ko-KR" dirty="0"/>
              <a:t>, </a:t>
            </a:r>
            <a:r>
              <a:rPr lang="ko-KR" altLang="en-US" dirty="0"/>
              <a:t>글 목로 페이지에서는 빈 공간으로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등록 페이지에서 </a:t>
            </a:r>
            <a:r>
              <a:rPr lang="en-US" altLang="ko-KR" dirty="0"/>
              <a:t>form action</a:t>
            </a:r>
            <a:r>
              <a:rPr lang="ko-KR" altLang="en-US" dirty="0"/>
              <a:t>을 글 목록 페이지로 하면</a:t>
            </a:r>
            <a:r>
              <a:rPr lang="en-US" altLang="ko-KR" dirty="0"/>
              <a:t>, </a:t>
            </a:r>
            <a:r>
              <a:rPr lang="ko-KR" altLang="en-US" dirty="0"/>
              <a:t>데이터가 초기화된 후 전송된다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80949-173C-4B71-B749-E5775FAE1C61}"/>
              </a:ext>
            </a:extLst>
          </p:cNvPr>
          <p:cNvSpPr txBox="1"/>
          <p:nvPr/>
        </p:nvSpPr>
        <p:spPr>
          <a:xfrm>
            <a:off x="447674" y="4164054"/>
            <a:ext cx="951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업로드 기능을 구현하지 못하였다</a:t>
            </a:r>
            <a:r>
              <a:rPr lang="en-US" altLang="ko-KR" dirty="0"/>
              <a:t>. </a:t>
            </a:r>
            <a:r>
              <a:rPr lang="ko-KR" altLang="en-US" dirty="0"/>
              <a:t>경로 지정 후 파일 등록 시 해당 경로에 파일 저장은 되지만</a:t>
            </a:r>
            <a:r>
              <a:rPr lang="en-US" altLang="ko-KR" dirty="0"/>
              <a:t>, </a:t>
            </a:r>
            <a:r>
              <a:rPr lang="ko-KR" altLang="en-US" dirty="0"/>
              <a:t>게시물 페이지에서 해당 파일을 출력하지 못했다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06840-FCD7-4CC0-ABE4-607B78E1B8FF}"/>
              </a:ext>
            </a:extLst>
          </p:cNvPr>
          <p:cNvSpPr txBox="1"/>
          <p:nvPr/>
        </p:nvSpPr>
        <p:spPr>
          <a:xfrm>
            <a:off x="447674" y="3580288"/>
            <a:ext cx="51339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초기 계획과 달라진 점</a:t>
            </a:r>
          </a:p>
        </p:txBody>
      </p:sp>
    </p:spTree>
    <p:extLst>
      <p:ext uri="{BB962C8B-B14F-4D97-AF65-F5344CB8AC3E}">
        <p14:creationId xmlns:p14="http://schemas.microsoft.com/office/powerpoint/2010/main" val="104071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1AC8B-E8ED-4FA4-BAE6-1D0E89550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게시물 상세페이지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이수민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2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832FB9D-8004-4A64-9A6C-7F076FAF90BD}"/>
              </a:ext>
            </a:extLst>
          </p:cNvPr>
          <p:cNvSpPr txBox="1"/>
          <p:nvPr/>
        </p:nvSpPr>
        <p:spPr>
          <a:xfrm>
            <a:off x="447675" y="330279"/>
            <a:ext cx="2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화면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657027-FC3C-4541-B5B3-8F6A2C58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20086"/>
            <a:ext cx="9448800" cy="46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3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F76922-02C4-4F70-A297-3B1A938338BA}"/>
              </a:ext>
            </a:extLst>
          </p:cNvPr>
          <p:cNvSpPr txBox="1"/>
          <p:nvPr/>
        </p:nvSpPr>
        <p:spPr>
          <a:xfrm>
            <a:off x="609600" y="247650"/>
            <a:ext cx="2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구현한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CBE3-2263-4844-914B-FD35B037D4E5}"/>
              </a:ext>
            </a:extLst>
          </p:cNvPr>
          <p:cNvSpPr txBox="1"/>
          <p:nvPr/>
        </p:nvSpPr>
        <p:spPr>
          <a:xfrm>
            <a:off x="285750" y="971550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목록 페이지에서 각 글의 제목을 클릭하면 상세화면이 출력되고 이 때 조회수가 </a:t>
            </a:r>
            <a:r>
              <a:rPr lang="en-US" altLang="ko-KR" dirty="0"/>
              <a:t>1</a:t>
            </a:r>
            <a:r>
              <a:rPr lang="ko-KR" altLang="en-US" dirty="0"/>
              <a:t>씩 증가한다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삭제 버튼</a:t>
            </a:r>
            <a:r>
              <a:rPr lang="en-US" altLang="ko-KR" dirty="0"/>
              <a:t>, </a:t>
            </a:r>
            <a:r>
              <a:rPr lang="ko-KR" altLang="en-US" dirty="0"/>
              <a:t>수정 버튼 클릭 시 본인이 작성한 글일 경우 삭제</a:t>
            </a:r>
            <a:r>
              <a:rPr lang="en-US" altLang="ko-KR" dirty="0"/>
              <a:t>, </a:t>
            </a:r>
            <a:r>
              <a:rPr lang="ko-KR" altLang="en-US" dirty="0"/>
              <a:t>수정 처리가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13309-02AF-41CD-9785-2A12A6BBEDEB}"/>
              </a:ext>
            </a:extLst>
          </p:cNvPr>
          <p:cNvSpPr txBox="1"/>
          <p:nvPr/>
        </p:nvSpPr>
        <p:spPr>
          <a:xfrm>
            <a:off x="609600" y="5106948"/>
            <a:ext cx="203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구현할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78F2C-B7A6-45C3-8307-85519F7BF900}"/>
              </a:ext>
            </a:extLst>
          </p:cNvPr>
          <p:cNvSpPr txBox="1"/>
          <p:nvPr/>
        </p:nvSpPr>
        <p:spPr>
          <a:xfrm>
            <a:off x="457200" y="5721787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 하기 클릭 시 추천 수가 올라간다</a:t>
            </a:r>
            <a:r>
              <a:rPr lang="en-US" altLang="ko-KR" dirty="0"/>
              <a:t>. </a:t>
            </a:r>
            <a:r>
              <a:rPr lang="ko-KR" altLang="en-US" dirty="0"/>
              <a:t>회원 아이디 별로 한번만 추천 가능하게 구현한다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게시물 신고 버튼을 만들고</a:t>
            </a:r>
            <a:r>
              <a:rPr lang="en-US" altLang="ko-KR" dirty="0"/>
              <a:t>, </a:t>
            </a:r>
            <a:r>
              <a:rPr lang="ko-KR" altLang="en-US" dirty="0"/>
              <a:t>해당 버튼 클릭 시 게시물이 신고처리 되도록 구현한다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80F2F-1BFE-4E63-B705-6864ECC3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9608"/>
            <a:ext cx="7791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1AC8B-E8ED-4FA4-BAE6-1D0E89550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댓글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연창모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19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6AC7CE-6EBB-4D0F-9CB9-86465F20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014"/>
            <a:ext cx="12192000" cy="3132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AE9602-6CEB-4BE5-9E46-958019B8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1" y="446954"/>
            <a:ext cx="2257425" cy="224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50291-B793-4CFB-89B5-8F95E26DCE95}"/>
              </a:ext>
            </a:extLst>
          </p:cNvPr>
          <p:cNvSpPr txBox="1"/>
          <p:nvPr/>
        </p:nvSpPr>
        <p:spPr>
          <a:xfrm>
            <a:off x="4248615" y="278780"/>
            <a:ext cx="70141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</a:t>
            </a:r>
            <a:r>
              <a:rPr lang="en-US" altLang="ko-KR" dirty="0"/>
              <a:t>Table : com</a:t>
            </a:r>
          </a:p>
          <a:p>
            <a:r>
              <a:rPr lang="en-US" altLang="ko-KR" sz="1600" dirty="0" err="1"/>
              <a:t>Table_id</a:t>
            </a:r>
            <a:r>
              <a:rPr lang="en-US" altLang="ko-KR" sz="1600" dirty="0"/>
              <a:t> : </a:t>
            </a:r>
            <a:r>
              <a:rPr lang="ko-KR" altLang="en-US" sz="1600" dirty="0"/>
              <a:t>게시판 분류</a:t>
            </a:r>
            <a:r>
              <a:rPr lang="en-US" altLang="ko-KR" sz="1600" dirty="0"/>
              <a:t>( 1 : C , 2: JAVA, 3: Python …)</a:t>
            </a:r>
          </a:p>
          <a:p>
            <a:r>
              <a:rPr lang="en-US" altLang="ko-KR" sz="1600" dirty="0" err="1"/>
              <a:t>Text_id</a:t>
            </a:r>
            <a:r>
              <a:rPr lang="en-US" altLang="ko-KR" sz="1600" dirty="0"/>
              <a:t> : </a:t>
            </a:r>
            <a:r>
              <a:rPr lang="ko-KR" altLang="en-US" sz="1600" dirty="0"/>
              <a:t>작성 글 인덱스</a:t>
            </a:r>
            <a:r>
              <a:rPr lang="en-US" altLang="ko-KR" sz="1600" dirty="0"/>
              <a:t>( C </a:t>
            </a:r>
            <a:r>
              <a:rPr lang="ko-KR" altLang="en-US" sz="1600" dirty="0"/>
              <a:t>게시판의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번글</a:t>
            </a:r>
            <a:r>
              <a:rPr lang="en-US" altLang="ko-KR" sz="1600" dirty="0"/>
              <a:t>, JAVA</a:t>
            </a:r>
            <a:r>
              <a:rPr lang="ko-KR" altLang="en-US" sz="1600" dirty="0"/>
              <a:t>게시판의 </a:t>
            </a:r>
            <a:r>
              <a:rPr lang="en-US" altLang="ko-KR" sz="1600" dirty="0"/>
              <a:t>3</a:t>
            </a:r>
            <a:r>
              <a:rPr lang="ko-KR" altLang="en-US" sz="1600" dirty="0" err="1"/>
              <a:t>번쨰</a:t>
            </a:r>
            <a:r>
              <a:rPr lang="ko-KR" altLang="en-US" sz="1600" dirty="0"/>
              <a:t> 글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 err="1"/>
              <a:t>Comment_id</a:t>
            </a:r>
            <a:r>
              <a:rPr lang="en-US" altLang="ko-KR" sz="1600" dirty="0"/>
              <a:t> : </a:t>
            </a:r>
            <a:r>
              <a:rPr lang="ko-KR" altLang="en-US" sz="1600" dirty="0"/>
              <a:t>댓글의 인덱스</a:t>
            </a:r>
            <a:r>
              <a:rPr lang="en-US" altLang="ko-KR" sz="1600" dirty="0"/>
              <a:t>( 1</a:t>
            </a:r>
            <a:r>
              <a:rPr lang="ko-KR" altLang="en-US" sz="1600" dirty="0"/>
              <a:t>번 댓글</a:t>
            </a:r>
            <a:r>
              <a:rPr lang="en-US" altLang="ko-KR" sz="1600" dirty="0"/>
              <a:t>, 2</a:t>
            </a:r>
            <a:r>
              <a:rPr lang="ko-KR" altLang="en-US" sz="1600" dirty="0"/>
              <a:t>번 댓글 </a:t>
            </a:r>
            <a:r>
              <a:rPr lang="en-US" altLang="ko-KR" sz="1600" dirty="0"/>
              <a:t>…)</a:t>
            </a:r>
          </a:p>
          <a:p>
            <a:r>
              <a:rPr lang="en-US" altLang="ko-KR" sz="1600" dirty="0" err="1"/>
              <a:t>Comment_type</a:t>
            </a:r>
            <a:r>
              <a:rPr lang="en-US" altLang="ko-KR" sz="1600" dirty="0"/>
              <a:t> : </a:t>
            </a:r>
            <a:r>
              <a:rPr lang="ko-KR" altLang="en-US" sz="1600" dirty="0"/>
              <a:t>댓글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대댓글의</a:t>
            </a:r>
            <a:r>
              <a:rPr lang="ko-KR" altLang="en-US" sz="1600" dirty="0"/>
              <a:t> 분류를 위한 인덱스 </a:t>
            </a:r>
            <a:r>
              <a:rPr lang="en-US" altLang="ko-KR" sz="1600" dirty="0"/>
              <a:t>(1:</a:t>
            </a:r>
            <a:r>
              <a:rPr lang="ko-KR" altLang="en-US" sz="1600" dirty="0"/>
              <a:t>댓글</a:t>
            </a:r>
            <a:r>
              <a:rPr lang="en-US" altLang="ko-KR" sz="1600" dirty="0"/>
              <a:t>, 2:</a:t>
            </a:r>
            <a:r>
              <a:rPr lang="ko-KR" altLang="en-US" sz="1600" dirty="0" err="1"/>
              <a:t>대댓글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CNT : </a:t>
            </a:r>
            <a:r>
              <a:rPr lang="ko-KR" altLang="en-US" sz="1600" dirty="0" err="1"/>
              <a:t>대댓글</a:t>
            </a:r>
            <a:r>
              <a:rPr lang="ko-KR" altLang="en-US" sz="1600" dirty="0"/>
              <a:t> 분류를 위한 컬럼</a:t>
            </a:r>
            <a:r>
              <a:rPr lang="en-US" altLang="ko-KR" sz="1600" dirty="0"/>
              <a:t>( 1</a:t>
            </a:r>
            <a:r>
              <a:rPr lang="ko-KR" altLang="en-US" sz="1600" dirty="0"/>
              <a:t>번 댓글에 적은 </a:t>
            </a:r>
            <a:r>
              <a:rPr lang="ko-KR" altLang="en-US" sz="1600" dirty="0" err="1"/>
              <a:t>대댓글이</a:t>
            </a:r>
            <a:r>
              <a:rPr lang="ko-KR" altLang="en-US" sz="1600" dirty="0"/>
              <a:t> 여러 개 </a:t>
            </a:r>
            <a:r>
              <a:rPr lang="ko-KR" altLang="en-US" sz="1600" dirty="0" err="1"/>
              <a:t>일때</a:t>
            </a:r>
            <a:r>
              <a:rPr lang="en-US" altLang="ko-KR" sz="1600" dirty="0"/>
              <a:t>)</a:t>
            </a:r>
          </a:p>
          <a:p>
            <a:r>
              <a:rPr lang="en-US" altLang="ko-KR" sz="1200" dirty="0"/>
              <a:t>	Ex) 1</a:t>
            </a:r>
            <a:r>
              <a:rPr lang="ko-KR" altLang="en-US" sz="1200" dirty="0"/>
              <a:t>번 댓글에 </a:t>
            </a:r>
            <a:r>
              <a:rPr lang="en-US" altLang="ko-KR" sz="1200" dirty="0"/>
              <a:t>id=“</a:t>
            </a:r>
            <a:r>
              <a:rPr lang="en-US" altLang="ko-KR" sz="1200" dirty="0" err="1"/>
              <a:t>himan</a:t>
            </a:r>
            <a:r>
              <a:rPr lang="en-US" altLang="ko-KR" sz="1200" dirty="0"/>
              <a:t>”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대댓글을</a:t>
            </a:r>
            <a:r>
              <a:rPr lang="ko-KR" altLang="en-US" sz="1200" dirty="0"/>
              <a:t> 여러 개 적었을 때 분류를 위한 컬럼</a:t>
            </a:r>
            <a:endParaRPr lang="en-US" altLang="ko-KR" sz="1200" dirty="0"/>
          </a:p>
          <a:p>
            <a:r>
              <a:rPr lang="en-US" altLang="ko-KR" sz="1600" dirty="0" err="1"/>
              <a:t>Guest_id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회원아이디</a:t>
            </a:r>
            <a:endParaRPr lang="en-US" altLang="ko-KR" sz="1600" dirty="0"/>
          </a:p>
          <a:p>
            <a:r>
              <a:rPr lang="en-US" altLang="ko-KR" sz="1600" dirty="0"/>
              <a:t>Content : </a:t>
            </a:r>
            <a:r>
              <a:rPr lang="ko-KR" altLang="en-US" sz="1600" dirty="0"/>
              <a:t>작성 내용</a:t>
            </a:r>
            <a:endParaRPr lang="en-US" altLang="ko-KR" sz="1600" dirty="0"/>
          </a:p>
          <a:p>
            <a:r>
              <a:rPr lang="en-US" altLang="ko-KR" sz="1600" dirty="0" err="1"/>
              <a:t>Written_date</a:t>
            </a:r>
            <a:r>
              <a:rPr lang="en-US" altLang="ko-KR" sz="1600" dirty="0"/>
              <a:t> : </a:t>
            </a:r>
            <a:r>
              <a:rPr lang="ko-KR" altLang="en-US" sz="1600" dirty="0"/>
              <a:t>작성 날짜</a:t>
            </a:r>
            <a:endParaRPr lang="en-US" altLang="ko-KR" sz="1600" dirty="0"/>
          </a:p>
          <a:p>
            <a:r>
              <a:rPr lang="en-US" altLang="ko-KR" sz="1600" dirty="0"/>
              <a:t>Likes : </a:t>
            </a:r>
            <a:r>
              <a:rPr lang="ko-KR" altLang="en-US" sz="1600" dirty="0"/>
              <a:t>좋아요</a:t>
            </a:r>
            <a:endParaRPr lang="en-US" altLang="ko-KR" sz="1600" dirty="0"/>
          </a:p>
          <a:p>
            <a:r>
              <a:rPr lang="en-US" altLang="ko-KR" sz="1600" dirty="0"/>
              <a:t>Dislike : </a:t>
            </a:r>
            <a:r>
              <a:rPr lang="ko-KR" altLang="en-US" sz="1600" dirty="0"/>
              <a:t>싫어요</a:t>
            </a:r>
          </a:p>
        </p:txBody>
      </p:sp>
    </p:spTree>
    <p:extLst>
      <p:ext uri="{BB962C8B-B14F-4D97-AF65-F5344CB8AC3E}">
        <p14:creationId xmlns:p14="http://schemas.microsoft.com/office/powerpoint/2010/main" val="37547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0DD810-05A0-4367-BCD5-95F1FE31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936" y="932761"/>
            <a:ext cx="2352675" cy="904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E26050-B523-4E61-A709-B3D41FC9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67" y="3797137"/>
            <a:ext cx="5267325" cy="2752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EB9400-2E29-4038-A6C9-DD2B711E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401" y="4152580"/>
            <a:ext cx="2257425" cy="2247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2B0DB6-5EEB-4208-B518-9AC66F0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932761"/>
            <a:ext cx="2114550" cy="166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27FB6C-70A8-441E-993F-28DF869E1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7" y="932761"/>
            <a:ext cx="278029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9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5493C8-6EAF-4E9F-BA94-6F1FE469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59"/>
            <a:ext cx="67413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70F70-1515-4A90-AFE2-B4DDD7F315E0}"/>
              </a:ext>
            </a:extLst>
          </p:cNvPr>
          <p:cNvSpPr txBox="1"/>
          <p:nvPr/>
        </p:nvSpPr>
        <p:spPr>
          <a:xfrm>
            <a:off x="7036420" y="546410"/>
            <a:ext cx="443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페이지 예시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아래 세부 설명과 다른 게시글입니다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 내용 중 </a:t>
            </a:r>
            <a:r>
              <a:rPr lang="en-US" altLang="ko-KR" dirty="0"/>
              <a:t>enter </a:t>
            </a:r>
            <a:r>
              <a:rPr lang="ko-KR" altLang="en-US" dirty="0"/>
              <a:t>입력 </a:t>
            </a:r>
            <a:r>
              <a:rPr lang="en-US" altLang="ko-KR" dirty="0"/>
              <a:t>DB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 </a:t>
            </a:r>
            <a:r>
              <a:rPr lang="en-US" altLang="ko-KR" dirty="0"/>
              <a:t>,</a:t>
            </a:r>
            <a:r>
              <a:rPr lang="ko-KR" altLang="en-US" dirty="0" err="1"/>
              <a:t>대댓글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/>
              <a:t>싫어요 기능 </a:t>
            </a:r>
            <a:r>
              <a:rPr lang="en-US" altLang="ko-KR" dirty="0"/>
              <a:t>(</a:t>
            </a:r>
            <a:r>
              <a:rPr lang="ko-KR" altLang="en-US" dirty="0"/>
              <a:t>정렬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52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5C22F0-FF3A-4B54-9DF5-05E71A4E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5" y="85028"/>
            <a:ext cx="5286375" cy="2914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B75D2D-E1CA-42B0-9954-DF1F02988D3B}"/>
              </a:ext>
            </a:extLst>
          </p:cNvPr>
          <p:cNvSpPr txBox="1"/>
          <p:nvPr/>
        </p:nvSpPr>
        <p:spPr>
          <a:xfrm>
            <a:off x="450114" y="3088925"/>
            <a:ext cx="508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입력창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1 : focus </a:t>
            </a:r>
            <a:r>
              <a:rPr lang="ko-KR" altLang="en-US" dirty="0"/>
              <a:t>시 기존 내용 삭제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2 : </a:t>
            </a:r>
            <a:r>
              <a:rPr lang="ko-KR" altLang="en-US" dirty="0"/>
              <a:t>작성 글자 수 제한</a:t>
            </a:r>
            <a:r>
              <a:rPr lang="en-US" altLang="ko-KR" dirty="0"/>
              <a:t>, </a:t>
            </a:r>
            <a:r>
              <a:rPr lang="ko-KR" altLang="en-US" dirty="0"/>
              <a:t>실시간 표기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등록 클릭 시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댓글로 저장</a:t>
            </a:r>
            <a:r>
              <a:rPr lang="en-US" altLang="ko-KR" dirty="0"/>
              <a:t>,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접속아이디</a:t>
            </a:r>
            <a:r>
              <a:rPr lang="en-US" altLang="ko-KR" dirty="0"/>
              <a:t> : </a:t>
            </a:r>
            <a:r>
              <a:rPr lang="ko-KR" altLang="en-US" dirty="0"/>
              <a:t>세션 확인을 위한 표시</a:t>
            </a:r>
            <a:endParaRPr lang="en-US" altLang="ko-KR" dirty="0"/>
          </a:p>
          <a:p>
            <a:r>
              <a:rPr lang="ko-KR" altLang="en-US" dirty="0" err="1"/>
              <a:t>댓글총갯수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테이블 전체에 저장된 모든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대댓글</a:t>
            </a:r>
            <a:r>
              <a:rPr lang="ko-KR" altLang="en-US" dirty="0"/>
              <a:t> 개수 표시</a:t>
            </a:r>
            <a:endParaRPr lang="en-US" altLang="ko-KR" dirty="0"/>
          </a:p>
          <a:p>
            <a:r>
              <a:rPr lang="ko-KR" altLang="en-US" dirty="0"/>
              <a:t>해당 테이블 댓글 개수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ko-KR" altLang="en-US" dirty="0" err="1"/>
              <a:t>게시글에</a:t>
            </a:r>
            <a:r>
              <a:rPr lang="ko-KR" altLang="en-US" dirty="0"/>
              <a:t> 적힌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대댓글</a:t>
            </a:r>
            <a:r>
              <a:rPr lang="ko-KR" altLang="en-US" dirty="0"/>
              <a:t> 개수 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8EEEB8-566A-48B8-812E-250317DD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66" y="174275"/>
            <a:ext cx="5943229" cy="63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BAD0E0-ACF4-4647-B184-F222C1A4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2" y="333375"/>
            <a:ext cx="5172075" cy="619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3081C-C006-4823-B00D-3F073328BF40}"/>
              </a:ext>
            </a:extLst>
          </p:cNvPr>
          <p:cNvSpPr txBox="1"/>
          <p:nvPr/>
        </p:nvSpPr>
        <p:spPr>
          <a:xfrm>
            <a:off x="6418245" y="96000"/>
            <a:ext cx="508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댓글창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1 : </a:t>
            </a:r>
            <a:r>
              <a:rPr lang="ko-KR" altLang="en-US" dirty="0"/>
              <a:t>답글 클릭 시 밑에 </a:t>
            </a:r>
            <a:r>
              <a:rPr lang="en-US" altLang="ko-KR" dirty="0" err="1"/>
              <a:t>textarea</a:t>
            </a:r>
            <a:r>
              <a:rPr lang="en-US" altLang="ko-KR" dirty="0"/>
              <a:t> show(),hide()</a:t>
            </a:r>
          </a:p>
          <a:p>
            <a:r>
              <a:rPr lang="ko-KR" altLang="en-US" dirty="0"/>
              <a:t>기능</a:t>
            </a:r>
            <a:r>
              <a:rPr lang="en-US" altLang="ko-KR" dirty="0"/>
              <a:t>2 :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작성날짜</a:t>
            </a:r>
            <a:r>
              <a:rPr lang="en-US" altLang="ko-KR" dirty="0"/>
              <a:t>, </a:t>
            </a:r>
            <a:r>
              <a:rPr lang="ko-KR" altLang="en-US" dirty="0"/>
              <a:t>작성 내용 표시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3 : </a:t>
            </a:r>
            <a:r>
              <a:rPr lang="ko-KR" altLang="en-US" dirty="0"/>
              <a:t>댓글과 </a:t>
            </a:r>
            <a:r>
              <a:rPr lang="ko-KR" altLang="en-US" dirty="0" err="1"/>
              <a:t>대댓글의</a:t>
            </a:r>
            <a:r>
              <a:rPr lang="ko-KR" altLang="en-US" dirty="0"/>
              <a:t> 위치를 다르게 함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가독성</a:t>
            </a:r>
            <a:r>
              <a:rPr lang="en-US" altLang="ko-KR" dirty="0"/>
              <a:t>, </a:t>
            </a:r>
            <a:r>
              <a:rPr lang="ko-KR" altLang="en-US" dirty="0"/>
              <a:t>구분가능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4 : </a:t>
            </a:r>
            <a:r>
              <a:rPr lang="ko-KR" altLang="en-US" dirty="0"/>
              <a:t>등록 시 </a:t>
            </a:r>
            <a:r>
              <a:rPr lang="ko-KR" altLang="en-US" dirty="0" err="1"/>
              <a:t>대댓글로</a:t>
            </a:r>
            <a:r>
              <a:rPr lang="ko-KR" altLang="en-US" dirty="0"/>
              <a:t> 저장</a:t>
            </a:r>
            <a:r>
              <a:rPr lang="en-US" altLang="ko-KR" dirty="0"/>
              <a:t>, </a:t>
            </a:r>
            <a:r>
              <a:rPr lang="ko-KR" altLang="en-US" dirty="0"/>
              <a:t>표시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AF2856-7DFC-4FD8-B5CF-0AC14AF08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11" y="1983179"/>
            <a:ext cx="5874628" cy="47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471E2C-20B1-4EE9-8C89-398AEAE85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2" y="793861"/>
            <a:ext cx="4705350" cy="4600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BDCA7-610B-4EF6-A3FE-10B8537200B1}"/>
              </a:ext>
            </a:extLst>
          </p:cNvPr>
          <p:cNvSpPr txBox="1"/>
          <p:nvPr/>
        </p:nvSpPr>
        <p:spPr>
          <a:xfrm>
            <a:off x="6706297" y="370998"/>
            <a:ext cx="508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댓글창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1 : </a:t>
            </a:r>
            <a:r>
              <a:rPr lang="ko-KR" altLang="en-US" dirty="0"/>
              <a:t>댓글 작성자와 현재 접속 아이디가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같다면 삭제 버튼 표시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클릭 시 </a:t>
            </a:r>
            <a:r>
              <a:rPr lang="en-US" altLang="ko-KR" dirty="0"/>
              <a:t>DB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댓글창에서 </a:t>
            </a:r>
            <a:r>
              <a:rPr lang="ko-KR" altLang="en-US" dirty="0" err="1"/>
              <a:t>지워짐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5C6347-F002-4DD0-85EF-0ACBC268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82" y="2095314"/>
            <a:ext cx="63055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6EAA-961C-4836-9953-9C83076C7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페이지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이채은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10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B40110-F6AD-5F4F-A998-0C1EF448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1" y="421105"/>
            <a:ext cx="7396801" cy="4596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2D1F0-73AF-0248-B8C5-3CAC85C77662}"/>
              </a:ext>
            </a:extLst>
          </p:cNvPr>
          <p:cNvSpPr txBox="1"/>
          <p:nvPr/>
        </p:nvSpPr>
        <p:spPr>
          <a:xfrm>
            <a:off x="8422106" y="1518808"/>
            <a:ext cx="3401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전 화면 </a:t>
            </a:r>
            <a:endParaRPr kumimoji="1" lang="en-US" altLang="ko-KR" dirty="0"/>
          </a:p>
          <a:p>
            <a:r>
              <a:rPr kumimoji="1" lang="ko-KR" altLang="en-US" dirty="0"/>
              <a:t>로그인 하지 않았을 때 </a:t>
            </a:r>
            <a:endParaRPr kumimoji="1" lang="en-US" altLang="ko-KR" dirty="0"/>
          </a:p>
          <a:p>
            <a:r>
              <a:rPr kumimoji="1" lang="ko-KR" altLang="en-US" dirty="0"/>
              <a:t>나의 활동 영역 빈칸 표시와 </a:t>
            </a:r>
            <a:endParaRPr kumimoji="1" lang="en-US" altLang="ko-KR" dirty="0"/>
          </a:p>
          <a:p>
            <a:r>
              <a:rPr kumimoji="1" lang="ko-KR" altLang="en-US" dirty="0"/>
              <a:t>카페 가입하기 버튼을 출력한다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 err="1"/>
              <a:t>진행가능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570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C1D5C66-884F-3048-87AB-060288C0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1" y="136163"/>
            <a:ext cx="7738262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116FB-7BC8-184C-8D92-80D2E5BE0181}"/>
              </a:ext>
            </a:extLst>
          </p:cNvPr>
          <p:cNvSpPr txBox="1"/>
          <p:nvPr/>
        </p:nvSpPr>
        <p:spPr>
          <a:xfrm>
            <a:off x="8095331" y="252663"/>
            <a:ext cx="3797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시 </a:t>
            </a:r>
            <a:r>
              <a:rPr kumimoji="1" lang="en-US" altLang="ko-KR" dirty="0"/>
              <a:t>Controller</a:t>
            </a:r>
            <a:r>
              <a:rPr kumimoji="1" lang="ko-KR" altLang="en-US" dirty="0"/>
              <a:t>에서 </a:t>
            </a:r>
            <a:endParaRPr kumimoji="1" lang="en-US" altLang="ko-KR" dirty="0"/>
          </a:p>
          <a:p>
            <a:r>
              <a:rPr kumimoji="1" lang="en-US" altLang="ko-Kore-KR" dirty="0"/>
              <a:t>Id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session</a:t>
            </a:r>
            <a:r>
              <a:rPr kumimoji="1" lang="ko-KR" altLang="en-US" dirty="0"/>
              <a:t>값을 설정하고 </a:t>
            </a:r>
            <a:endParaRPr kumimoji="1" lang="en-US" altLang="ko-KR" dirty="0"/>
          </a:p>
          <a:p>
            <a:r>
              <a:rPr kumimoji="1" lang="en-US" altLang="ko-KR" dirty="0"/>
              <a:t>Session </a:t>
            </a:r>
            <a:r>
              <a:rPr kumimoji="1" lang="ko-KR" altLang="en-US" dirty="0"/>
              <a:t>설정된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</a:t>
            </a:r>
            <a:endParaRPr kumimoji="1" lang="en-US" altLang="ko-KR" dirty="0"/>
          </a:p>
          <a:p>
            <a:r>
              <a:rPr kumimoji="1" lang="ko-KR" altLang="en-US" dirty="0"/>
              <a:t>회원 데이터베이스에서 </a:t>
            </a:r>
            <a:endParaRPr kumimoji="1" lang="en-US" altLang="ko-KR" dirty="0"/>
          </a:p>
          <a:p>
            <a:r>
              <a:rPr kumimoji="1" lang="ko-KR" altLang="en-US" dirty="0"/>
              <a:t>회원</a:t>
            </a:r>
            <a:r>
              <a:rPr kumimoji="1" lang="en-US" altLang="ko-KR" dirty="0"/>
              <a:t>id, </a:t>
            </a:r>
            <a:r>
              <a:rPr kumimoji="1" lang="ko-KR" altLang="en-US" dirty="0"/>
              <a:t>등급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댓글 작성 수를 </a:t>
            </a:r>
            <a:endParaRPr kumimoji="1" lang="en-US" altLang="ko-KR" dirty="0"/>
          </a:p>
          <a:p>
            <a:r>
              <a:rPr kumimoji="1" lang="ko-KR" altLang="en-US" dirty="0"/>
              <a:t>가져온다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진행가능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C1CD5-D741-B545-9552-00F80A45669B}"/>
              </a:ext>
            </a:extLst>
          </p:cNvPr>
          <p:cNvSpPr txBox="1"/>
          <p:nvPr/>
        </p:nvSpPr>
        <p:spPr>
          <a:xfrm>
            <a:off x="8095331" y="2006989"/>
            <a:ext cx="54623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/>
              <a:t>CREATE</a:t>
            </a:r>
            <a:r>
              <a:rPr lang="en" altLang="ko-Kore-KR" dirty="0"/>
              <a:t> </a:t>
            </a:r>
            <a:r>
              <a:rPr lang="en" altLang="ko-Kore-KR" b="1" dirty="0"/>
              <a:t>TABLE</a:t>
            </a:r>
            <a:r>
              <a:rPr lang="en" altLang="ko-Kore-KR" dirty="0"/>
              <a:t> MEMBER(</a:t>
            </a:r>
          </a:p>
          <a:p>
            <a:r>
              <a:rPr lang="en" altLang="ko-Kore-KR" dirty="0"/>
              <a:t>id varchar2(30),</a:t>
            </a:r>
          </a:p>
          <a:p>
            <a:r>
              <a:rPr lang="en" altLang="ko-Kore-KR" dirty="0"/>
              <a:t>pass varchar2(30),</a:t>
            </a:r>
          </a:p>
          <a:p>
            <a:r>
              <a:rPr lang="en" altLang="ko-Kore-KR" dirty="0"/>
              <a:t>name varchar2(50),</a:t>
            </a:r>
          </a:p>
          <a:p>
            <a:r>
              <a:rPr lang="en" altLang="ko-Kore-KR" dirty="0"/>
              <a:t>email varchar2(100),</a:t>
            </a:r>
          </a:p>
          <a:p>
            <a:r>
              <a:rPr lang="en" altLang="ko-Kore-KR" dirty="0" err="1"/>
              <a:t>postcnt</a:t>
            </a:r>
            <a:r>
              <a:rPr lang="en" altLang="ko-Kore-KR" dirty="0"/>
              <a:t> NUMBER,</a:t>
            </a:r>
          </a:p>
          <a:p>
            <a:r>
              <a:rPr lang="en" altLang="ko-Kore-KR" dirty="0" err="1"/>
              <a:t>commentcnt</a:t>
            </a:r>
            <a:r>
              <a:rPr lang="en" altLang="ko-Kore-KR" dirty="0"/>
              <a:t> NUMBER,</a:t>
            </a:r>
          </a:p>
          <a:p>
            <a:r>
              <a:rPr lang="en" altLang="ko-Kore-KR" dirty="0" err="1"/>
              <a:t>warncnt</a:t>
            </a:r>
            <a:r>
              <a:rPr lang="en" altLang="ko-Kore-KR" dirty="0"/>
              <a:t> number</a:t>
            </a:r>
          </a:p>
          <a:p>
            <a:r>
              <a:rPr lang="en" altLang="ko-Kore-KR" dirty="0"/>
              <a:t>);</a:t>
            </a:r>
          </a:p>
          <a:p>
            <a:r>
              <a:rPr lang="en" altLang="ko-Kore-KR" b="1" dirty="0"/>
              <a:t>CREATE</a:t>
            </a:r>
            <a:r>
              <a:rPr lang="en" altLang="ko-Kore-KR" dirty="0"/>
              <a:t> </a:t>
            </a:r>
            <a:r>
              <a:rPr lang="en" altLang="ko-Kore-KR" b="1" dirty="0"/>
              <a:t>TABLE</a:t>
            </a:r>
            <a:r>
              <a:rPr lang="en" altLang="ko-Kore-KR" dirty="0"/>
              <a:t> </a:t>
            </a:r>
            <a:r>
              <a:rPr lang="en" altLang="ko-Kore-KR" dirty="0" err="1"/>
              <a:t>member_grade</a:t>
            </a:r>
            <a:r>
              <a:rPr lang="en" altLang="ko-Kore-KR" dirty="0"/>
              <a:t>(</a:t>
            </a:r>
          </a:p>
          <a:p>
            <a:r>
              <a:rPr lang="en" altLang="ko-Kore-KR" dirty="0"/>
              <a:t>grade varchar2(10),</a:t>
            </a:r>
          </a:p>
          <a:p>
            <a:r>
              <a:rPr lang="en" altLang="ko-Kore-KR" dirty="0" err="1"/>
              <a:t>scnt</a:t>
            </a:r>
            <a:r>
              <a:rPr lang="en" altLang="ko-Kore-KR" dirty="0"/>
              <a:t> NUMBER,</a:t>
            </a:r>
          </a:p>
          <a:p>
            <a:r>
              <a:rPr lang="en" altLang="ko-Kore-KR" dirty="0" err="1"/>
              <a:t>ecnt</a:t>
            </a:r>
            <a:r>
              <a:rPr lang="en" altLang="ko-Kore-KR" dirty="0"/>
              <a:t> number</a:t>
            </a:r>
          </a:p>
          <a:p>
            <a:r>
              <a:rPr lang="en" altLang="ko-Kore-KR" dirty="0"/>
              <a:t>);</a:t>
            </a:r>
          </a:p>
          <a:p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62CD5-A6F2-454B-9A6C-B04AF0BB85AE}"/>
              </a:ext>
            </a:extLst>
          </p:cNvPr>
          <p:cNvSpPr txBox="1"/>
          <p:nvPr/>
        </p:nvSpPr>
        <p:spPr>
          <a:xfrm>
            <a:off x="162343" y="5041127"/>
            <a:ext cx="393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SELECT m.*, </a:t>
            </a:r>
            <a:r>
              <a:rPr lang="en" altLang="ko-Kore-KR" dirty="0" err="1"/>
              <a:t>g.grade</a:t>
            </a:r>
            <a:endParaRPr lang="en" altLang="ko-Kore-KR" dirty="0"/>
          </a:p>
          <a:p>
            <a:r>
              <a:rPr lang="en" altLang="ko-Kore-KR" dirty="0"/>
              <a:t>FROM MEMBER m, </a:t>
            </a:r>
            <a:r>
              <a:rPr lang="en" altLang="ko-Kore-KR" dirty="0" err="1"/>
              <a:t>member_grade</a:t>
            </a:r>
            <a:r>
              <a:rPr lang="en" altLang="ko-Kore-KR" dirty="0"/>
              <a:t> g</a:t>
            </a:r>
          </a:p>
          <a:p>
            <a:r>
              <a:rPr lang="en" altLang="ko-Kore-KR" dirty="0"/>
              <a:t>WHERE </a:t>
            </a:r>
            <a:r>
              <a:rPr lang="en" altLang="ko-Kore-KR" dirty="0" err="1"/>
              <a:t>m.postcnt+m.COMMENTCNT</a:t>
            </a:r>
            <a:r>
              <a:rPr lang="en" altLang="ko-Kore-KR" dirty="0"/>
              <a:t> BETWEEN </a:t>
            </a:r>
            <a:r>
              <a:rPr lang="en" altLang="ko-Kore-KR" dirty="0" err="1"/>
              <a:t>g.scnt</a:t>
            </a:r>
            <a:r>
              <a:rPr lang="en" altLang="ko-Kore-KR" dirty="0"/>
              <a:t> AND </a:t>
            </a:r>
            <a:r>
              <a:rPr lang="en" altLang="ko-Kore-KR" dirty="0" err="1"/>
              <a:t>g.ecnt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AND </a:t>
            </a:r>
            <a:r>
              <a:rPr lang="en" altLang="ko-Kore-KR" dirty="0" err="1"/>
              <a:t>m.id</a:t>
            </a:r>
            <a:r>
              <a:rPr lang="en" altLang="ko-Kore-KR" dirty="0"/>
              <a:t> = ?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661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D918504-E457-B04F-ABB8-CBD52DCC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0" y="312821"/>
            <a:ext cx="7890474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CAD09-7834-F047-809C-BAA279022108}"/>
              </a:ext>
            </a:extLst>
          </p:cNvPr>
          <p:cNvSpPr txBox="1"/>
          <p:nvPr/>
        </p:nvSpPr>
        <p:spPr>
          <a:xfrm>
            <a:off x="8109284" y="938463"/>
            <a:ext cx="3982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게시판 테이블에서 </a:t>
            </a:r>
            <a:endParaRPr kumimoji="1" lang="en-US" altLang="ko-KR" dirty="0"/>
          </a:p>
          <a:p>
            <a:r>
              <a:rPr kumimoji="1" lang="ko-KR" altLang="en-US" dirty="0"/>
              <a:t>카테고리 공지사항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시간 순 출력</a:t>
            </a:r>
            <a:endParaRPr kumimoji="1" lang="en-US" altLang="ko-KR" dirty="0"/>
          </a:p>
          <a:p>
            <a:r>
              <a:rPr kumimoji="1" lang="ko-KR" altLang="en-US" dirty="0"/>
              <a:t>전체 글 </a:t>
            </a:r>
            <a:endParaRPr kumimoji="1" lang="en-US" altLang="ko-KR" dirty="0"/>
          </a:p>
          <a:p>
            <a:r>
              <a:rPr kumimoji="1" lang="ko-KR" altLang="en-US" dirty="0"/>
              <a:t>시간 순  출력 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 err="1"/>
              <a:t>진행가능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297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51B0F8-D26A-DD49-A812-C581355D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36"/>
            <a:ext cx="8437973" cy="4827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D657E-B2A6-CB42-B593-16965DBD3465}"/>
              </a:ext>
            </a:extLst>
          </p:cNvPr>
          <p:cNvSpPr txBox="1"/>
          <p:nvPr/>
        </p:nvSpPr>
        <p:spPr>
          <a:xfrm>
            <a:off x="8437973" y="870155"/>
            <a:ext cx="3254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좌측 게시판리스트 클릭 시 </a:t>
            </a:r>
            <a:endParaRPr kumimoji="1" lang="en-US" altLang="ko-KR" dirty="0"/>
          </a:p>
          <a:p>
            <a:r>
              <a:rPr kumimoji="1" lang="ko-KR" altLang="en-US" dirty="0"/>
              <a:t>우측에 각 게시판 리스트 출력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회원</a:t>
            </a:r>
            <a:r>
              <a:rPr kumimoji="1" lang="ko-KR" altLang="en-US" dirty="0"/>
              <a:t> 등급에 따라 </a:t>
            </a:r>
            <a:endParaRPr kumimoji="1" lang="en-US" altLang="ko-KR" dirty="0"/>
          </a:p>
          <a:p>
            <a:r>
              <a:rPr kumimoji="1" lang="ko-KR" altLang="en-US" dirty="0"/>
              <a:t>각 게시판 접근 제한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진행가능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01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6EAA-961C-4836-9953-9C83076C7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 페이지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김영하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7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1118</Words>
  <Application>Microsoft Office PowerPoint</Application>
  <PresentationFormat>와이드스크린</PresentationFormat>
  <Paragraphs>174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D2Coding</vt:lpstr>
      <vt:lpstr>맑은 고딕</vt:lpstr>
      <vt:lpstr>Arial</vt:lpstr>
      <vt:lpstr>Office 테마</vt:lpstr>
      <vt:lpstr>3조 진행상황 </vt:lpstr>
      <vt:lpstr>데이터베이스</vt:lpstr>
      <vt:lpstr>PowerPoint 프레젠테이션</vt:lpstr>
      <vt:lpstr>메인 페이지 (이채은)</vt:lpstr>
      <vt:lpstr>PowerPoint 프레젠테이션</vt:lpstr>
      <vt:lpstr>PowerPoint 프레젠테이션</vt:lpstr>
      <vt:lpstr>PowerPoint 프레젠테이션</vt:lpstr>
      <vt:lpstr>PowerPoint 프레젠테이션</vt:lpstr>
      <vt:lpstr>마이 페이지 (김영하)</vt:lpstr>
      <vt:lpstr>PowerPoint 프레젠테이션</vt:lpstr>
      <vt:lpstr>PowerPoint 프레젠테이션</vt:lpstr>
      <vt:lpstr>PowerPoint 프레젠테이션</vt:lpstr>
      <vt:lpstr>게시판 리스트 (최슬기)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 등록과 상세페이지 (이수민)</vt:lpstr>
      <vt:lpstr>PowerPoint 프레젠테이션</vt:lpstr>
      <vt:lpstr>게시물 등록 (이수민)</vt:lpstr>
      <vt:lpstr>PowerPoint 프레젠테이션</vt:lpstr>
      <vt:lpstr>PowerPoint 프레젠테이션</vt:lpstr>
      <vt:lpstr>PowerPoint 프레젠테이션</vt:lpstr>
      <vt:lpstr>게시물 상세페이지 (이수민)</vt:lpstr>
      <vt:lpstr>PowerPoint 프레젠테이션</vt:lpstr>
      <vt:lpstr>PowerPoint 프레젠테이션</vt:lpstr>
      <vt:lpstr>댓글 (연창모)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페이지 </dc:title>
  <dc:creator>연 창모</dc:creator>
  <cp:lastModifiedBy>연 창모</cp:lastModifiedBy>
  <cp:revision>38</cp:revision>
  <dcterms:created xsi:type="dcterms:W3CDTF">2021-03-19T04:03:33Z</dcterms:created>
  <dcterms:modified xsi:type="dcterms:W3CDTF">2021-03-19T04:59:52Z</dcterms:modified>
</cp:coreProperties>
</file>