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351F-B6B2-4422-8D14-F9B3580D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9BB3C-A24B-4D1E-AF75-3F8B6883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CF24D-9446-42EC-BA9F-D6F5CC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B802F-65A0-4446-B4C5-1492F98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77DEF-6AD1-4D1D-9F27-261FC37A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EC59-5432-4C1A-BA40-2CD0C687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F6E5E-C4AB-4FE9-BAFC-A24C2936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81DA1-0814-4030-9B88-0EA23E77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031C3-C638-4CAA-81C1-E422A55C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23751-3DE7-432A-9DB2-05414D2C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2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2B3480-8715-42D4-9D0F-5722BD3A1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186BD7-D53F-4B6E-90F7-7B688271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73955-CB5F-4E07-9F78-6B172343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F24F-3000-47E9-BEA5-9F7621FD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C9BCD-466A-46B1-8C45-5046F20F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532E-2A9B-4DFA-A449-F0209D50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43DDC-55B0-4534-89A4-89E44A82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67C6F-3358-4481-A57A-312D4881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D6235-C9CE-4E66-9FA5-A0897BA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DE9D2-CAE2-40A5-81DB-E169F59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0EC40-1617-420F-8398-E0A48A65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C6B0B-97B4-4052-8CAF-078AD9E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10C1E-F7B1-4DFB-A25E-9115658B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02D32-7B1A-4293-AB93-4875A211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B4C46-8D0B-4074-BDA0-D6735BC6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FB4A-8C5A-4774-BBE8-DC867EAA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3A1D1-2A36-43E3-B57C-904B57BB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A730B-E80C-44BB-A8D8-2CEAA2B5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CC4A8-3021-4DD0-8EAB-9B849373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B611-04BB-4845-B6AF-E40660A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69B0D-9748-469B-AE7B-700B012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B42E-66EA-49CE-B546-3ADED53E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E3BFD-8F8F-4141-9ABA-9950B8D9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320CD-7724-40FE-8B5D-4555B3B2C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A839FC-AE38-47B8-AF55-93DA8A854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61455A-4238-4775-A299-4D5C4770E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3995D9-1427-42E3-8AD4-938A9088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1275EA-CB53-4252-86F7-5CFE8BCD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C3EB46-0AAD-43D0-A4DC-362C889E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E5B8-D0BD-4B3D-8711-719E4F16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D6398-A4B7-47F9-AE95-EE4F45E5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8EEEE-EB47-441E-B9EA-EA873A6B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1F12E-1D83-4EA4-A833-605238B4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DEA14-B573-4969-B1FC-3112CC14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7EF23-55E7-4C67-8036-27527ADB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3500B-DCFD-4B89-A66D-DE5064FE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42F88-BF1C-45C3-BB4E-7B4F2E6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966F3-BF5C-46FF-855D-10CD18B2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A36FE-92AD-4115-9328-5BEA3707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4B0CF-3172-4DC4-8BEF-D13EBD76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5F0A0-3594-41BA-ABA1-D9E539F0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84AC6-3462-414F-87AB-9836EBFB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F707E-DB43-46EC-B7B4-C404F53D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12A6E-6B2C-43D2-A760-5F3A6E1EB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82675-8220-4270-90DB-94FE487F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79B8-0D3F-40B9-A2B1-0D714D55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EB447-C45E-4EAF-9DBB-1082096C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B1535-E070-4C8C-A538-7EC35710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074C7E-B096-4E77-A216-D62B8F67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310FF-B40F-4CAF-BBAD-6B2476C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A9053-CBFE-48E9-BF36-EBC3C9362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FE65-C311-42CF-BEB8-B22F45990E79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EDB2A-011B-409C-9C0E-9843F4960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BF6E0-49D0-4426-A51D-D38684CAE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5F6C-4009-47E7-92C3-51271BE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5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D466472-3AB9-4A3C-A3C2-8B6E8EF6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743"/>
            <a:ext cx="9144000" cy="545892"/>
          </a:xfrm>
        </p:spPr>
        <p:txBody>
          <a:bodyPr/>
          <a:lstStyle/>
          <a:p>
            <a:r>
              <a:rPr lang="ko-KR" altLang="en-US" dirty="0"/>
              <a:t>게시판 카테고리별 리스트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1D4980-9610-4380-A970-EC4C0FDB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1639098"/>
            <a:ext cx="10893287" cy="2222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65DCC-C229-4059-942B-D00C3AAC5EAE}"/>
              </a:ext>
            </a:extLst>
          </p:cNvPr>
          <p:cNvSpPr txBox="1"/>
          <p:nvPr/>
        </p:nvSpPr>
        <p:spPr>
          <a:xfrm>
            <a:off x="225287" y="4280452"/>
            <a:ext cx="494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클릭 시 리스트 별로 </a:t>
            </a:r>
            <a:endParaRPr lang="en-US" altLang="ko-KR" dirty="0"/>
          </a:p>
          <a:p>
            <a:r>
              <a:rPr lang="ko-KR" altLang="en-US" dirty="0"/>
              <a:t>변경 되어서 출력 기능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F6C64-4854-45C4-8D32-95B40C48383C}"/>
              </a:ext>
            </a:extLst>
          </p:cNvPr>
          <p:cNvSpPr txBox="1"/>
          <p:nvPr/>
        </p:nvSpPr>
        <p:spPr>
          <a:xfrm>
            <a:off x="225287" y="5419568"/>
            <a:ext cx="598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오류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에는 카테고리가 뜨는데 아래 리스트에 뜨지 않음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7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BDFEE2-342A-4F5C-8A98-FECE7AFE10E5}"/>
              </a:ext>
            </a:extLst>
          </p:cNvPr>
          <p:cNvSpPr txBox="1"/>
          <p:nvPr/>
        </p:nvSpPr>
        <p:spPr>
          <a:xfrm>
            <a:off x="318052" y="5751444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리스트별 번호가 기준이 전체리스트로 되어있음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추후 변경예정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48890D-97F8-4DC8-9B01-E779AC5D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91720"/>
            <a:ext cx="11648661" cy="16021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5F128E-3312-4D2C-B532-C14B49EB377F}"/>
              </a:ext>
            </a:extLst>
          </p:cNvPr>
          <p:cNvSpPr txBox="1"/>
          <p:nvPr/>
        </p:nvSpPr>
        <p:spPr>
          <a:xfrm>
            <a:off x="318052" y="2062300"/>
            <a:ext cx="49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클릭 시 화면 이동 없이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처리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42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A2303-5311-4117-828E-EE24465ED784}"/>
              </a:ext>
            </a:extLst>
          </p:cNvPr>
          <p:cNvSpPr txBox="1"/>
          <p:nvPr/>
        </p:nvSpPr>
        <p:spPr>
          <a:xfrm>
            <a:off x="2637182" y="1077316"/>
            <a:ext cx="10383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ajaxFun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(){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$("[name=category]").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qstr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"category="+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=="</a:t>
            </a:r>
            <a:r>
              <a:rPr lang="ko-KR" altLang="en-US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전체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"";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 </a:t>
            </a:r>
            <a:r>
              <a:rPr lang="ko-KR" altLang="en-US" sz="18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아무것도 선택 안되어 </a:t>
            </a:r>
            <a:r>
              <a:rPr lang="ko-KR" altLang="en-US" sz="1800" b="1" dirty="0" err="1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있을시</a:t>
            </a:r>
            <a:r>
              <a:rPr lang="ko-KR" altLang="en-US" sz="18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처리</a:t>
            </a:r>
            <a:endParaRPr lang="en-US" altLang="ko-KR" sz="1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("post","list_data.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?",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true);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xhr.setRequestHeader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("Content-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Type","application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/x-www-form-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urlencoded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function(){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4 &amp;&amp;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==200){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$(".list").html(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show = "&lt;h4&gt;"+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listData.tot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+"&lt;/h2&gt;";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$(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listData.categoryList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).each(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function(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pPr lvl="2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$(".list").html(show);</a:t>
            </a: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qstr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F3243-F1A9-4CE1-9FBC-9CDB2183E766}"/>
              </a:ext>
            </a:extLst>
          </p:cNvPr>
          <p:cNvSpPr txBox="1"/>
          <p:nvPr/>
        </p:nvSpPr>
        <p:spPr>
          <a:xfrm>
            <a:off x="165652" y="153986"/>
            <a:ext cx="49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클릭 시 화면 이동 없이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처리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278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CED60-53D4-4A02-A1F2-E5EFEF0FDC42}"/>
              </a:ext>
            </a:extLst>
          </p:cNvPr>
          <p:cNvSpPr txBox="1"/>
          <p:nvPr/>
        </p:nvSpPr>
        <p:spPr>
          <a:xfrm>
            <a:off x="318049" y="730344"/>
            <a:ext cx="494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 * FROM board\r\n"</a:t>
            </a:r>
          </a:p>
          <a:p>
            <a:pPr algn="l"/>
            <a:r>
              <a:rPr lang="en-US" altLang="ko-KR" sz="18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"WHERE category like '%'||lower( ? )||'%' \r\n"</a:t>
            </a:r>
          </a:p>
          <a:p>
            <a:pPr algn="l"/>
            <a:r>
              <a:rPr lang="en-US" altLang="ko-KR" sz="18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"ORDER BY num DESC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3C46E-660D-444A-9F09-7EE2516166F5}"/>
              </a:ext>
            </a:extLst>
          </p:cNvPr>
          <p:cNvSpPr txBox="1"/>
          <p:nvPr/>
        </p:nvSpPr>
        <p:spPr>
          <a:xfrm>
            <a:off x="318050" y="165907"/>
            <a:ext cx="49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리스트 </a:t>
            </a:r>
            <a:r>
              <a:rPr lang="en-US" altLang="ko-KR" b="1" dirty="0" err="1"/>
              <a:t>sql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609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A8D53-4D54-4BA0-A3C4-A8D0274BDD5C}"/>
              </a:ext>
            </a:extLst>
          </p:cNvPr>
          <p:cNvSpPr txBox="1"/>
          <p:nvPr/>
        </p:nvSpPr>
        <p:spPr>
          <a:xfrm>
            <a:off x="278291" y="2644856"/>
            <a:ext cx="92235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PageDto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totalRecord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게시물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numPerPage</a:t>
            </a:r>
            <a:r>
              <a:rPr lang="ko-KR" altLang="en-US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한페이지에 보여지는 게시물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pagePerBlock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페이지의 한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totalPage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페이지</a:t>
            </a: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totalBlock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nowPage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페이지</a:t>
            </a: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nowBlock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beginPerPage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한페이지의 맨 위 게시물</a:t>
            </a:r>
          </a:p>
          <a:p>
            <a:pPr algn="l"/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pPr algn="l"/>
            <a:r>
              <a:rPr lang="en-US" altLang="ko-KR" sz="18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42228-84E4-423B-B0A9-6AF50014BCC0}"/>
              </a:ext>
            </a:extLst>
          </p:cNvPr>
          <p:cNvSpPr txBox="1"/>
          <p:nvPr/>
        </p:nvSpPr>
        <p:spPr>
          <a:xfrm>
            <a:off x="278291" y="473658"/>
            <a:ext cx="495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en-US" altLang="ko-KR" dirty="0" err="1"/>
              <a:t>dto</a:t>
            </a:r>
            <a:endParaRPr lang="en-US" altLang="ko-KR" dirty="0"/>
          </a:p>
          <a:p>
            <a:r>
              <a:rPr lang="en-US" altLang="ko-KR" dirty="0"/>
              <a:t>Mvc2</a:t>
            </a:r>
            <a:r>
              <a:rPr lang="ko-KR" altLang="en-US" dirty="0"/>
              <a:t>로 어떻게 해야 할지 해결 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6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343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Seulgi</dc:creator>
  <cp:lastModifiedBy>Choi Seulgi</cp:lastModifiedBy>
  <cp:revision>2</cp:revision>
  <dcterms:created xsi:type="dcterms:W3CDTF">2021-03-19T03:17:18Z</dcterms:created>
  <dcterms:modified xsi:type="dcterms:W3CDTF">2021-03-19T03:34:20Z</dcterms:modified>
</cp:coreProperties>
</file>