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10199" y="3759409"/>
            <a:ext cx="14455243" cy="5919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</a:t>
            </a:r>
          </a:p>
          <a:p>
            <a:pPr algn="just"/>
            <a:r>
              <a:rPr lang="en-US" sz="1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536184" y="7942784"/>
            <a:ext cx="13363129" cy="12288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342390" y="655893"/>
            <a:ext cx="3666667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04722" y="6005483"/>
            <a:ext cx="8779044" cy="124275"/>
            <a:chOff x="13004722" y="6005483"/>
            <a:chExt cx="8779044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3004722" y="6005483"/>
              <a:ext cx="8779044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715954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114286" y="-419048"/>
            <a:ext cx="11200000" cy="11200000"/>
            <a:chOff x="-114286" y="-419048"/>
            <a:chExt cx="11200000" cy="112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4286" y="-419048"/>
              <a:ext cx="11200000" cy="11200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219218" y="1728812"/>
            <a:ext cx="4761563" cy="292496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</a:t>
            </a:r>
          </a:p>
          <a:p>
            <a:pPr algn="r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입력해주세요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527995" y="4145590"/>
            <a:ext cx="4555712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769702" y="6140638"/>
            <a:ext cx="3727907" cy="437727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좌측 이미지와 관련된 세부사항을 입력해주세요. 또는 발표 내용을 간략하게 요약해서 입력해주셔도 좋습니다.</a:t>
            </a:r>
          </a:p>
          <a:p>
            <a:pPr algn="r"/>
            <a:endParaRPr lang="en-US" sz="2000" dirty="0">
              <a:solidFill>
                <a:srgbClr val="595959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algn="r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이 폰트는 에스코어드림4 입니다. 폰트 크기는 20pt 이고, 행간은 25, 장평은 100% 입니다.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421266" y="3394725"/>
            <a:ext cx="3137175" cy="3137175"/>
            <a:chOff x="6421266" y="3394725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6846" y="5473203"/>
            <a:ext cx="3137175" cy="3137175"/>
            <a:chOff x="5146846" y="5473203"/>
            <a:chExt cx="3137175" cy="31371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4117" y="5473203"/>
            <a:ext cx="3137175" cy="3137175"/>
            <a:chOff x="7834117" y="5473203"/>
            <a:chExt cx="3137175" cy="3137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10199" y="1443251"/>
            <a:ext cx="10998987" cy="1441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8125605" y="1849551"/>
            <a:ext cx="686615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4455987" y="5802579"/>
            <a:ext cx="1212227" cy="200925"/>
            <a:chOff x="4455987" y="5802579"/>
            <a:chExt cx="1212227" cy="2009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5987" y="5802579"/>
              <a:ext cx="1212227" cy="200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97786" y="3684137"/>
            <a:ext cx="1401369" cy="200925"/>
            <a:chOff x="8997786" y="3684137"/>
            <a:chExt cx="1401369" cy="2009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7786" y="3684137"/>
              <a:ext cx="1401369" cy="200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7483" y="6361667"/>
            <a:ext cx="1187141" cy="200925"/>
            <a:chOff x="10847483" y="6361667"/>
            <a:chExt cx="1187141" cy="2009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47483" y="6361667"/>
              <a:ext cx="1187141" cy="2009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588299" y="3603834"/>
            <a:ext cx="2634213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핵심 내용 입력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6775062" y="460865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270287" y="6272839"/>
            <a:ext cx="2634213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핵심 내용 입력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579072" y="5723276"/>
            <a:ext cx="1756142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핵심 내용 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277791" y="3848375"/>
            <a:ext cx="1150648" cy="1099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01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5498855" y="695708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6001584" y="6196804"/>
            <a:ext cx="1150648" cy="1099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02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180123" y="695708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682852" y="6196804"/>
            <a:ext cx="1150648" cy="1099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0631914" y="4141272"/>
            <a:ext cx="5123558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첫번째 키워드와 관련된 세부사항을 입력해주세요. 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270287" y="6776808"/>
            <a:ext cx="4280284" cy="10510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두번째 키워드와 관련된</a:t>
            </a:r>
          </a:p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세부사항을 입력해주세요.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75858" y="6204117"/>
            <a:ext cx="2758285" cy="10510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세번째 키워드와 관련된</a:t>
            </a:r>
          </a:p>
          <a:p>
            <a:pPr algn="r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세부사항을 입력해주세요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372104" y="9734985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23808" y="-249981"/>
            <a:ext cx="5861906" cy="9769941"/>
            <a:chOff x="1823808" y="-249981"/>
            <a:chExt cx="5861906" cy="97699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808" y="-249981"/>
              <a:ext cx="5861906" cy="97699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2646" y="1233282"/>
            <a:ext cx="962963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9524" y="9460571"/>
            <a:ext cx="18857143" cy="164571"/>
            <a:chOff x="-209524" y="9460571"/>
            <a:chExt cx="18857143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9524" y="9460571"/>
              <a:ext cx="18857143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78991" y="9734985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02 제목을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219048" y="1443251"/>
            <a:ext cx="10657143" cy="1441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219048" y="2687646"/>
            <a:ext cx="892829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497322" y="5737264"/>
            <a:ext cx="6171429" cy="656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입력 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219048" y="6373432"/>
            <a:ext cx="11114286" cy="441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21726" y="5877520"/>
            <a:ext cx="264808" cy="264808"/>
            <a:chOff x="9121726" y="5877520"/>
            <a:chExt cx="264808" cy="2648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1726" y="5877520"/>
              <a:ext cx="264808" cy="26480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594644" y="7175360"/>
            <a:ext cx="6171429" cy="656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입력 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295238" y="7811527"/>
            <a:ext cx="11114286" cy="441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142857" y="7334663"/>
            <a:ext cx="264808" cy="264808"/>
            <a:chOff x="9142857" y="7334663"/>
            <a:chExt cx="264808" cy="2648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7334663"/>
              <a:ext cx="264808" cy="26480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497322" y="4299169"/>
            <a:ext cx="6171429" cy="656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입력 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9219048" y="4935336"/>
            <a:ext cx="11114286" cy="441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121726" y="4439425"/>
            <a:ext cx="264808" cy="264808"/>
            <a:chOff x="9121726" y="4439425"/>
            <a:chExt cx="264808" cy="26480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1726" y="4439425"/>
              <a:ext cx="264808" cy="26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218900" y="6977120"/>
            <a:ext cx="14514508" cy="750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67725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03 제목을 입력해주세요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1443251"/>
            <a:ext cx="10657143" cy="1441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2687646"/>
            <a:ext cx="892829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72104" y="5957172"/>
            <a:ext cx="12427558" cy="36377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우측 이미지와 관련된 세부내용을 입력해주세요. 또는 핵심 문장에 대한 간략한 부연설명을 입력해주세요. 이 폰트는 에스코어드림4 입니다. 폰트 크기는 20pt 이고, 행간은 25, 장평은 100% 입니다.</a:t>
            </a:r>
          </a:p>
          <a:p>
            <a:pPr algn="just"/>
            <a:endParaRPr lang="en-US" sz="1900" dirty="0">
              <a:solidFill>
                <a:srgbClr val="595959"/>
              </a:solidFill>
              <a:latin typeface="에스코어 드림 4 Regular" pitchFamily="34" charset="0"/>
              <a:cs typeface="에스코어 드림 4 Regular" pitchFamily="34" charset="0"/>
            </a:endParaRPr>
          </a:p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우측 이미지와 관련된 세부내용을 입력해주세요. 또는 핵심 문장에 대한 간략한 부연설명을 입력해주세요. 이 폰트는 에스코어드림4 입니다. 폰트 크기는 20pt 이고, 행간은 25, 장평은 100% 입니다.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14" y="1443251"/>
            <a:ext cx="10657143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입력해주세요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95914" y="3666026"/>
            <a:ext cx="892829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7725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15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16662" y="2474790"/>
            <a:ext cx="8759663" cy="396870"/>
            <a:chOff x="8516662" y="2474790"/>
            <a:chExt cx="8759663" cy="3968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516662" y="2474790"/>
              <a:ext cx="8759663" cy="3968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24275" y="2778466"/>
            <a:ext cx="8152311" cy="396870"/>
            <a:chOff x="9924275" y="2778466"/>
            <a:chExt cx="8152311" cy="3968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924275" y="2778466"/>
              <a:ext cx="8152311" cy="396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65941" y="1875323"/>
            <a:ext cx="9958597" cy="396870"/>
            <a:chOff x="10165941" y="1875323"/>
            <a:chExt cx="9958597" cy="3968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65941" y="1875323"/>
              <a:ext cx="9958597" cy="396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89973" y="2878501"/>
            <a:ext cx="7952240" cy="396870"/>
            <a:chOff x="12289973" y="2878501"/>
            <a:chExt cx="7952240" cy="3968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2289973" y="2878501"/>
              <a:ext cx="7952240" cy="396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82352" y="3272367"/>
            <a:ext cx="7164509" cy="396870"/>
            <a:chOff x="8182352" y="3272367"/>
            <a:chExt cx="7164509" cy="3968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182352" y="3272367"/>
              <a:ext cx="7164509" cy="39687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295914" y="7194923"/>
            <a:ext cx="8959434" cy="17361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우측 그래프와 관련된 세부사항을 입력해주세요. 이 폰트는 에스코어드림4 입니다. 폰트 크기는 19pt 이고, 자간은0, 행간은 25, 장평은 100% 입니다.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478991" y="9734985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03 제목을 입력해주세요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967955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144684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203779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348588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5469441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4674389" y="1896892"/>
            <a:ext cx="1155841" cy="719357"/>
            <a:chOff x="14674389" y="1896892"/>
            <a:chExt cx="1155841" cy="719357"/>
          </a:xfrm>
        </p:grpSpPr>
        <p:sp>
          <p:nvSpPr>
            <p:cNvPr id="38" name="Object 38"/>
            <p:cNvSpPr txBox="1"/>
            <p:nvPr/>
          </p:nvSpPr>
          <p:spPr>
            <a:xfrm>
              <a:off x="14674389" y="1896892"/>
              <a:ext cx="1009768" cy="107903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카페24 당당해" pitchFamily="34" charset="0"/>
                  <a:cs typeface="카페24 당당해" pitchFamily="34" charset="0"/>
                </a:rPr>
                <a:t>97</a:t>
              </a:r>
              <a:endParaRPr lang="en-US" dirty="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5353238" y="2027645"/>
              <a:ext cx="715488" cy="86083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카페24 당당해" pitchFamily="34" charset="0"/>
                  <a:cs typeface="카페24 당당해" pitchFamily="34" charset="0"/>
                </a:rPr>
                <a:t>%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1242788" y="4723966"/>
            <a:ext cx="1138875" cy="719357"/>
            <a:chOff x="11242788" y="4723966"/>
            <a:chExt cx="1138875" cy="719357"/>
          </a:xfrm>
        </p:grpSpPr>
        <p:sp>
          <p:nvSpPr>
            <p:cNvPr id="42" name="Object 42"/>
            <p:cNvSpPr txBox="1"/>
            <p:nvPr/>
          </p:nvSpPr>
          <p:spPr>
            <a:xfrm>
              <a:off x="11242788" y="4723966"/>
              <a:ext cx="1009768" cy="107903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카페24 당당해" pitchFamily="34" charset="0"/>
                  <a:cs typeface="카페24 당당해" pitchFamily="34" charset="0"/>
                </a:rPr>
                <a:t>34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1904671" y="4854720"/>
              <a:ext cx="715488" cy="86083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카페24 당당해" pitchFamily="34" charset="0"/>
                  <a:cs typeface="카페24 당당해" pitchFamily="34" charset="0"/>
                </a:rPr>
                <a:t>%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0678" y="3364053"/>
            <a:ext cx="2262909" cy="2879854"/>
            <a:chOff x="11870678" y="3364053"/>
            <a:chExt cx="2262909" cy="2879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870678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5602" y="5666992"/>
            <a:ext cx="1660693" cy="1660693"/>
            <a:chOff x="10765602" y="5666992"/>
            <a:chExt cx="1660693" cy="1660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5602" y="5666992"/>
              <a:ext cx="1660693" cy="1660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55825" y="4030834"/>
            <a:ext cx="1655792" cy="1655792"/>
            <a:chOff x="13555825" y="4030834"/>
            <a:chExt cx="1655792" cy="16557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825" y="4030834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4050" y="5225123"/>
            <a:ext cx="2063942" cy="2879854"/>
            <a:chOff x="9124050" y="5225123"/>
            <a:chExt cx="2063942" cy="28798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124050" y="5225123"/>
              <a:ext cx="2063942" cy="287985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7725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16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295914" y="1443251"/>
            <a:ext cx="10657143" cy="1441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152381" y="1861161"/>
            <a:ext cx="6542857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201856" y="3364053"/>
            <a:ext cx="2262909" cy="2879854"/>
            <a:chOff x="6201856" y="3364053"/>
            <a:chExt cx="2262909" cy="28798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201856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65487" y="5674395"/>
            <a:ext cx="1655792" cy="1655792"/>
            <a:chOff x="5065487" y="5674395"/>
            <a:chExt cx="1655792" cy="16557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5487" y="5674395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87002" y="4030834"/>
            <a:ext cx="1660693" cy="1660693"/>
            <a:chOff x="7887002" y="4030834"/>
            <a:chExt cx="1660693" cy="16606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7002" y="4030834"/>
              <a:ext cx="1660693" cy="166069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94475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757938" y="4508057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063262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3425565" y="4546152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3574842" y="7493125"/>
            <a:ext cx="3880108" cy="10343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표와 관련된</a:t>
            </a:r>
          </a:p>
          <a:p>
            <a:pPr algn="ctr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핵심 문장을 입력해주세요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2768315" y="6631477"/>
            <a:ext cx="2957012" cy="119730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핵심 키워드</a:t>
            </a:r>
          </a:p>
          <a:p>
            <a:pPr algn="ctr"/>
            <a:r>
              <a:rPr lang="en-US" sz="27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4044324" y="5924454"/>
            <a:ext cx="795472" cy="200925"/>
            <a:chOff x="14044324" y="5924454"/>
            <a:chExt cx="795472" cy="2009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044324" y="5924454"/>
              <a:ext cx="795472" cy="20092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435317" y="5788454"/>
            <a:ext cx="3885951" cy="771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8346930" y="3920848"/>
            <a:ext cx="795472" cy="200925"/>
            <a:chOff x="8346930" y="3920848"/>
            <a:chExt cx="795472" cy="20092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346930" y="3920848"/>
              <a:ext cx="795472" cy="2009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66466" y="7227223"/>
            <a:ext cx="795472" cy="200925"/>
            <a:chOff x="11166466" y="7227223"/>
            <a:chExt cx="795472" cy="20092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166466" y="7227223"/>
              <a:ext cx="795472" cy="200925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9448370" y="7906385"/>
            <a:ext cx="3885951" cy="9254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960620" y="9734985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17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441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2104" y="2687646"/>
            <a:ext cx="892829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07929" y="5434436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4446977"/>
            <a:ext cx="1301461" cy="121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324297" y="4673815"/>
            <a:ext cx="3673077" cy="6663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입력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407929" y="7709173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6721715"/>
            <a:ext cx="1301461" cy="121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324297" y="6948553"/>
            <a:ext cx="3673077" cy="6663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입력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455548" y="5429672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419723" y="4442213"/>
            <a:ext cx="1301461" cy="121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371916" y="4669052"/>
            <a:ext cx="3673077" cy="6663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입력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8455548" y="7704409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419723" y="6716951"/>
            <a:ext cx="1301461" cy="121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04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371916" y="6943789"/>
            <a:ext cx="3673077" cy="6663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입력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71429" y="9460571"/>
            <a:ext cx="19533333" cy="164571"/>
            <a:chOff x="-371429" y="9460571"/>
            <a:chExt cx="19533333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9533333" cy="1645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372104" y="9734985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6518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1035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1618" y="-228571"/>
            <a:ext cx="6605648" cy="11009524"/>
            <a:chOff x="1811618" y="-228571"/>
            <a:chExt cx="6605648" cy="110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1618" y="-228571"/>
              <a:ext cx="6605648" cy="11009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9619048" y="1275710"/>
            <a:ext cx="4657494" cy="21625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657137" y="3395754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657137" y="4414195"/>
            <a:ext cx="4693239" cy="639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657137" y="4993404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520895" y="3395754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3520895" y="4414195"/>
            <a:ext cx="4693239" cy="639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520895" y="4993404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657137" y="6224527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657137" y="7242968"/>
            <a:ext cx="4693239" cy="639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657137" y="7822177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520895" y="6224527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520895" y="7242968"/>
            <a:ext cx="4693239" cy="639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3520895" y="7822177"/>
            <a:ext cx="4585995" cy="869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- 목차와 관련된 세부 내용을</a:t>
            </a:r>
          </a:p>
          <a:p>
            <a:pPr algn="just"/>
            <a:r>
              <a:rPr lang="en-US" sz="18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입력해주세요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647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18922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750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목차와 관련된 세부 내용을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10199" y="388260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이곳에는 핵심 내용</a:t>
            </a:r>
          </a:p>
          <a:p>
            <a:pPr algn="just"/>
            <a:r>
              <a:rPr lang="en-US" sz="7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또는 강조하고 싶은 내용을</a:t>
            </a:r>
          </a:p>
          <a:p>
            <a:pPr algn="just"/>
            <a:r>
              <a:rPr lang="en-US" sz="7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10199" y="8224002"/>
            <a:ext cx="12198987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상단 문장에 대한 간략한 설명을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028614" y="-164267"/>
            <a:ext cx="5472719" cy="10945219"/>
            <a:chOff x="11028614" y="-164267"/>
            <a:chExt cx="5472719" cy="109452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8614" y="-164267"/>
              <a:ext cx="5472719" cy="109452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72104" y="9734985"/>
            <a:ext cx="4170730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01 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441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441614" y="2659876"/>
            <a:ext cx="892829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10199" y="5388543"/>
            <a:ext cx="12225219" cy="1203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오른쪽 이미지와 관련된 세부사항을 입력해주세요. 이 폰트는 에스코어드림4 입니다. 폰트 크기는 20pt 이고, 행간은 25, 장평은 100% 입니다.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4420827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01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410199" y="7683395"/>
            <a:ext cx="12225219" cy="1203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오른쪽 이미지와 관련된 세부사항을 입력해주세요. 이 폰트는 에스코어드림4 입니다. 폰트 크기는 20pt 이고, 행간은 25, 장평은 100% 입니다.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72104" y="6715679"/>
            <a:ext cx="1383947" cy="1385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06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42132" y="6890321"/>
            <a:ext cx="6329659" cy="29696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이 페이지는 꺽은 선 그래프를 넣을 수 있는 페이지 입니다. 각각의 선을 회전(ctrl+방향키) 시켜, 원하는 수치를 나타내주시면 됩니다. 포인트 컬러를 사용해주셔도 좋습니다.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217542" y="1443251"/>
            <a:ext cx="6859401" cy="30171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248957" y="3726542"/>
            <a:ext cx="684085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333333" y="1639274"/>
            <a:ext cx="1171429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40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333333" y="3016537"/>
            <a:ext cx="1171429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30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333333" y="4377073"/>
            <a:ext cx="1171429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20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333333" y="5775705"/>
            <a:ext cx="1171429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10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333333" y="7118547"/>
            <a:ext cx="1171429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923810" y="7529491"/>
            <a:ext cx="2085714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448148" y="7529491"/>
            <a:ext cx="1738095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510582" y="7529491"/>
            <a:ext cx="1738095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263492" y="7529491"/>
            <a:ext cx="1066667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키워드 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923810" y="1775440"/>
            <a:ext cx="6965079" cy="5628947"/>
            <a:chOff x="9923810" y="1775440"/>
            <a:chExt cx="6965079" cy="56289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923810" y="7239816"/>
              <a:ext cx="6965079" cy="164571"/>
              <a:chOff x="9923810" y="7239816"/>
              <a:chExt cx="6965079" cy="164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7239816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23810" y="5873722"/>
              <a:ext cx="6965079" cy="164571"/>
              <a:chOff x="9923810" y="5873722"/>
              <a:chExt cx="6965079" cy="16457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5873722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23810" y="4507628"/>
              <a:ext cx="6965079" cy="164571"/>
              <a:chOff x="9923810" y="4507628"/>
              <a:chExt cx="6965079" cy="16457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4507628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923810" y="3141534"/>
              <a:ext cx="6965079" cy="164571"/>
              <a:chOff x="9923810" y="3141534"/>
              <a:chExt cx="6965079" cy="164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3141534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923810" y="1775440"/>
              <a:ext cx="6965079" cy="164571"/>
              <a:chOff x="9923810" y="1775440"/>
              <a:chExt cx="6965079" cy="16457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1775440"/>
                <a:ext cx="6965079" cy="16457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597898" y="5094914"/>
            <a:ext cx="3432776" cy="116063"/>
            <a:chOff x="9597898" y="5094914"/>
            <a:chExt cx="3432776" cy="11606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720000">
              <a:off x="9597898" y="5094914"/>
              <a:ext cx="3432776" cy="1160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65782" y="4549489"/>
            <a:ext cx="2745428" cy="116063"/>
            <a:chOff x="11665782" y="4549489"/>
            <a:chExt cx="2745428" cy="1160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640000">
              <a:off x="11665782" y="4549489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80725" y="6055914"/>
            <a:ext cx="2745428" cy="116063"/>
            <a:chOff x="13780725" y="6055914"/>
            <a:chExt cx="2745428" cy="11606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">
              <a:off x="13780725" y="6055914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31138" y="8503201"/>
            <a:ext cx="176932" cy="176932"/>
            <a:chOff x="10731138" y="8503201"/>
            <a:chExt cx="176932" cy="17693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1138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1026811" y="8445839"/>
            <a:ext cx="1587381" cy="3479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2786528" y="8503201"/>
            <a:ext cx="176932" cy="176932"/>
            <a:chOff x="12786528" y="8503201"/>
            <a:chExt cx="176932" cy="17693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6528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3082202" y="8445839"/>
            <a:ext cx="1587381" cy="3479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4804802" y="8503201"/>
            <a:ext cx="176932" cy="176932"/>
            <a:chOff x="14804802" y="8503201"/>
            <a:chExt cx="176932" cy="17693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4802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5100476" y="8445839"/>
            <a:ext cx="1587381" cy="3479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0376543" y="5877458"/>
            <a:ext cx="1964416" cy="116063"/>
            <a:chOff x="10376543" y="5877458"/>
            <a:chExt cx="1964416" cy="11606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420000">
              <a:off x="10376543" y="5877458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709613" y="4468349"/>
            <a:ext cx="2912675" cy="116063"/>
            <a:chOff x="11709613" y="4468349"/>
            <a:chExt cx="2912675" cy="11606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11709613" y="4468349"/>
              <a:ext cx="2912675" cy="1160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16694" y="3913962"/>
            <a:ext cx="2425871" cy="116063"/>
            <a:chOff x="14016694" y="3913962"/>
            <a:chExt cx="2425871" cy="11606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480000">
              <a:off x="14016694" y="3913962"/>
              <a:ext cx="2425871" cy="1160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398475" y="3615254"/>
            <a:ext cx="1964416" cy="116063"/>
            <a:chOff x="10398475" y="3615254"/>
            <a:chExt cx="1964416" cy="11606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160000">
              <a:off x="10398475" y="3615254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87594" y="3552189"/>
            <a:ext cx="2419522" cy="116063"/>
            <a:chOff x="11887594" y="3552189"/>
            <a:chExt cx="2419522" cy="116063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720000">
              <a:off x="11887594" y="3552189"/>
              <a:ext cx="2419522" cy="11606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954222" y="2538084"/>
            <a:ext cx="2419522" cy="116063"/>
            <a:chOff x="13954222" y="2538084"/>
            <a:chExt cx="2419522" cy="11606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000000">
              <a:off x="13954222" y="2538084"/>
              <a:ext cx="2419522" cy="116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6" y="1233282"/>
            <a:ext cx="962963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19144" y="-152381"/>
            <a:ext cx="7257046" cy="9676190"/>
            <a:chOff x="11219144" y="-152381"/>
            <a:chExt cx="7257046" cy="96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9144" y="-152381"/>
              <a:ext cx="7257046" cy="96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91152" y="1443251"/>
            <a:ext cx="8598987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191152" y="3794096"/>
            <a:ext cx="892829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600675" y="5654384"/>
            <a:ext cx="8370415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오른쪽 이미지와 관련된 세부사항을 입력해주세요. 이 폰트는 에스코어드림4 입니다.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235596" y="5524825"/>
            <a:ext cx="977778" cy="977778"/>
            <a:chOff x="2235596" y="5524825"/>
            <a:chExt cx="977778" cy="9777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596" y="5524825"/>
              <a:ext cx="977778" cy="97777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00675" y="7193051"/>
            <a:ext cx="8313273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오른쪽 이미지와 관련된 세부사항을 입력해주세요. 이 폰트는 에스코어드림4 입니다.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260993" y="7083333"/>
            <a:ext cx="926984" cy="926984"/>
            <a:chOff x="2260993" y="7083333"/>
            <a:chExt cx="926984" cy="9269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0993" y="7083333"/>
              <a:ext cx="926984" cy="9269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83350" y="5772579"/>
            <a:ext cx="482271" cy="482271"/>
            <a:chOff x="2483350" y="5772579"/>
            <a:chExt cx="482271" cy="4822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3350" y="5772579"/>
              <a:ext cx="482271" cy="4822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40076" y="7324381"/>
            <a:ext cx="368819" cy="424254"/>
            <a:chOff x="2540076" y="7324381"/>
            <a:chExt cx="368819" cy="4242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0076" y="7324381"/>
              <a:ext cx="368819" cy="42425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478991" y="9734985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647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189222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8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750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 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09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10199" y="1443251"/>
            <a:ext cx="10228059" cy="14410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441614" y="2659876"/>
            <a:ext cx="8928290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34583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31788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107924" y="4676637"/>
            <a:ext cx="955465" cy="1147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01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091315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088520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7864656" y="4676637"/>
            <a:ext cx="955465" cy="1147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02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848047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입력해주세요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0845252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에스코어 드림 4 Regular" pitchFamily="34" charset="0"/>
                <a:cs typeface="에스코어 드림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621388" y="4676637"/>
            <a:ext cx="955465" cy="1147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카페24 당당해" pitchFamily="34" charset="0"/>
                <a:cs typeface="카페24 당당해" pitchFamily="34" charset="0"/>
              </a:rPr>
              <a:t>03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사용자 지정</PresentationFormat>
  <Paragraphs>217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에스코어 드림 4 Regular</vt:lpstr>
      <vt:lpstr>카페24 당당해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? ??</cp:lastModifiedBy>
  <cp:revision>1</cp:revision>
  <dcterms:created xsi:type="dcterms:W3CDTF">2021-04-19T16:16:58Z</dcterms:created>
  <dcterms:modified xsi:type="dcterms:W3CDTF">2021-04-19T07:17:34Z</dcterms:modified>
</cp:coreProperties>
</file>