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1.xml" ContentType="application/vnd.openxmlformats-officedocument.themeOverride+xml"/>
  <Override PartName="/ppt/notesSlides/notesSlide32.xml" ContentType="application/vnd.openxmlformats-officedocument.presentationml.notesSlide+xml"/>
  <Override PartName="/ppt/theme/themeOverride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1" r:id="rId4"/>
    <p:sldMasterId id="2147484799" r:id="rId5"/>
    <p:sldMasterId id="2147484890" r:id="rId6"/>
  </p:sldMasterIdLst>
  <p:notesMasterIdLst>
    <p:notesMasterId r:id="rId54"/>
  </p:notesMasterIdLst>
  <p:handoutMasterIdLst>
    <p:handoutMasterId r:id="rId55"/>
  </p:handoutMasterIdLst>
  <p:sldIdLst>
    <p:sldId id="1932" r:id="rId7"/>
    <p:sldId id="1938" r:id="rId8"/>
    <p:sldId id="1945" r:id="rId9"/>
    <p:sldId id="9031" r:id="rId10"/>
    <p:sldId id="8909" r:id="rId11"/>
    <p:sldId id="9032" r:id="rId12"/>
    <p:sldId id="9037" r:id="rId13"/>
    <p:sldId id="9036" r:id="rId14"/>
    <p:sldId id="9035" r:id="rId15"/>
    <p:sldId id="9034" r:id="rId16"/>
    <p:sldId id="9033" r:id="rId17"/>
    <p:sldId id="9038" r:id="rId18"/>
    <p:sldId id="9043" r:id="rId19"/>
    <p:sldId id="9042" r:id="rId20"/>
    <p:sldId id="9041" r:id="rId21"/>
    <p:sldId id="9040" r:id="rId22"/>
    <p:sldId id="9039" r:id="rId23"/>
    <p:sldId id="9044" r:id="rId24"/>
    <p:sldId id="9045" r:id="rId25"/>
    <p:sldId id="9066" r:id="rId26"/>
    <p:sldId id="9071" r:id="rId27"/>
    <p:sldId id="9070" r:id="rId28"/>
    <p:sldId id="9046" r:id="rId29"/>
    <p:sldId id="9047" r:id="rId30"/>
    <p:sldId id="9048" r:id="rId31"/>
    <p:sldId id="9049" r:id="rId32"/>
    <p:sldId id="9050" r:id="rId33"/>
    <p:sldId id="9051" r:id="rId34"/>
    <p:sldId id="9052" r:id="rId35"/>
    <p:sldId id="9053" r:id="rId36"/>
    <p:sldId id="9054" r:id="rId37"/>
    <p:sldId id="9055" r:id="rId38"/>
    <p:sldId id="9056" r:id="rId39"/>
    <p:sldId id="9057" r:id="rId40"/>
    <p:sldId id="9058" r:id="rId41"/>
    <p:sldId id="9059" r:id="rId42"/>
    <p:sldId id="9060" r:id="rId43"/>
    <p:sldId id="9067" r:id="rId44"/>
    <p:sldId id="9072" r:id="rId45"/>
    <p:sldId id="9069" r:id="rId46"/>
    <p:sldId id="9061" r:id="rId47"/>
    <p:sldId id="9062" r:id="rId48"/>
    <p:sldId id="9063" r:id="rId49"/>
    <p:sldId id="9064" r:id="rId50"/>
    <p:sldId id="9065" r:id="rId51"/>
    <p:sldId id="9068" r:id="rId52"/>
    <p:sldId id="9073" r:id="rId53"/>
  </p:sldIdLst>
  <p:sldSz cx="12192000" cy="6858000"/>
  <p:notesSz cx="6858000" cy="9144000"/>
  <p:custDataLst>
    <p:tags r:id="rId5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owerPoint AI Features" id="{E796CFDE-3050-44A0-887A-DAC70655091C}">
          <p14:sldIdLst/>
        </p14:section>
        <p14:section name="MVP Summit Light" id="{7493202F-D14C-4E97-8EB8-F4BD3A3A130A}">
          <p14:sldIdLst>
            <p14:sldId id="1932"/>
            <p14:sldId id="1938"/>
            <p14:sldId id="1945"/>
            <p14:sldId id="9031"/>
            <p14:sldId id="8909"/>
            <p14:sldId id="9032"/>
            <p14:sldId id="9037"/>
            <p14:sldId id="9036"/>
            <p14:sldId id="9035"/>
            <p14:sldId id="9034"/>
            <p14:sldId id="9033"/>
            <p14:sldId id="9038"/>
            <p14:sldId id="9043"/>
            <p14:sldId id="9042"/>
            <p14:sldId id="9041"/>
            <p14:sldId id="9040"/>
            <p14:sldId id="9039"/>
            <p14:sldId id="9044"/>
            <p14:sldId id="9045"/>
            <p14:sldId id="9066"/>
            <p14:sldId id="9071"/>
            <p14:sldId id="9070"/>
            <p14:sldId id="9046"/>
            <p14:sldId id="9047"/>
            <p14:sldId id="9048"/>
            <p14:sldId id="9049"/>
            <p14:sldId id="9050"/>
            <p14:sldId id="9051"/>
            <p14:sldId id="9052"/>
            <p14:sldId id="9053"/>
            <p14:sldId id="9054"/>
            <p14:sldId id="9055"/>
            <p14:sldId id="9056"/>
            <p14:sldId id="9057"/>
            <p14:sldId id="9058"/>
            <p14:sldId id="9059"/>
            <p14:sldId id="9060"/>
            <p14:sldId id="9067"/>
            <p14:sldId id="9072"/>
            <p14:sldId id="9069"/>
            <p14:sldId id="9061"/>
            <p14:sldId id="9062"/>
            <p14:sldId id="9063"/>
            <p14:sldId id="9064"/>
            <p14:sldId id="9065"/>
            <p14:sldId id="9068"/>
            <p14:sldId id="9073"/>
          </p14:sldIdLst>
        </p14:section>
        <p14:section name="MVP Summit Dark" id="{A6A29FA7-BC90-4EA3-AC48-382DA5F1D0C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32A3FF"/>
    <a:srgbClr val="0177D7"/>
    <a:srgbClr val="BBBBBB"/>
    <a:srgbClr val="FF0091"/>
    <a:srgbClr val="243A5E"/>
    <a:srgbClr val="E5EAEC"/>
    <a:srgbClr val="30E5D0"/>
    <a:srgbClr val="E7EBEC"/>
    <a:srgbClr val="E7E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04226-80D1-4180-9A6B-D3C8789BA5FB}" v="6" dt="2021-03-28T22:17:22.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4" d="100"/>
          <a:sy n="104" d="100"/>
        </p:scale>
        <p:origin x="720" y="17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Nash" userId="be3fdb2b-dfd1-4e7d-bf98-732a3c13d47d" providerId="ADAL" clId="{4DE04226-80D1-4180-9A6B-D3C8789BA5FB}"/>
    <pc:docChg chg="undo custSel addSld delSld modSld sldOrd modSection">
      <pc:chgData name="Greg Nash" userId="be3fdb2b-dfd1-4e7d-bf98-732a3c13d47d" providerId="ADAL" clId="{4DE04226-80D1-4180-9A6B-D3C8789BA5FB}" dt="2021-03-28T22:17:57.642" v="86" actId="47"/>
      <pc:docMkLst>
        <pc:docMk/>
      </pc:docMkLst>
      <pc:sldChg chg="add del setBg">
        <pc:chgData name="Greg Nash" userId="be3fdb2b-dfd1-4e7d-bf98-732a3c13d47d" providerId="ADAL" clId="{4DE04226-80D1-4180-9A6B-D3C8789BA5FB}" dt="2021-03-28T22:01:41.737" v="2"/>
        <pc:sldMkLst>
          <pc:docMk/>
          <pc:sldMk cId="3317356481" sldId="8909"/>
        </pc:sldMkLst>
      </pc:sldChg>
      <pc:sldChg chg="del">
        <pc:chgData name="Greg Nash" userId="be3fdb2b-dfd1-4e7d-bf98-732a3c13d47d" providerId="ADAL" clId="{4DE04226-80D1-4180-9A6B-D3C8789BA5FB}" dt="2021-03-28T21:59:56.614" v="0" actId="47"/>
        <pc:sldMkLst>
          <pc:docMk/>
          <pc:sldMk cId="3490015441" sldId="9003"/>
        </pc:sldMkLst>
      </pc:sldChg>
      <pc:sldChg chg="add del setBg">
        <pc:chgData name="Greg Nash" userId="be3fdb2b-dfd1-4e7d-bf98-732a3c13d47d" providerId="ADAL" clId="{4DE04226-80D1-4180-9A6B-D3C8789BA5FB}" dt="2021-03-28T22:01:41.737" v="2"/>
        <pc:sldMkLst>
          <pc:docMk/>
          <pc:sldMk cId="1666704521" sldId="9031"/>
        </pc:sldMkLst>
      </pc:sldChg>
      <pc:sldChg chg="modSp add del mod setBg">
        <pc:chgData name="Greg Nash" userId="be3fdb2b-dfd1-4e7d-bf98-732a3c13d47d" providerId="ADAL" clId="{4DE04226-80D1-4180-9A6B-D3C8789BA5FB}" dt="2021-03-28T22:10:35.775" v="8" actId="108"/>
        <pc:sldMkLst>
          <pc:docMk/>
          <pc:sldMk cId="1985614145" sldId="9032"/>
        </pc:sldMkLst>
        <pc:spChg chg="mod">
          <ac:chgData name="Greg Nash" userId="be3fdb2b-dfd1-4e7d-bf98-732a3c13d47d" providerId="ADAL" clId="{4DE04226-80D1-4180-9A6B-D3C8789BA5FB}" dt="2021-03-28T22:10:35.775" v="8" actId="108"/>
          <ac:spMkLst>
            <pc:docMk/>
            <pc:sldMk cId="1985614145" sldId="9032"/>
            <ac:spMk id="8" creationId="{EEE53037-9755-4F42-ADE6-F038DDD1E603}"/>
          </ac:spMkLst>
        </pc:spChg>
      </pc:sldChg>
      <pc:sldChg chg="modSp add del mod setBg">
        <pc:chgData name="Greg Nash" userId="be3fdb2b-dfd1-4e7d-bf98-732a3c13d47d" providerId="ADAL" clId="{4DE04226-80D1-4180-9A6B-D3C8789BA5FB}" dt="2021-03-28T22:10:42.739" v="13" actId="108"/>
        <pc:sldMkLst>
          <pc:docMk/>
          <pc:sldMk cId="3923068789" sldId="9033"/>
        </pc:sldMkLst>
        <pc:spChg chg="mod">
          <ac:chgData name="Greg Nash" userId="be3fdb2b-dfd1-4e7d-bf98-732a3c13d47d" providerId="ADAL" clId="{4DE04226-80D1-4180-9A6B-D3C8789BA5FB}" dt="2021-03-28T22:10:42.739" v="13" actId="108"/>
          <ac:spMkLst>
            <pc:docMk/>
            <pc:sldMk cId="3923068789" sldId="9033"/>
            <ac:spMk id="8" creationId="{EEE53037-9755-4F42-ADE6-F038DDD1E603}"/>
          </ac:spMkLst>
        </pc:spChg>
      </pc:sldChg>
      <pc:sldChg chg="modSp add del mod setBg">
        <pc:chgData name="Greg Nash" userId="be3fdb2b-dfd1-4e7d-bf98-732a3c13d47d" providerId="ADAL" clId="{4DE04226-80D1-4180-9A6B-D3C8789BA5FB}" dt="2021-03-28T22:10:41.072" v="12" actId="108"/>
        <pc:sldMkLst>
          <pc:docMk/>
          <pc:sldMk cId="3697387332" sldId="9034"/>
        </pc:sldMkLst>
        <pc:spChg chg="mod">
          <ac:chgData name="Greg Nash" userId="be3fdb2b-dfd1-4e7d-bf98-732a3c13d47d" providerId="ADAL" clId="{4DE04226-80D1-4180-9A6B-D3C8789BA5FB}" dt="2021-03-28T22:10:41.072" v="12" actId="108"/>
          <ac:spMkLst>
            <pc:docMk/>
            <pc:sldMk cId="3697387332" sldId="9034"/>
            <ac:spMk id="8" creationId="{EEE53037-9755-4F42-ADE6-F038DDD1E603}"/>
          </ac:spMkLst>
        </pc:spChg>
      </pc:sldChg>
      <pc:sldChg chg="modSp add del mod setBg">
        <pc:chgData name="Greg Nash" userId="be3fdb2b-dfd1-4e7d-bf98-732a3c13d47d" providerId="ADAL" clId="{4DE04226-80D1-4180-9A6B-D3C8789BA5FB}" dt="2021-03-28T22:10:40.021" v="11" actId="108"/>
        <pc:sldMkLst>
          <pc:docMk/>
          <pc:sldMk cId="1526913058" sldId="9035"/>
        </pc:sldMkLst>
        <pc:spChg chg="mod">
          <ac:chgData name="Greg Nash" userId="be3fdb2b-dfd1-4e7d-bf98-732a3c13d47d" providerId="ADAL" clId="{4DE04226-80D1-4180-9A6B-D3C8789BA5FB}" dt="2021-03-28T22:10:40.021" v="11" actId="108"/>
          <ac:spMkLst>
            <pc:docMk/>
            <pc:sldMk cId="1526913058" sldId="9035"/>
            <ac:spMk id="8" creationId="{EEE53037-9755-4F42-ADE6-F038DDD1E603}"/>
          </ac:spMkLst>
        </pc:spChg>
      </pc:sldChg>
      <pc:sldChg chg="modSp add del mod setBg">
        <pc:chgData name="Greg Nash" userId="be3fdb2b-dfd1-4e7d-bf98-732a3c13d47d" providerId="ADAL" clId="{4DE04226-80D1-4180-9A6B-D3C8789BA5FB}" dt="2021-03-28T22:10:38.481" v="10" actId="108"/>
        <pc:sldMkLst>
          <pc:docMk/>
          <pc:sldMk cId="3156745884" sldId="9036"/>
        </pc:sldMkLst>
        <pc:spChg chg="mod">
          <ac:chgData name="Greg Nash" userId="be3fdb2b-dfd1-4e7d-bf98-732a3c13d47d" providerId="ADAL" clId="{4DE04226-80D1-4180-9A6B-D3C8789BA5FB}" dt="2021-03-28T22:10:38.481" v="10" actId="108"/>
          <ac:spMkLst>
            <pc:docMk/>
            <pc:sldMk cId="3156745884" sldId="9036"/>
            <ac:spMk id="8" creationId="{EEE53037-9755-4F42-ADE6-F038DDD1E603}"/>
          </ac:spMkLst>
        </pc:spChg>
      </pc:sldChg>
      <pc:sldChg chg="modSp add del mod setBg">
        <pc:chgData name="Greg Nash" userId="be3fdb2b-dfd1-4e7d-bf98-732a3c13d47d" providerId="ADAL" clId="{4DE04226-80D1-4180-9A6B-D3C8789BA5FB}" dt="2021-03-28T22:10:37.391" v="9" actId="108"/>
        <pc:sldMkLst>
          <pc:docMk/>
          <pc:sldMk cId="3120154504" sldId="9037"/>
        </pc:sldMkLst>
        <pc:spChg chg="mod">
          <ac:chgData name="Greg Nash" userId="be3fdb2b-dfd1-4e7d-bf98-732a3c13d47d" providerId="ADAL" clId="{4DE04226-80D1-4180-9A6B-D3C8789BA5FB}" dt="2021-03-28T22:10:37.391" v="9" actId="108"/>
          <ac:spMkLst>
            <pc:docMk/>
            <pc:sldMk cId="3120154504" sldId="9037"/>
            <ac:spMk id="8" creationId="{EEE53037-9755-4F42-ADE6-F038DDD1E603}"/>
          </ac:spMkLst>
        </pc:spChg>
      </pc:sldChg>
      <pc:sldChg chg="modSp add del mod setBg">
        <pc:chgData name="Greg Nash" userId="be3fdb2b-dfd1-4e7d-bf98-732a3c13d47d" providerId="ADAL" clId="{4DE04226-80D1-4180-9A6B-D3C8789BA5FB}" dt="2021-03-28T22:10:44.268" v="14" actId="108"/>
        <pc:sldMkLst>
          <pc:docMk/>
          <pc:sldMk cId="2968261218" sldId="9038"/>
        </pc:sldMkLst>
        <pc:spChg chg="mod">
          <ac:chgData name="Greg Nash" userId="be3fdb2b-dfd1-4e7d-bf98-732a3c13d47d" providerId="ADAL" clId="{4DE04226-80D1-4180-9A6B-D3C8789BA5FB}" dt="2021-03-28T22:10:44.268" v="14" actId="108"/>
          <ac:spMkLst>
            <pc:docMk/>
            <pc:sldMk cId="2968261218" sldId="9038"/>
            <ac:spMk id="8" creationId="{EEE53037-9755-4F42-ADE6-F038DDD1E603}"/>
          </ac:spMkLst>
        </pc:spChg>
      </pc:sldChg>
      <pc:sldChg chg="modSp add del mod setBg">
        <pc:chgData name="Greg Nash" userId="be3fdb2b-dfd1-4e7d-bf98-732a3c13d47d" providerId="ADAL" clId="{4DE04226-80D1-4180-9A6B-D3C8789BA5FB}" dt="2021-03-28T22:10:50.824" v="19" actId="108"/>
        <pc:sldMkLst>
          <pc:docMk/>
          <pc:sldMk cId="3032227206" sldId="9039"/>
        </pc:sldMkLst>
        <pc:spChg chg="mod">
          <ac:chgData name="Greg Nash" userId="be3fdb2b-dfd1-4e7d-bf98-732a3c13d47d" providerId="ADAL" clId="{4DE04226-80D1-4180-9A6B-D3C8789BA5FB}" dt="2021-03-28T22:10:50.824" v="19" actId="108"/>
          <ac:spMkLst>
            <pc:docMk/>
            <pc:sldMk cId="3032227206" sldId="9039"/>
            <ac:spMk id="8" creationId="{EEE53037-9755-4F42-ADE6-F038DDD1E603}"/>
          </ac:spMkLst>
        </pc:spChg>
      </pc:sldChg>
      <pc:sldChg chg="modSp add del mod setBg">
        <pc:chgData name="Greg Nash" userId="be3fdb2b-dfd1-4e7d-bf98-732a3c13d47d" providerId="ADAL" clId="{4DE04226-80D1-4180-9A6B-D3C8789BA5FB}" dt="2021-03-28T22:10:49.335" v="18" actId="108"/>
        <pc:sldMkLst>
          <pc:docMk/>
          <pc:sldMk cId="1374117131" sldId="9040"/>
        </pc:sldMkLst>
        <pc:spChg chg="mod">
          <ac:chgData name="Greg Nash" userId="be3fdb2b-dfd1-4e7d-bf98-732a3c13d47d" providerId="ADAL" clId="{4DE04226-80D1-4180-9A6B-D3C8789BA5FB}" dt="2021-03-28T22:10:49.335" v="18" actId="108"/>
          <ac:spMkLst>
            <pc:docMk/>
            <pc:sldMk cId="1374117131" sldId="9040"/>
            <ac:spMk id="8" creationId="{EEE53037-9755-4F42-ADE6-F038DDD1E603}"/>
          </ac:spMkLst>
        </pc:spChg>
      </pc:sldChg>
      <pc:sldChg chg="modSp add del mod setBg">
        <pc:chgData name="Greg Nash" userId="be3fdb2b-dfd1-4e7d-bf98-732a3c13d47d" providerId="ADAL" clId="{4DE04226-80D1-4180-9A6B-D3C8789BA5FB}" dt="2021-03-28T22:10:48.157" v="17" actId="108"/>
        <pc:sldMkLst>
          <pc:docMk/>
          <pc:sldMk cId="1241910449" sldId="9041"/>
        </pc:sldMkLst>
        <pc:spChg chg="mod">
          <ac:chgData name="Greg Nash" userId="be3fdb2b-dfd1-4e7d-bf98-732a3c13d47d" providerId="ADAL" clId="{4DE04226-80D1-4180-9A6B-D3C8789BA5FB}" dt="2021-03-28T22:10:48.157" v="17" actId="108"/>
          <ac:spMkLst>
            <pc:docMk/>
            <pc:sldMk cId="1241910449" sldId="9041"/>
            <ac:spMk id="8" creationId="{EEE53037-9755-4F42-ADE6-F038DDD1E603}"/>
          </ac:spMkLst>
        </pc:spChg>
      </pc:sldChg>
      <pc:sldChg chg="modSp add del mod setBg">
        <pc:chgData name="Greg Nash" userId="be3fdb2b-dfd1-4e7d-bf98-732a3c13d47d" providerId="ADAL" clId="{4DE04226-80D1-4180-9A6B-D3C8789BA5FB}" dt="2021-03-28T22:10:46.989" v="16" actId="108"/>
        <pc:sldMkLst>
          <pc:docMk/>
          <pc:sldMk cId="2512956265" sldId="9042"/>
        </pc:sldMkLst>
        <pc:spChg chg="mod">
          <ac:chgData name="Greg Nash" userId="be3fdb2b-dfd1-4e7d-bf98-732a3c13d47d" providerId="ADAL" clId="{4DE04226-80D1-4180-9A6B-D3C8789BA5FB}" dt="2021-03-28T22:10:46.989" v="16" actId="108"/>
          <ac:spMkLst>
            <pc:docMk/>
            <pc:sldMk cId="2512956265" sldId="9042"/>
            <ac:spMk id="8" creationId="{EEE53037-9755-4F42-ADE6-F038DDD1E603}"/>
          </ac:spMkLst>
        </pc:spChg>
      </pc:sldChg>
      <pc:sldChg chg="modSp add del mod setBg">
        <pc:chgData name="Greg Nash" userId="be3fdb2b-dfd1-4e7d-bf98-732a3c13d47d" providerId="ADAL" clId="{4DE04226-80D1-4180-9A6B-D3C8789BA5FB}" dt="2021-03-28T22:10:45.404" v="15" actId="108"/>
        <pc:sldMkLst>
          <pc:docMk/>
          <pc:sldMk cId="4285475950" sldId="9043"/>
        </pc:sldMkLst>
        <pc:spChg chg="mod">
          <ac:chgData name="Greg Nash" userId="be3fdb2b-dfd1-4e7d-bf98-732a3c13d47d" providerId="ADAL" clId="{4DE04226-80D1-4180-9A6B-D3C8789BA5FB}" dt="2021-03-28T22:10:45.404" v="15" actId="108"/>
          <ac:spMkLst>
            <pc:docMk/>
            <pc:sldMk cId="4285475950" sldId="9043"/>
            <ac:spMk id="8" creationId="{EEE53037-9755-4F42-ADE6-F038DDD1E603}"/>
          </ac:spMkLst>
        </pc:spChg>
      </pc:sldChg>
      <pc:sldChg chg="modSp add del mod setBg">
        <pc:chgData name="Greg Nash" userId="be3fdb2b-dfd1-4e7d-bf98-732a3c13d47d" providerId="ADAL" clId="{4DE04226-80D1-4180-9A6B-D3C8789BA5FB}" dt="2021-03-28T22:10:51.843" v="20" actId="108"/>
        <pc:sldMkLst>
          <pc:docMk/>
          <pc:sldMk cId="2204884418" sldId="9044"/>
        </pc:sldMkLst>
        <pc:spChg chg="mod">
          <ac:chgData name="Greg Nash" userId="be3fdb2b-dfd1-4e7d-bf98-732a3c13d47d" providerId="ADAL" clId="{4DE04226-80D1-4180-9A6B-D3C8789BA5FB}" dt="2021-03-28T22:10:51.843" v="20" actId="108"/>
          <ac:spMkLst>
            <pc:docMk/>
            <pc:sldMk cId="2204884418" sldId="9044"/>
            <ac:spMk id="8" creationId="{EEE53037-9755-4F42-ADE6-F038DDD1E603}"/>
          </ac:spMkLst>
        </pc:spChg>
      </pc:sldChg>
      <pc:sldChg chg="modSp add del mod setBg">
        <pc:chgData name="Greg Nash" userId="be3fdb2b-dfd1-4e7d-bf98-732a3c13d47d" providerId="ADAL" clId="{4DE04226-80D1-4180-9A6B-D3C8789BA5FB}" dt="2021-03-28T22:10:53.329" v="21" actId="108"/>
        <pc:sldMkLst>
          <pc:docMk/>
          <pc:sldMk cId="1962868574" sldId="9045"/>
        </pc:sldMkLst>
        <pc:spChg chg="mod">
          <ac:chgData name="Greg Nash" userId="be3fdb2b-dfd1-4e7d-bf98-732a3c13d47d" providerId="ADAL" clId="{4DE04226-80D1-4180-9A6B-D3C8789BA5FB}" dt="2021-03-28T22:10:53.329" v="21" actId="108"/>
          <ac:spMkLst>
            <pc:docMk/>
            <pc:sldMk cId="1962868574" sldId="9045"/>
            <ac:spMk id="8" creationId="{EEE53037-9755-4F42-ADE6-F038DDD1E603}"/>
          </ac:spMkLst>
        </pc:spChg>
      </pc:sldChg>
      <pc:sldChg chg="modSp add del mod setBg">
        <pc:chgData name="Greg Nash" userId="be3fdb2b-dfd1-4e7d-bf98-732a3c13d47d" providerId="ADAL" clId="{4DE04226-80D1-4180-9A6B-D3C8789BA5FB}" dt="2021-03-28T22:10:55.213" v="22" actId="108"/>
        <pc:sldMkLst>
          <pc:docMk/>
          <pc:sldMk cId="3837044869" sldId="9046"/>
        </pc:sldMkLst>
        <pc:spChg chg="mod">
          <ac:chgData name="Greg Nash" userId="be3fdb2b-dfd1-4e7d-bf98-732a3c13d47d" providerId="ADAL" clId="{4DE04226-80D1-4180-9A6B-D3C8789BA5FB}" dt="2021-03-28T22:10:55.213" v="22" actId="108"/>
          <ac:spMkLst>
            <pc:docMk/>
            <pc:sldMk cId="3837044869" sldId="9046"/>
            <ac:spMk id="8" creationId="{EEE53037-9755-4F42-ADE6-F038DDD1E603}"/>
          </ac:spMkLst>
        </pc:spChg>
      </pc:sldChg>
      <pc:sldChg chg="modSp add del mod setBg">
        <pc:chgData name="Greg Nash" userId="be3fdb2b-dfd1-4e7d-bf98-732a3c13d47d" providerId="ADAL" clId="{4DE04226-80D1-4180-9A6B-D3C8789BA5FB}" dt="2021-03-28T22:10:58.361" v="23" actId="108"/>
        <pc:sldMkLst>
          <pc:docMk/>
          <pc:sldMk cId="2741569037" sldId="9047"/>
        </pc:sldMkLst>
        <pc:spChg chg="mod">
          <ac:chgData name="Greg Nash" userId="be3fdb2b-dfd1-4e7d-bf98-732a3c13d47d" providerId="ADAL" clId="{4DE04226-80D1-4180-9A6B-D3C8789BA5FB}" dt="2021-03-28T22:10:58.361" v="23" actId="108"/>
          <ac:spMkLst>
            <pc:docMk/>
            <pc:sldMk cId="2741569037" sldId="9047"/>
            <ac:spMk id="8" creationId="{EEE53037-9755-4F42-ADE6-F038DDD1E603}"/>
          </ac:spMkLst>
        </pc:spChg>
      </pc:sldChg>
      <pc:sldChg chg="modSp add del mod setBg">
        <pc:chgData name="Greg Nash" userId="be3fdb2b-dfd1-4e7d-bf98-732a3c13d47d" providerId="ADAL" clId="{4DE04226-80D1-4180-9A6B-D3C8789BA5FB}" dt="2021-03-28T22:10:59.543" v="24" actId="108"/>
        <pc:sldMkLst>
          <pc:docMk/>
          <pc:sldMk cId="1612434340" sldId="9048"/>
        </pc:sldMkLst>
        <pc:spChg chg="mod">
          <ac:chgData name="Greg Nash" userId="be3fdb2b-dfd1-4e7d-bf98-732a3c13d47d" providerId="ADAL" clId="{4DE04226-80D1-4180-9A6B-D3C8789BA5FB}" dt="2021-03-28T22:10:59.543" v="24" actId="108"/>
          <ac:spMkLst>
            <pc:docMk/>
            <pc:sldMk cId="1612434340" sldId="9048"/>
            <ac:spMk id="8" creationId="{EEE53037-9755-4F42-ADE6-F038DDD1E603}"/>
          </ac:spMkLst>
        </pc:spChg>
      </pc:sldChg>
      <pc:sldChg chg="modSp add del mod setBg">
        <pc:chgData name="Greg Nash" userId="be3fdb2b-dfd1-4e7d-bf98-732a3c13d47d" providerId="ADAL" clId="{4DE04226-80D1-4180-9A6B-D3C8789BA5FB}" dt="2021-03-28T22:11:01.247" v="25" actId="108"/>
        <pc:sldMkLst>
          <pc:docMk/>
          <pc:sldMk cId="1913591968" sldId="9049"/>
        </pc:sldMkLst>
        <pc:spChg chg="mod">
          <ac:chgData name="Greg Nash" userId="be3fdb2b-dfd1-4e7d-bf98-732a3c13d47d" providerId="ADAL" clId="{4DE04226-80D1-4180-9A6B-D3C8789BA5FB}" dt="2021-03-28T22:11:01.247" v="25" actId="108"/>
          <ac:spMkLst>
            <pc:docMk/>
            <pc:sldMk cId="1913591968" sldId="9049"/>
            <ac:spMk id="8" creationId="{EEE53037-9755-4F42-ADE6-F038DDD1E603}"/>
          </ac:spMkLst>
        </pc:spChg>
      </pc:sldChg>
      <pc:sldChg chg="modSp add del mod setBg">
        <pc:chgData name="Greg Nash" userId="be3fdb2b-dfd1-4e7d-bf98-732a3c13d47d" providerId="ADAL" clId="{4DE04226-80D1-4180-9A6B-D3C8789BA5FB}" dt="2021-03-28T22:11:02.672" v="26" actId="108"/>
        <pc:sldMkLst>
          <pc:docMk/>
          <pc:sldMk cId="4148168992" sldId="9050"/>
        </pc:sldMkLst>
        <pc:spChg chg="mod">
          <ac:chgData name="Greg Nash" userId="be3fdb2b-dfd1-4e7d-bf98-732a3c13d47d" providerId="ADAL" clId="{4DE04226-80D1-4180-9A6B-D3C8789BA5FB}" dt="2021-03-28T22:11:02.672" v="26" actId="108"/>
          <ac:spMkLst>
            <pc:docMk/>
            <pc:sldMk cId="4148168992" sldId="9050"/>
            <ac:spMk id="8" creationId="{EEE53037-9755-4F42-ADE6-F038DDD1E603}"/>
          </ac:spMkLst>
        </pc:spChg>
      </pc:sldChg>
      <pc:sldChg chg="modSp add del mod setBg">
        <pc:chgData name="Greg Nash" userId="be3fdb2b-dfd1-4e7d-bf98-732a3c13d47d" providerId="ADAL" clId="{4DE04226-80D1-4180-9A6B-D3C8789BA5FB}" dt="2021-03-28T22:11:04.096" v="27" actId="108"/>
        <pc:sldMkLst>
          <pc:docMk/>
          <pc:sldMk cId="282334693" sldId="9051"/>
        </pc:sldMkLst>
        <pc:spChg chg="mod">
          <ac:chgData name="Greg Nash" userId="be3fdb2b-dfd1-4e7d-bf98-732a3c13d47d" providerId="ADAL" clId="{4DE04226-80D1-4180-9A6B-D3C8789BA5FB}" dt="2021-03-28T22:11:04.096" v="27" actId="108"/>
          <ac:spMkLst>
            <pc:docMk/>
            <pc:sldMk cId="282334693" sldId="9051"/>
            <ac:spMk id="8" creationId="{EEE53037-9755-4F42-ADE6-F038DDD1E603}"/>
          </ac:spMkLst>
        </pc:spChg>
      </pc:sldChg>
      <pc:sldChg chg="modSp add del mod setBg">
        <pc:chgData name="Greg Nash" userId="be3fdb2b-dfd1-4e7d-bf98-732a3c13d47d" providerId="ADAL" clId="{4DE04226-80D1-4180-9A6B-D3C8789BA5FB}" dt="2021-03-28T22:11:06.005" v="28" actId="108"/>
        <pc:sldMkLst>
          <pc:docMk/>
          <pc:sldMk cId="751459676" sldId="9052"/>
        </pc:sldMkLst>
        <pc:spChg chg="mod">
          <ac:chgData name="Greg Nash" userId="be3fdb2b-dfd1-4e7d-bf98-732a3c13d47d" providerId="ADAL" clId="{4DE04226-80D1-4180-9A6B-D3C8789BA5FB}" dt="2021-03-28T22:11:06.005" v="28" actId="108"/>
          <ac:spMkLst>
            <pc:docMk/>
            <pc:sldMk cId="751459676" sldId="9052"/>
            <ac:spMk id="8" creationId="{EEE53037-9755-4F42-ADE6-F038DDD1E603}"/>
          </ac:spMkLst>
        </pc:spChg>
      </pc:sldChg>
      <pc:sldChg chg="modSp add del mod setBg">
        <pc:chgData name="Greg Nash" userId="be3fdb2b-dfd1-4e7d-bf98-732a3c13d47d" providerId="ADAL" clId="{4DE04226-80D1-4180-9A6B-D3C8789BA5FB}" dt="2021-03-28T22:11:07.282" v="29" actId="108"/>
        <pc:sldMkLst>
          <pc:docMk/>
          <pc:sldMk cId="4119109595" sldId="9053"/>
        </pc:sldMkLst>
        <pc:spChg chg="mod">
          <ac:chgData name="Greg Nash" userId="be3fdb2b-dfd1-4e7d-bf98-732a3c13d47d" providerId="ADAL" clId="{4DE04226-80D1-4180-9A6B-D3C8789BA5FB}" dt="2021-03-28T22:11:07.282" v="29" actId="108"/>
          <ac:spMkLst>
            <pc:docMk/>
            <pc:sldMk cId="4119109595" sldId="9053"/>
            <ac:spMk id="8" creationId="{EEE53037-9755-4F42-ADE6-F038DDD1E603}"/>
          </ac:spMkLst>
        </pc:spChg>
      </pc:sldChg>
      <pc:sldChg chg="modSp add del mod setBg">
        <pc:chgData name="Greg Nash" userId="be3fdb2b-dfd1-4e7d-bf98-732a3c13d47d" providerId="ADAL" clId="{4DE04226-80D1-4180-9A6B-D3C8789BA5FB}" dt="2021-03-28T22:11:09.940" v="30" actId="108"/>
        <pc:sldMkLst>
          <pc:docMk/>
          <pc:sldMk cId="3701739766" sldId="9054"/>
        </pc:sldMkLst>
        <pc:spChg chg="mod">
          <ac:chgData name="Greg Nash" userId="be3fdb2b-dfd1-4e7d-bf98-732a3c13d47d" providerId="ADAL" clId="{4DE04226-80D1-4180-9A6B-D3C8789BA5FB}" dt="2021-03-28T22:11:09.940" v="30" actId="108"/>
          <ac:spMkLst>
            <pc:docMk/>
            <pc:sldMk cId="3701739766" sldId="9054"/>
            <ac:spMk id="8" creationId="{EEE53037-9755-4F42-ADE6-F038DDD1E603}"/>
          </ac:spMkLst>
        </pc:spChg>
      </pc:sldChg>
      <pc:sldChg chg="modSp add del mod setBg">
        <pc:chgData name="Greg Nash" userId="be3fdb2b-dfd1-4e7d-bf98-732a3c13d47d" providerId="ADAL" clId="{4DE04226-80D1-4180-9A6B-D3C8789BA5FB}" dt="2021-03-28T22:11:10.931" v="31" actId="108"/>
        <pc:sldMkLst>
          <pc:docMk/>
          <pc:sldMk cId="499286866" sldId="9055"/>
        </pc:sldMkLst>
        <pc:spChg chg="mod">
          <ac:chgData name="Greg Nash" userId="be3fdb2b-dfd1-4e7d-bf98-732a3c13d47d" providerId="ADAL" clId="{4DE04226-80D1-4180-9A6B-D3C8789BA5FB}" dt="2021-03-28T22:11:10.931" v="31" actId="108"/>
          <ac:spMkLst>
            <pc:docMk/>
            <pc:sldMk cId="499286866" sldId="9055"/>
            <ac:spMk id="8" creationId="{EEE53037-9755-4F42-ADE6-F038DDD1E603}"/>
          </ac:spMkLst>
        </pc:spChg>
      </pc:sldChg>
      <pc:sldChg chg="modSp add del mod setBg">
        <pc:chgData name="Greg Nash" userId="be3fdb2b-dfd1-4e7d-bf98-732a3c13d47d" providerId="ADAL" clId="{4DE04226-80D1-4180-9A6B-D3C8789BA5FB}" dt="2021-03-28T22:11:12.024" v="32" actId="108"/>
        <pc:sldMkLst>
          <pc:docMk/>
          <pc:sldMk cId="2710034663" sldId="9056"/>
        </pc:sldMkLst>
        <pc:spChg chg="mod">
          <ac:chgData name="Greg Nash" userId="be3fdb2b-dfd1-4e7d-bf98-732a3c13d47d" providerId="ADAL" clId="{4DE04226-80D1-4180-9A6B-D3C8789BA5FB}" dt="2021-03-28T22:11:12.024" v="32" actId="108"/>
          <ac:spMkLst>
            <pc:docMk/>
            <pc:sldMk cId="2710034663" sldId="9056"/>
            <ac:spMk id="8" creationId="{EEE53037-9755-4F42-ADE6-F038DDD1E603}"/>
          </ac:spMkLst>
        </pc:spChg>
      </pc:sldChg>
      <pc:sldChg chg="modSp add del mod setBg">
        <pc:chgData name="Greg Nash" userId="be3fdb2b-dfd1-4e7d-bf98-732a3c13d47d" providerId="ADAL" clId="{4DE04226-80D1-4180-9A6B-D3C8789BA5FB}" dt="2021-03-28T22:11:13.196" v="33" actId="108"/>
        <pc:sldMkLst>
          <pc:docMk/>
          <pc:sldMk cId="951525528" sldId="9057"/>
        </pc:sldMkLst>
        <pc:spChg chg="mod">
          <ac:chgData name="Greg Nash" userId="be3fdb2b-dfd1-4e7d-bf98-732a3c13d47d" providerId="ADAL" clId="{4DE04226-80D1-4180-9A6B-D3C8789BA5FB}" dt="2021-03-28T22:11:13.196" v="33" actId="108"/>
          <ac:spMkLst>
            <pc:docMk/>
            <pc:sldMk cId="951525528" sldId="9057"/>
            <ac:spMk id="8" creationId="{EEE53037-9755-4F42-ADE6-F038DDD1E603}"/>
          </ac:spMkLst>
        </pc:spChg>
      </pc:sldChg>
      <pc:sldChg chg="modSp add del mod setBg">
        <pc:chgData name="Greg Nash" userId="be3fdb2b-dfd1-4e7d-bf98-732a3c13d47d" providerId="ADAL" clId="{4DE04226-80D1-4180-9A6B-D3C8789BA5FB}" dt="2021-03-28T22:11:14.339" v="34" actId="108"/>
        <pc:sldMkLst>
          <pc:docMk/>
          <pc:sldMk cId="4213525214" sldId="9058"/>
        </pc:sldMkLst>
        <pc:spChg chg="mod">
          <ac:chgData name="Greg Nash" userId="be3fdb2b-dfd1-4e7d-bf98-732a3c13d47d" providerId="ADAL" clId="{4DE04226-80D1-4180-9A6B-D3C8789BA5FB}" dt="2021-03-28T22:11:14.339" v="34" actId="108"/>
          <ac:spMkLst>
            <pc:docMk/>
            <pc:sldMk cId="4213525214" sldId="9058"/>
            <ac:spMk id="8" creationId="{EEE53037-9755-4F42-ADE6-F038DDD1E603}"/>
          </ac:spMkLst>
        </pc:spChg>
      </pc:sldChg>
      <pc:sldChg chg="modSp add del mod setBg">
        <pc:chgData name="Greg Nash" userId="be3fdb2b-dfd1-4e7d-bf98-732a3c13d47d" providerId="ADAL" clId="{4DE04226-80D1-4180-9A6B-D3C8789BA5FB}" dt="2021-03-28T22:11:15.860" v="35" actId="108"/>
        <pc:sldMkLst>
          <pc:docMk/>
          <pc:sldMk cId="3350019532" sldId="9059"/>
        </pc:sldMkLst>
        <pc:spChg chg="mod">
          <ac:chgData name="Greg Nash" userId="be3fdb2b-dfd1-4e7d-bf98-732a3c13d47d" providerId="ADAL" clId="{4DE04226-80D1-4180-9A6B-D3C8789BA5FB}" dt="2021-03-28T22:11:15.860" v="35" actId="108"/>
          <ac:spMkLst>
            <pc:docMk/>
            <pc:sldMk cId="3350019532" sldId="9059"/>
            <ac:spMk id="8" creationId="{EEE53037-9755-4F42-ADE6-F038DDD1E603}"/>
          </ac:spMkLst>
        </pc:spChg>
      </pc:sldChg>
      <pc:sldChg chg="modSp add del mod setBg">
        <pc:chgData name="Greg Nash" userId="be3fdb2b-dfd1-4e7d-bf98-732a3c13d47d" providerId="ADAL" clId="{4DE04226-80D1-4180-9A6B-D3C8789BA5FB}" dt="2021-03-28T22:15:38.980" v="47" actId="108"/>
        <pc:sldMkLst>
          <pc:docMk/>
          <pc:sldMk cId="2099767914" sldId="9060"/>
        </pc:sldMkLst>
        <pc:spChg chg="mod">
          <ac:chgData name="Greg Nash" userId="be3fdb2b-dfd1-4e7d-bf98-732a3c13d47d" providerId="ADAL" clId="{4DE04226-80D1-4180-9A6B-D3C8789BA5FB}" dt="2021-03-28T22:15:38.980" v="47" actId="108"/>
          <ac:spMkLst>
            <pc:docMk/>
            <pc:sldMk cId="2099767914" sldId="9060"/>
            <ac:spMk id="8" creationId="{EEE53037-9755-4F42-ADE6-F038DDD1E603}"/>
          </ac:spMkLst>
        </pc:spChg>
      </pc:sldChg>
      <pc:sldChg chg="modSp add del mod setBg">
        <pc:chgData name="Greg Nash" userId="be3fdb2b-dfd1-4e7d-bf98-732a3c13d47d" providerId="ADAL" clId="{4DE04226-80D1-4180-9A6B-D3C8789BA5FB}" dt="2021-03-28T22:16:31.769" v="51" actId="207"/>
        <pc:sldMkLst>
          <pc:docMk/>
          <pc:sldMk cId="4011524535" sldId="9061"/>
        </pc:sldMkLst>
        <pc:spChg chg="mod">
          <ac:chgData name="Greg Nash" userId="be3fdb2b-dfd1-4e7d-bf98-732a3c13d47d" providerId="ADAL" clId="{4DE04226-80D1-4180-9A6B-D3C8789BA5FB}" dt="2021-03-28T22:16:31.769" v="51" actId="207"/>
          <ac:spMkLst>
            <pc:docMk/>
            <pc:sldMk cId="4011524535" sldId="9061"/>
            <ac:spMk id="8" creationId="{EEE53037-9755-4F42-ADE6-F038DDD1E603}"/>
          </ac:spMkLst>
        </pc:spChg>
      </pc:sldChg>
      <pc:sldChg chg="modSp add del mod setBg">
        <pc:chgData name="Greg Nash" userId="be3fdb2b-dfd1-4e7d-bf98-732a3c13d47d" providerId="ADAL" clId="{4DE04226-80D1-4180-9A6B-D3C8789BA5FB}" dt="2021-03-28T22:16:41.002" v="52" actId="108"/>
        <pc:sldMkLst>
          <pc:docMk/>
          <pc:sldMk cId="4227000578" sldId="9062"/>
        </pc:sldMkLst>
        <pc:spChg chg="mod">
          <ac:chgData name="Greg Nash" userId="be3fdb2b-dfd1-4e7d-bf98-732a3c13d47d" providerId="ADAL" clId="{4DE04226-80D1-4180-9A6B-D3C8789BA5FB}" dt="2021-03-28T22:16:41.002" v="52" actId="108"/>
          <ac:spMkLst>
            <pc:docMk/>
            <pc:sldMk cId="4227000578" sldId="9062"/>
            <ac:spMk id="8" creationId="{EEE53037-9755-4F42-ADE6-F038DDD1E603}"/>
          </ac:spMkLst>
        </pc:spChg>
      </pc:sldChg>
      <pc:sldChg chg="modSp add del mod setBg">
        <pc:chgData name="Greg Nash" userId="be3fdb2b-dfd1-4e7d-bf98-732a3c13d47d" providerId="ADAL" clId="{4DE04226-80D1-4180-9A6B-D3C8789BA5FB}" dt="2021-03-28T22:16:47.719" v="53" actId="108"/>
        <pc:sldMkLst>
          <pc:docMk/>
          <pc:sldMk cId="3462496474" sldId="9063"/>
        </pc:sldMkLst>
        <pc:spChg chg="mod">
          <ac:chgData name="Greg Nash" userId="be3fdb2b-dfd1-4e7d-bf98-732a3c13d47d" providerId="ADAL" clId="{4DE04226-80D1-4180-9A6B-D3C8789BA5FB}" dt="2021-03-28T22:16:47.719" v="53" actId="108"/>
          <ac:spMkLst>
            <pc:docMk/>
            <pc:sldMk cId="3462496474" sldId="9063"/>
            <ac:spMk id="8" creationId="{EEE53037-9755-4F42-ADE6-F038DDD1E603}"/>
          </ac:spMkLst>
        </pc:spChg>
      </pc:sldChg>
      <pc:sldChg chg="modSp add del mod setBg">
        <pc:chgData name="Greg Nash" userId="be3fdb2b-dfd1-4e7d-bf98-732a3c13d47d" providerId="ADAL" clId="{4DE04226-80D1-4180-9A6B-D3C8789BA5FB}" dt="2021-03-28T22:16:48.938" v="54" actId="108"/>
        <pc:sldMkLst>
          <pc:docMk/>
          <pc:sldMk cId="3633339190" sldId="9064"/>
        </pc:sldMkLst>
        <pc:spChg chg="mod">
          <ac:chgData name="Greg Nash" userId="be3fdb2b-dfd1-4e7d-bf98-732a3c13d47d" providerId="ADAL" clId="{4DE04226-80D1-4180-9A6B-D3C8789BA5FB}" dt="2021-03-28T22:16:48.938" v="54" actId="108"/>
          <ac:spMkLst>
            <pc:docMk/>
            <pc:sldMk cId="3633339190" sldId="9064"/>
            <ac:spMk id="8" creationId="{EEE53037-9755-4F42-ADE6-F038DDD1E603}"/>
          </ac:spMkLst>
        </pc:spChg>
      </pc:sldChg>
      <pc:sldChg chg="modSp add del mod setBg">
        <pc:chgData name="Greg Nash" userId="be3fdb2b-dfd1-4e7d-bf98-732a3c13d47d" providerId="ADAL" clId="{4DE04226-80D1-4180-9A6B-D3C8789BA5FB}" dt="2021-03-28T22:16:50.552" v="55" actId="108"/>
        <pc:sldMkLst>
          <pc:docMk/>
          <pc:sldMk cId="1943888733" sldId="9065"/>
        </pc:sldMkLst>
        <pc:spChg chg="mod">
          <ac:chgData name="Greg Nash" userId="be3fdb2b-dfd1-4e7d-bf98-732a3c13d47d" providerId="ADAL" clId="{4DE04226-80D1-4180-9A6B-D3C8789BA5FB}" dt="2021-03-28T22:16:50.552" v="55" actId="108"/>
          <ac:spMkLst>
            <pc:docMk/>
            <pc:sldMk cId="1943888733" sldId="9065"/>
            <ac:spMk id="8" creationId="{EEE53037-9755-4F42-ADE6-F038DDD1E603}"/>
          </ac:spMkLst>
        </pc:spChg>
      </pc:sldChg>
      <pc:sldChg chg="add del">
        <pc:chgData name="Greg Nash" userId="be3fdb2b-dfd1-4e7d-bf98-732a3c13d47d" providerId="ADAL" clId="{4DE04226-80D1-4180-9A6B-D3C8789BA5FB}" dt="2021-03-28T22:01:41.737" v="2"/>
        <pc:sldMkLst>
          <pc:docMk/>
          <pc:sldMk cId="2176095112" sldId="9066"/>
        </pc:sldMkLst>
      </pc:sldChg>
      <pc:sldChg chg="add del">
        <pc:chgData name="Greg Nash" userId="be3fdb2b-dfd1-4e7d-bf98-732a3c13d47d" providerId="ADAL" clId="{4DE04226-80D1-4180-9A6B-D3C8789BA5FB}" dt="2021-03-28T22:01:41.737" v="2"/>
        <pc:sldMkLst>
          <pc:docMk/>
          <pc:sldMk cId="1393860585" sldId="9067"/>
        </pc:sldMkLst>
      </pc:sldChg>
      <pc:sldChg chg="add del">
        <pc:chgData name="Greg Nash" userId="be3fdb2b-dfd1-4e7d-bf98-732a3c13d47d" providerId="ADAL" clId="{4DE04226-80D1-4180-9A6B-D3C8789BA5FB}" dt="2021-03-28T22:01:41.737" v="2"/>
        <pc:sldMkLst>
          <pc:docMk/>
          <pc:sldMk cId="3158853645" sldId="9068"/>
        </pc:sldMkLst>
      </pc:sldChg>
      <pc:sldChg chg="add del">
        <pc:chgData name="Greg Nash" userId="be3fdb2b-dfd1-4e7d-bf98-732a3c13d47d" providerId="ADAL" clId="{4DE04226-80D1-4180-9A6B-D3C8789BA5FB}" dt="2021-03-28T22:01:41.737" v="2"/>
        <pc:sldMkLst>
          <pc:docMk/>
          <pc:sldMk cId="45169192" sldId="9069"/>
        </pc:sldMkLst>
      </pc:sldChg>
      <pc:sldChg chg="add del">
        <pc:chgData name="Greg Nash" userId="be3fdb2b-dfd1-4e7d-bf98-732a3c13d47d" providerId="ADAL" clId="{4DE04226-80D1-4180-9A6B-D3C8789BA5FB}" dt="2021-03-28T22:01:41.737" v="2"/>
        <pc:sldMkLst>
          <pc:docMk/>
          <pc:sldMk cId="2714478030" sldId="9070"/>
        </pc:sldMkLst>
      </pc:sldChg>
      <pc:sldChg chg="add del">
        <pc:chgData name="Greg Nash" userId="be3fdb2b-dfd1-4e7d-bf98-732a3c13d47d" providerId="ADAL" clId="{4DE04226-80D1-4180-9A6B-D3C8789BA5FB}" dt="2021-03-28T22:01:41.737" v="2"/>
        <pc:sldMkLst>
          <pc:docMk/>
          <pc:sldMk cId="2127526778" sldId="9071"/>
        </pc:sldMkLst>
      </pc:sldChg>
      <pc:sldChg chg="add del">
        <pc:chgData name="Greg Nash" userId="be3fdb2b-dfd1-4e7d-bf98-732a3c13d47d" providerId="ADAL" clId="{4DE04226-80D1-4180-9A6B-D3C8789BA5FB}" dt="2021-03-28T22:01:41.737" v="2"/>
        <pc:sldMkLst>
          <pc:docMk/>
          <pc:sldMk cId="744587170" sldId="9072"/>
        </pc:sldMkLst>
      </pc:sldChg>
      <pc:sldChg chg="add del">
        <pc:chgData name="Greg Nash" userId="be3fdb2b-dfd1-4e7d-bf98-732a3c13d47d" providerId="ADAL" clId="{4DE04226-80D1-4180-9A6B-D3C8789BA5FB}" dt="2021-03-28T22:01:41.737" v="2"/>
        <pc:sldMkLst>
          <pc:docMk/>
          <pc:sldMk cId="3901414646" sldId="9073"/>
        </pc:sldMkLst>
      </pc:sldChg>
      <pc:sldChg chg="addSp delSp modSp add del mod ord">
        <pc:chgData name="Greg Nash" userId="be3fdb2b-dfd1-4e7d-bf98-732a3c13d47d" providerId="ADAL" clId="{4DE04226-80D1-4180-9A6B-D3C8789BA5FB}" dt="2021-03-28T22:17:57.642" v="86" actId="47"/>
        <pc:sldMkLst>
          <pc:docMk/>
          <pc:sldMk cId="4175180199" sldId="9074"/>
        </pc:sldMkLst>
        <pc:spChg chg="add mod">
          <ac:chgData name="Greg Nash" userId="be3fdb2b-dfd1-4e7d-bf98-732a3c13d47d" providerId="ADAL" clId="{4DE04226-80D1-4180-9A6B-D3C8789BA5FB}" dt="2021-03-28T22:17:36.584" v="85" actId="1076"/>
          <ac:spMkLst>
            <pc:docMk/>
            <pc:sldMk cId="4175180199" sldId="9074"/>
            <ac:spMk id="2" creationId="{A6D119A3-52BF-4966-890E-475986A770AB}"/>
          </ac:spMkLst>
        </pc:spChg>
        <pc:spChg chg="del mod">
          <ac:chgData name="Greg Nash" userId="be3fdb2b-dfd1-4e7d-bf98-732a3c13d47d" providerId="ADAL" clId="{4DE04226-80D1-4180-9A6B-D3C8789BA5FB}" dt="2021-03-28T22:17:11.564" v="61" actId="478"/>
          <ac:spMkLst>
            <pc:docMk/>
            <pc:sldMk cId="4175180199" sldId="9074"/>
            <ac:spMk id="8" creationId="{EEE53037-9755-4F42-ADE6-F038DDD1E603}"/>
          </ac:spMkLst>
        </pc:spChg>
        <pc:spChg chg="del mod">
          <ac:chgData name="Greg Nash" userId="be3fdb2b-dfd1-4e7d-bf98-732a3c13d47d" providerId="ADAL" clId="{4DE04226-80D1-4180-9A6B-D3C8789BA5FB}" dt="2021-03-28T22:17:12.992" v="63" actId="478"/>
          <ac:spMkLst>
            <pc:docMk/>
            <pc:sldMk cId="4175180199" sldId="9074"/>
            <ac:spMk id="16" creationId="{B0280F2C-4633-4EF7-920C-32A4C51C9E3A}"/>
          </ac:spMkLst>
        </pc:spChg>
        <pc:spChg chg="del mod">
          <ac:chgData name="Greg Nash" userId="be3fdb2b-dfd1-4e7d-bf98-732a3c13d47d" providerId="ADAL" clId="{4DE04226-80D1-4180-9A6B-D3C8789BA5FB}" dt="2021-03-28T22:17:16.326" v="65" actId="478"/>
          <ac:spMkLst>
            <pc:docMk/>
            <pc:sldMk cId="4175180199" sldId="9074"/>
            <ac:spMk id="17" creationId="{CC415551-EEAB-4430-8F07-E04037E6275D}"/>
          </ac:spMkLst>
        </pc:spChg>
      </pc:sldChg>
      <pc:sldMasterChg chg="delSldLayout">
        <pc:chgData name="Greg Nash" userId="be3fdb2b-dfd1-4e7d-bf98-732a3c13d47d" providerId="ADAL" clId="{4DE04226-80D1-4180-9A6B-D3C8789BA5FB}" dt="2021-03-28T21:59:59.009" v="1" actId="47"/>
        <pc:sldMasterMkLst>
          <pc:docMk/>
          <pc:sldMasterMk cId="2980725613" sldId="2147484890"/>
        </pc:sldMasterMkLst>
        <pc:sldLayoutChg chg="del">
          <pc:chgData name="Greg Nash" userId="be3fdb2b-dfd1-4e7d-bf98-732a3c13d47d" providerId="ADAL" clId="{4DE04226-80D1-4180-9A6B-D3C8789BA5FB}" dt="2021-03-28T21:59:59.009" v="1" actId="47"/>
          <pc:sldLayoutMkLst>
            <pc:docMk/>
            <pc:sldMasterMk cId="2980725613" sldId="2147484890"/>
            <pc:sldLayoutMk cId="356091622" sldId="2147484907"/>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1124257047" sldId="2147484908"/>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4141117220" sldId="2147484909"/>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641873667" sldId="2147484910"/>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641241170" sldId="214748491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3/29/2021 1:08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3/29/2021 1:07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&lt;Session&gt;. My name is &lt;Moderator Name&gt; and I will be producing this session. </a:t>
            </a:r>
          </a:p>
          <a:p>
            <a:r>
              <a:rPr lang="en-US" b="1" dirty="0"/>
              <a:t> </a:t>
            </a:r>
            <a:r>
              <a:rPr lang="en-US" dirty="0"/>
              <a:t> </a:t>
            </a:r>
          </a:p>
          <a:p>
            <a:r>
              <a:rPr lang="en-US" dirty="0"/>
              <a:t>This session is being recorded on behalf of the Microsoft Corporation.  If you do not consent to be a part of a recorded session, please disconnect your line.  </a:t>
            </a:r>
          </a:p>
          <a:p>
            <a:r>
              <a:rPr lang="en-US" dirty="0"/>
              <a:t>  </a:t>
            </a:r>
          </a:p>
          <a:p>
            <a:r>
              <a:rPr lang="en-US" dirty="0"/>
              <a:t>Please note, all the content you hear today is considered under NDA unless otherwise stated by the presenters.  Please do not blog, tweet, or share any content publicly. If you have any questions as to whether content can be shared, please ask the presenters.  We encourage you to use the meeting chat at any time to ask questions regarding content or to request support. </a:t>
            </a:r>
          </a:p>
          <a:p>
            <a:r>
              <a:rPr lang="en-US" dirty="0"/>
              <a:t>  </a:t>
            </a:r>
          </a:p>
          <a:p>
            <a:r>
              <a:rPr lang="en-US" dirty="0"/>
              <a:t>At the end of the session, don’t forget to respond to the survey. We appreciate your feedback as we use this to improve future events.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26364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7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96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32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06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83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16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21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0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49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93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a:cs typeface="Segoe UI"/>
              </a:rPr>
              <a:t>At the MVP Summit and as all other events at Microsoft, we just wanted to remind everyone to celebrate our diversity and be inclusive with everyone attending by being aware, friendly, respectful, patient and welcoming to all those during the PGI.  For your convivence, you can visit aka.ms/</a:t>
            </a:r>
            <a:r>
              <a:rPr lang="en-US" sz="850" dirty="0" err="1">
                <a:latin typeface="Segoe UI"/>
                <a:cs typeface="Segoe UI"/>
              </a:rPr>
              <a:t>MVPcoc</a:t>
            </a:r>
            <a:r>
              <a:rPr lang="en-US" sz="850" dirty="0">
                <a:latin typeface="Segoe UI"/>
                <a:cs typeface="Segoe UI"/>
              </a:rPr>
              <a:t> for more information on the MVP Code of Conduct. </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84452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320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54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57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37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68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027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208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509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11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2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38685AF-717B-4132-B7B8-6D74F91118FA}" type="slidenum">
              <a:rPr lang="en-AU" smtClean="0"/>
              <a:t>5</a:t>
            </a:fld>
            <a:endParaRPr lang="en-AU"/>
          </a:p>
        </p:txBody>
      </p:sp>
    </p:spTree>
    <p:extLst>
      <p:ext uri="{BB962C8B-B14F-4D97-AF65-F5344CB8AC3E}">
        <p14:creationId xmlns:p14="http://schemas.microsoft.com/office/powerpoint/2010/main" val="3111613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214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30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40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559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387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274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237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31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37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4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50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6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27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677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bg1"/>
                </a:solidFill>
              </a:defRPr>
            </a:lvl1pPr>
          </a:lstStyle>
          <a:p>
            <a:r>
              <a:rPr lang="en-US"/>
              <a:t>Event name</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55738840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bg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638388208"/>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D9D99-F7D2-2E46-B7D9-BED4F4012C17}"/>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5CDDD8E0-1919-954E-B324-94BB9A787180}"/>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8427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614EC5-DFD7-A24A-948E-61B6FED375A6}"/>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B18ADFF1-8ACF-7244-A1A9-364759FE4D6A}"/>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016D41DC-9B5E-8D4B-BD34-4D28FC4EFE29}"/>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38654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53E9F8-1CE1-D949-B89E-2D0EB5147E91}"/>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E5BB6B4-0015-6D4A-9029-DE1853BFA893}"/>
              </a:ext>
            </a:extLst>
          </p:cNvPr>
          <p:cNvSpPr>
            <a:spLocks noGrp="1"/>
          </p:cNvSpPr>
          <p:nvPr>
            <p:ph sz="quarter" idx="11"/>
          </p:nvPr>
        </p:nvSpPr>
        <p:spPr>
          <a:xfrm>
            <a:off x="586390" y="2410095"/>
            <a:ext cx="3566510"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22607776-423A-A845-900B-ABB72E401BE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73857113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95854-87AC-9140-8C65-D60AF56F70FF}"/>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17D0F31-658F-464D-BEFD-EDFE1D7BF7B4}"/>
              </a:ext>
            </a:extLst>
          </p:cNvPr>
          <p:cNvSpPr>
            <a:spLocks noGrp="1"/>
          </p:cNvSpPr>
          <p:nvPr>
            <p:ph sz="quarter" idx="11"/>
          </p:nvPr>
        </p:nvSpPr>
        <p:spPr>
          <a:xfrm>
            <a:off x="4342757" y="2410095"/>
            <a:ext cx="7260979"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37AE9E37-E5EE-0C42-B62F-26025DC519AC}"/>
              </a:ext>
            </a:extLst>
          </p:cNvPr>
          <p:cNvSpPr>
            <a:spLocks noGrp="1"/>
          </p:cNvSpPr>
          <p:nvPr>
            <p:ph type="pic" sz="quarter" idx="13"/>
          </p:nvPr>
        </p:nvSpPr>
        <p:spPr>
          <a:xfrm>
            <a:off x="588263" y="2410095"/>
            <a:ext cx="3397950"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34257202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F010F8-838E-1C41-8C0A-DF0B77BACC6E}"/>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768CCB07-1192-E745-AB05-687D2A2F59CE}"/>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7FF2AE4-5C58-6646-955C-690A498998F7}"/>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5FC9D7-58D3-A24D-95B2-A2F9D49CF016}"/>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9" name="Content Placeholder 2">
            <a:extLst>
              <a:ext uri="{FF2B5EF4-FFF2-40B4-BE49-F238E27FC236}">
                <a16:creationId xmlns:a16="http://schemas.microsoft.com/office/drawing/2014/main" id="{305FF7EB-2776-794D-9E0D-8D6ABD1A5B0D}"/>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B8DF0F-6BB9-234D-BACC-16A79DF16865}"/>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191342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tx2"/>
          </a:solidFill>
        </p:spPr>
        <p:txBody>
          <a:bodyPr anchor="ctr" anchorCtr="0"/>
          <a:lstStyle>
            <a:lvl1pPr marL="0" indent="0" algn="ctr">
              <a:buNone/>
              <a:defRPr>
                <a:solidFill>
                  <a:schemeClr val="bg1"/>
                </a:solidFill>
              </a:defRPr>
            </a:lvl1pPr>
          </a:lstStyle>
          <a:p>
            <a:pPr lvl="0"/>
            <a:r>
              <a:rPr lang="en-US"/>
              <a:t>Click to add photo</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0177D7"/>
            </a:gs>
            <a:gs pos="100000">
              <a:srgbClr val="32A3FF"/>
            </a:gs>
          </a:gsLst>
          <a:lin ang="5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33EC8E88-887A-EC47-B06F-B13AE528C40C}"/>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36296" y="3204519"/>
            <a:ext cx="2465018" cy="246501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6332" y="3204519"/>
            <a:ext cx="2465018" cy="246501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1314" y="3204519"/>
            <a:ext cx="2465018" cy="246501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71278" y="3204519"/>
            <a:ext cx="2465018" cy="2465018"/>
          </a:xfrm>
          <a:prstGeom prst="rect">
            <a:avLst/>
          </a:prstGeom>
        </p:spPr>
      </p:pic>
      <p:sp>
        <p:nvSpPr>
          <p:cNvPr id="16" name="Title 1">
            <a:extLst>
              <a:ext uri="{FF2B5EF4-FFF2-40B4-BE49-F238E27FC236}">
                <a16:creationId xmlns:a16="http://schemas.microsoft.com/office/drawing/2014/main" id="{C3A2787A-5742-4745-B452-269AE83A33D5}"/>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bg1"/>
                </a:solidFill>
              </a:defRPr>
            </a:lvl1pPr>
          </a:lstStyle>
          <a:p>
            <a:r>
              <a:rPr lang="en-US"/>
              <a:t>Microsoft confidential</a:t>
            </a:r>
          </a:p>
        </p:txBody>
      </p:sp>
      <p:sp>
        <p:nvSpPr>
          <p:cNvPr id="17" name="Content Placeholder 1">
            <a:extLst>
              <a:ext uri="{FF2B5EF4-FFF2-40B4-BE49-F238E27FC236}">
                <a16:creationId xmlns:a16="http://schemas.microsoft.com/office/drawing/2014/main" id="{BBC073CA-B1BA-234A-86FE-B0DF5D32578B}"/>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sp>
        <p:nvSpPr>
          <p:cNvPr id="2" name="TextBox 1">
            <a:extLst>
              <a:ext uri="{FF2B5EF4-FFF2-40B4-BE49-F238E27FC236}">
                <a16:creationId xmlns:a16="http://schemas.microsoft.com/office/drawing/2014/main" id="{3759AD6F-1ACD-6B4C-AF9B-A2FB67212A11}"/>
              </a:ext>
            </a:extLst>
          </p:cNvPr>
          <p:cNvSpPr txBox="1"/>
          <p:nvPr userDrawn="1"/>
        </p:nvSpPr>
        <p:spPr>
          <a:xfrm>
            <a:off x="3608173" y="-160637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7525738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6972488" y="3921919"/>
            <a:ext cx="5219512" cy="2935349"/>
          </a:xfrm>
          <a:prstGeom prst="rect">
            <a:avLst/>
          </a:prstGeom>
        </p:spPr>
      </p:pic>
      <p:pic>
        <p:nvPicPr>
          <p:cNvPr id="6" name="Picture 5">
            <a:extLst>
              <a:ext uri="{FF2B5EF4-FFF2-40B4-BE49-F238E27FC236}">
                <a16:creationId xmlns:a16="http://schemas.microsoft.com/office/drawing/2014/main" id="{B62D2F21-8882-6E41-BEFC-95C6A7B17D6F}"/>
              </a:ext>
            </a:extLst>
          </p:cNvPr>
          <p:cNvPicPr>
            <a:picLocks noChangeAspect="1"/>
          </p:cNvPicPr>
          <p:nvPr userDrawn="1"/>
        </p:nvPicPr>
        <p:blipFill>
          <a:blip r:embed="rId3"/>
          <a:stretch>
            <a:fillRect/>
          </a:stretch>
        </p:blipFill>
        <p:spPr>
          <a:xfrm>
            <a:off x="11040665" y="197643"/>
            <a:ext cx="852091" cy="180975"/>
          </a:xfrm>
          <a:prstGeom prst="rect">
            <a:avLst/>
          </a:prstGeom>
        </p:spPr>
      </p:pic>
      <p:pic>
        <p:nvPicPr>
          <p:cNvPr id="8" name="Picture 7">
            <a:extLst>
              <a:ext uri="{FF2B5EF4-FFF2-40B4-BE49-F238E27FC236}">
                <a16:creationId xmlns:a16="http://schemas.microsoft.com/office/drawing/2014/main" id="{83CC8A06-B2AE-9D40-9889-03A063A9E25B}"/>
              </a:ext>
            </a:extLst>
          </p:cNvPr>
          <p:cNvPicPr>
            <a:picLocks noChangeAspect="1"/>
          </p:cNvPicPr>
          <p:nvPr userDrawn="1"/>
        </p:nvPicPr>
        <p:blipFill>
          <a:blip r:embed="rId4"/>
          <a:stretch>
            <a:fillRect/>
          </a:stretch>
        </p:blipFill>
        <p:spPr>
          <a:xfrm>
            <a:off x="299244" y="228024"/>
            <a:ext cx="1663700" cy="150594"/>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327495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Round 1">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AU"/>
          </a:p>
        </p:txBody>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1</a:t>
            </a:r>
          </a:p>
        </p:txBody>
      </p:sp>
      <p:grpSp>
        <p:nvGrpSpPr>
          <p:cNvPr id="2" name="Group 1">
            <a:extLst>
              <a:ext uri="{FF2B5EF4-FFF2-40B4-BE49-F238E27FC236}">
                <a16:creationId xmlns:a16="http://schemas.microsoft.com/office/drawing/2014/main" id="{8E7FF7E9-7818-45D3-9BDF-4D9C4698B3D0}"/>
              </a:ext>
            </a:extLst>
          </p:cNvPr>
          <p:cNvGrpSpPr/>
          <p:nvPr userDrawn="1"/>
        </p:nvGrpSpPr>
        <p:grpSpPr>
          <a:xfrm>
            <a:off x="9717050" y="5044634"/>
            <a:ext cx="2360296" cy="1701204"/>
            <a:chOff x="6159203" y="4778627"/>
            <a:chExt cx="2360296" cy="1701204"/>
          </a:xfrm>
        </p:grpSpPr>
        <p:sp>
          <p:nvSpPr>
            <p:cNvPr id="10" name="Rectangle 9">
              <a:extLst>
                <a:ext uri="{FF2B5EF4-FFF2-40B4-BE49-F238E27FC236}">
                  <a16:creationId xmlns:a16="http://schemas.microsoft.com/office/drawing/2014/main" id="{7002C271-20CF-4D6F-B622-F65CD9B7AD1C}"/>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7" name="Group 16">
              <a:extLst>
                <a:ext uri="{FF2B5EF4-FFF2-40B4-BE49-F238E27FC236}">
                  <a16:creationId xmlns:a16="http://schemas.microsoft.com/office/drawing/2014/main" id="{010EB174-9ADD-4A36-AC65-1A0EB362F620}"/>
                </a:ext>
              </a:extLst>
            </p:cNvPr>
            <p:cNvGrpSpPr/>
            <p:nvPr userDrawn="1"/>
          </p:nvGrpSpPr>
          <p:grpSpPr>
            <a:xfrm>
              <a:off x="6159203" y="5278583"/>
              <a:ext cx="2360296" cy="1201248"/>
              <a:chOff x="3533429" y="3106500"/>
              <a:chExt cx="5541538" cy="3182137"/>
            </a:xfrm>
          </p:grpSpPr>
          <p:pic>
            <p:nvPicPr>
              <p:cNvPr id="18" name="Picture 8" descr="Dynamics 365 Logos">
                <a:extLst>
                  <a:ext uri="{FF2B5EF4-FFF2-40B4-BE49-F238E27FC236}">
                    <a16:creationId xmlns:a16="http://schemas.microsoft.com/office/drawing/2014/main" id="{C3C714A1-8A83-4EE6-9876-118AA13B4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2703B8D-0184-4DB5-8463-BEF6D4E48BDE}"/>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BA3B5182-1D31-4628-8523-9D3EAEBD0C2A}"/>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07981402-9DBD-4AD7-B631-8F4A842ED2FA}"/>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8683CAF8-09F2-44B6-B0C2-3FB0A9F9EA41}"/>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31808446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6049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Round 2">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2</a:t>
            </a:r>
          </a:p>
        </p:txBody>
      </p:sp>
      <p:grpSp>
        <p:nvGrpSpPr>
          <p:cNvPr id="17" name="Group 16">
            <a:extLst>
              <a:ext uri="{FF2B5EF4-FFF2-40B4-BE49-F238E27FC236}">
                <a16:creationId xmlns:a16="http://schemas.microsoft.com/office/drawing/2014/main" id="{3B7EF2D6-A676-40A8-B74B-201453073F40}"/>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1ADEAE6A-5F77-4F57-B81D-47FBD1129190}"/>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0000B6AE-8549-4D83-B953-8664BB66C606}"/>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2C3005F0-4661-48D9-9ACD-EBC64C981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E660A5E-23D6-4232-926D-595D99D7F729}"/>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C67E92D6-9EBE-4183-8B36-0980F4C8E90F}"/>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1B99C899-7B39-4505-A5F5-36776F9FEA3E}"/>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C28F0A8A-250D-4702-B2F0-B5E5319A6284}"/>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25838289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Round 3">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3</a:t>
            </a:r>
          </a:p>
        </p:txBody>
      </p:sp>
      <p:grpSp>
        <p:nvGrpSpPr>
          <p:cNvPr id="17" name="Group 16">
            <a:extLst>
              <a:ext uri="{FF2B5EF4-FFF2-40B4-BE49-F238E27FC236}">
                <a16:creationId xmlns:a16="http://schemas.microsoft.com/office/drawing/2014/main" id="{ED1D056D-D85D-4F03-9DA7-5CA42DF28C43}"/>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D60F62F1-EED9-4E94-87C3-4D72F100D162}"/>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C9C397DD-7CF3-4644-8507-D1F538256D0D}"/>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D9F13857-248A-492D-ADC2-0332ED6B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AEF2245C-F938-467E-84C7-BD8AA8E5AC66}"/>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9823CA64-AFCF-433F-B636-D8A642752561}"/>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A0D7E57E-F19D-4B5E-A370-CB30AB7EEEB6}"/>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92E1897E-348D-4ECD-8F7A-7F507F25F7E3}"/>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108751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emf"/><Relationship Id="rId2" Type="http://schemas.openxmlformats.org/officeDocument/2006/relationships/slideLayout" Target="../slideLayouts/slideLayout18.xml"/><Relationship Id="rId16" Type="http://schemas.openxmlformats.org/officeDocument/2006/relationships/image" Target="../media/image11.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image" Target="../media/image1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image" Target="../media/image4.png"/><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image" Target="../media/image6.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image" Target="../media/image2.emf"/><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9"/>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9"/>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9"/>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0"/>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1"/>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9" r:id="rId7"/>
    <p:sldLayoutId id="2147484880" r:id="rId8"/>
    <p:sldLayoutId id="2147484881" r:id="rId9"/>
    <p:sldLayoutId id="2147484882" r:id="rId10"/>
    <p:sldLayoutId id="2147484883" r:id="rId11"/>
    <p:sldLayoutId id="2147484884" r:id="rId12"/>
    <p:sldLayoutId id="2147484885" r:id="rId13"/>
    <p:sldLayoutId id="2147484889" r:id="rId14"/>
    <p:sldLayoutId id="2147484886" r:id="rId15"/>
    <p:sldLayoutId id="2147484888"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7"/>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7"/>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7"/>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99168B55-7B48-415E-A7BF-04DA43068B47}"/>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overall_0_132241986781635739 columns_1_132241986781635739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4" name="Picture 3">
            <a:extLst>
              <a:ext uri="{FF2B5EF4-FFF2-40B4-BE49-F238E27FC236}">
                <a16:creationId xmlns:a16="http://schemas.microsoft.com/office/drawing/2014/main" id="{6E3F518A-23D7-A243-8D6A-E4939455C9ED}"/>
              </a:ext>
            </a:extLst>
          </p:cNvPr>
          <p:cNvPicPr>
            <a:picLocks noChangeAspect="1"/>
          </p:cNvPicPr>
          <p:nvPr userDrawn="1"/>
        </p:nvPicPr>
        <p:blipFill>
          <a:blip r:embed="rId18"/>
          <a:srcRect/>
          <a:stretch/>
        </p:blipFill>
        <p:spPr>
          <a:xfrm>
            <a:off x="10955340" y="277717"/>
            <a:ext cx="876296" cy="186116"/>
          </a:xfrm>
          <a:prstGeom prst="rect">
            <a:avLst/>
          </a:prstGeom>
        </p:spPr>
      </p:pic>
      <p:pic>
        <p:nvPicPr>
          <p:cNvPr id="6" name="Picture 5">
            <a:extLst>
              <a:ext uri="{FF2B5EF4-FFF2-40B4-BE49-F238E27FC236}">
                <a16:creationId xmlns:a16="http://schemas.microsoft.com/office/drawing/2014/main" id="{35A21751-5C0E-5649-B20C-47DF707BA1CD}"/>
              </a:ext>
            </a:extLst>
          </p:cNvPr>
          <p:cNvPicPr>
            <a:picLocks noChangeAspect="1"/>
          </p:cNvPicPr>
          <p:nvPr userDrawn="1"/>
        </p:nvPicPr>
        <p:blipFill>
          <a:blip r:embed="rId19"/>
          <a:srcRect/>
          <a:stretch/>
        </p:blipFill>
        <p:spPr>
          <a:xfrm>
            <a:off x="360365" y="277717"/>
            <a:ext cx="1935156" cy="17516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05" r:id="rId7"/>
    <p:sldLayoutId id="2147484807" r:id="rId8"/>
    <p:sldLayoutId id="2147484808" r:id="rId9"/>
    <p:sldLayoutId id="2147484870" r:id="rId10"/>
    <p:sldLayoutId id="2147484851" r:id="rId11"/>
    <p:sldLayoutId id="2147484823" r:id="rId12"/>
    <p:sldLayoutId id="2147484830" r:id="rId13"/>
    <p:sldLayoutId id="2147484887"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23"/>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23"/>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23"/>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6" name="Picture 5">
            <a:extLst>
              <a:ext uri="{FF2B5EF4-FFF2-40B4-BE49-F238E27FC236}">
                <a16:creationId xmlns:a16="http://schemas.microsoft.com/office/drawing/2014/main" id="{12FB97FA-7274-C94D-93CC-BF6E102B527D}"/>
              </a:ext>
            </a:extLst>
          </p:cNvPr>
          <p:cNvPicPr>
            <a:picLocks noChangeAspect="1"/>
          </p:cNvPicPr>
          <p:nvPr userDrawn="1"/>
        </p:nvPicPr>
        <p:blipFill>
          <a:blip r:embed="rId24"/>
          <a:stretch>
            <a:fillRect/>
          </a:stretch>
        </p:blipFill>
        <p:spPr>
          <a:xfrm>
            <a:off x="7658100" y="4307493"/>
            <a:ext cx="4533900" cy="2549775"/>
          </a:xfrm>
          <a:prstGeom prst="rect">
            <a:avLst/>
          </a:prstGeom>
        </p:spPr>
      </p:pic>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5"/>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6"/>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 id="2147484908" r:id="rId18"/>
    <p:sldLayoutId id="2147484909" r:id="rId19"/>
    <p:sldLayoutId id="2147484910" r:id="rId20"/>
    <p:sldLayoutId id="2147484911"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0.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themeOverride" Target="../theme/themeOverride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D6A9-4BA4-9045-AF91-E7A73F39FD29}"/>
              </a:ext>
            </a:extLst>
          </p:cNvPr>
          <p:cNvSpPr>
            <a:spLocks noGrp="1"/>
          </p:cNvSpPr>
          <p:nvPr>
            <p:ph type="title"/>
          </p:nvPr>
        </p:nvSpPr>
        <p:spPr/>
        <p:txBody>
          <a:bodyPr/>
          <a:lstStyle/>
          <a:p>
            <a:r>
              <a:rPr lang="en-US"/>
              <a:t>MVP Global Summit</a:t>
            </a:r>
          </a:p>
        </p:txBody>
      </p:sp>
      <p:sp>
        <p:nvSpPr>
          <p:cNvPr id="3" name="Text Placeholder 2">
            <a:extLst>
              <a:ext uri="{FF2B5EF4-FFF2-40B4-BE49-F238E27FC236}">
                <a16:creationId xmlns:a16="http://schemas.microsoft.com/office/drawing/2014/main" id="{25FE7757-796F-4C47-A185-5B40ACACDF6E}"/>
              </a:ext>
            </a:extLst>
          </p:cNvPr>
          <p:cNvSpPr>
            <a:spLocks noGrp="1"/>
          </p:cNvSpPr>
          <p:nvPr>
            <p:ph type="body" sz="quarter" idx="12"/>
          </p:nvPr>
        </p:nvSpPr>
        <p:spPr/>
        <p:txBody>
          <a:bodyPr wrap="square" lIns="0" tIns="0" rIns="0" bIns="0" anchor="t">
            <a:spAutoFit/>
          </a:bodyPr>
          <a:lstStyle/>
          <a:p>
            <a:r>
              <a:rPr lang="en-US">
                <a:cs typeface="Segoe UI"/>
              </a:rPr>
              <a:t>March 29 – April 1, 2021</a:t>
            </a:r>
          </a:p>
        </p:txBody>
      </p:sp>
      <p:sp>
        <p:nvSpPr>
          <p:cNvPr id="4" name="btfpLayoutConfig" hidden="1">
            <a:extLst>
              <a:ext uri="{FF2B5EF4-FFF2-40B4-BE49-F238E27FC236}">
                <a16:creationId xmlns:a16="http://schemas.microsoft.com/office/drawing/2014/main" id="{ED3AE53D-F189-40C6-B84E-AC20B224560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overall_1_132241972368228003 columns_1_132241972368228003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6" name="TextBox 5">
            <a:extLst>
              <a:ext uri="{FF2B5EF4-FFF2-40B4-BE49-F238E27FC236}">
                <a16:creationId xmlns:a16="http://schemas.microsoft.com/office/drawing/2014/main" id="{D58AF492-BB62-4E62-8571-82685CEAD598}"/>
              </a:ext>
            </a:extLst>
          </p:cNvPr>
          <p:cNvSpPr txBox="1"/>
          <p:nvPr/>
        </p:nvSpPr>
        <p:spPr>
          <a:xfrm>
            <a:off x="3287949" y="3808799"/>
            <a:ext cx="6575898" cy="363946"/>
          </a:xfrm>
          <a:prstGeom prst="rect">
            <a:avLst/>
          </a:prstGeom>
          <a:noFill/>
        </p:spPr>
        <p:txBody>
          <a:bodyPr wrap="square">
            <a:spAutoFit/>
          </a:bodyPr>
          <a:lstStyle/>
          <a:p>
            <a:r>
              <a:rPr lang="en-US" b="0" i="0" u="none" strike="noStrike">
                <a:solidFill>
                  <a:srgbClr val="000000"/>
                </a:solidFill>
                <a:effectLst/>
                <a:latin typeface="Times New Roman" panose="02020603050405020304" pitchFamily="18" charset="0"/>
              </a:rPr>
              <a:t> </a:t>
            </a:r>
            <a:endParaRPr lang="en-US"/>
          </a:p>
        </p:txBody>
      </p:sp>
      <p:sp>
        <p:nvSpPr>
          <p:cNvPr id="5" name="TextBox 4">
            <a:extLst>
              <a:ext uri="{FF2B5EF4-FFF2-40B4-BE49-F238E27FC236}">
                <a16:creationId xmlns:a16="http://schemas.microsoft.com/office/drawing/2014/main" id="{6EA9D147-4655-E845-B959-1AF62699738A}"/>
              </a:ext>
            </a:extLst>
          </p:cNvPr>
          <p:cNvSpPr txBox="1"/>
          <p:nvPr/>
        </p:nvSpPr>
        <p:spPr>
          <a:xfrm>
            <a:off x="11340548" y="154056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92EC852C-B76C-ED44-84F2-ACDCDCA0A9CC}"/>
              </a:ext>
            </a:extLst>
          </p:cNvPr>
          <p:cNvSpPr txBox="1"/>
          <p:nvPr/>
        </p:nvSpPr>
        <p:spPr>
          <a:xfrm>
            <a:off x="11579087" y="143123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859771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65610"/>
            <a:ext cx="8938257" cy="172710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1975 Gates and Allen originally named their company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3699261" y="3668698"/>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Micro-soft</a:t>
            </a:r>
          </a:p>
          <a:p>
            <a:pPr marL="342900" indent="-342900">
              <a:buFont typeface="+mj-lt"/>
              <a:buAutoNum type="alphaUcPeriod"/>
            </a:pPr>
            <a:r>
              <a:rPr lang="en-US" sz="3600" dirty="0">
                <a:solidFill>
                  <a:schemeClr val="tx2"/>
                </a:solidFill>
              </a:rPr>
              <a:t> </a:t>
            </a:r>
            <a:r>
              <a:rPr lang="en-US" sz="3600" dirty="0" err="1">
                <a:solidFill>
                  <a:schemeClr val="tx2"/>
                </a:solidFill>
              </a:rPr>
              <a:t>Traf</a:t>
            </a:r>
            <a:r>
              <a:rPr lang="en-US" sz="3600" dirty="0">
                <a:solidFill>
                  <a:schemeClr val="tx2"/>
                </a:solidFill>
              </a:rPr>
              <a:t>-O-Data</a:t>
            </a:r>
          </a:p>
          <a:p>
            <a:pPr marL="342900" indent="-342900">
              <a:buFont typeface="+mj-lt"/>
              <a:buAutoNum type="alphaUcPeriod"/>
            </a:pPr>
            <a:r>
              <a:rPr lang="en-US" sz="3600" dirty="0">
                <a:solidFill>
                  <a:schemeClr val="tx2"/>
                </a:solidFill>
              </a:rPr>
              <a:t> Microcomputer</a:t>
            </a:r>
          </a:p>
          <a:p>
            <a:pPr marL="342900" indent="-342900">
              <a:buFont typeface="+mj-lt"/>
              <a:buAutoNum type="alphaUcPeriod"/>
            </a:pPr>
            <a:r>
              <a:rPr lang="en-US" sz="3600" dirty="0">
                <a:solidFill>
                  <a:schemeClr val="tx2"/>
                </a:solidFill>
              </a:rPr>
              <a:t> </a:t>
            </a:r>
            <a:r>
              <a:rPr lang="en-US" sz="3600" dirty="0" err="1">
                <a:solidFill>
                  <a:schemeClr val="tx2"/>
                </a:solidFill>
              </a:rPr>
              <a:t>MS-Dos</a:t>
            </a:r>
            <a:endParaRPr lang="en-US" sz="3600" dirty="0">
              <a:solidFill>
                <a:schemeClr val="tx2"/>
              </a:solidFill>
            </a:endParaRPr>
          </a:p>
        </p:txBody>
      </p:sp>
    </p:spTree>
    <p:extLst>
      <p:ext uri="{BB962C8B-B14F-4D97-AF65-F5344CB8AC3E}">
        <p14:creationId xmlns:p14="http://schemas.microsoft.com/office/powerpoint/2010/main" val="369738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A bed that folds up into the wall is commonly known as what?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298745"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Sully bed</a:t>
            </a:r>
          </a:p>
          <a:p>
            <a:pPr marL="342900" indent="-342900">
              <a:buFont typeface="+mj-lt"/>
              <a:buAutoNum type="alphaUcPeriod"/>
            </a:pPr>
            <a:r>
              <a:rPr lang="en-US" sz="3600" dirty="0">
                <a:solidFill>
                  <a:schemeClr val="tx2"/>
                </a:solidFill>
              </a:rPr>
              <a:t> Fitzy bed</a:t>
            </a:r>
          </a:p>
          <a:p>
            <a:pPr marL="342900" indent="-342900">
              <a:buFont typeface="+mj-lt"/>
              <a:buAutoNum type="alphaUcPeriod"/>
            </a:pPr>
            <a:r>
              <a:rPr lang="en-US" sz="3600" dirty="0">
                <a:solidFill>
                  <a:schemeClr val="tx2"/>
                </a:solidFill>
              </a:rPr>
              <a:t> Murphy bed</a:t>
            </a:r>
          </a:p>
        </p:txBody>
      </p:sp>
    </p:spTree>
    <p:extLst>
      <p:ext uri="{BB962C8B-B14F-4D97-AF65-F5344CB8AC3E}">
        <p14:creationId xmlns:p14="http://schemas.microsoft.com/office/powerpoint/2010/main" val="392306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03071" y="1402681"/>
            <a:ext cx="8785857" cy="1652968"/>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There are __ Community Program Managers around the world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409956"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11</a:t>
            </a:r>
          </a:p>
          <a:p>
            <a:pPr marL="342900" indent="-342900">
              <a:buFont typeface="+mj-lt"/>
              <a:buAutoNum type="alphaUcPeriod"/>
            </a:pPr>
            <a:r>
              <a:rPr lang="en-US" sz="3600">
                <a:solidFill>
                  <a:schemeClr val="tx2"/>
                </a:solidFill>
              </a:rPr>
              <a:t>14</a:t>
            </a:r>
          </a:p>
          <a:p>
            <a:pPr marL="342900" indent="-342900">
              <a:buFont typeface="+mj-lt"/>
              <a:buAutoNum type="alphaUcPeriod"/>
            </a:pPr>
            <a:r>
              <a:rPr lang="en-US" sz="3600">
                <a:solidFill>
                  <a:schemeClr val="tx2"/>
                </a:solidFill>
              </a:rPr>
              <a:t>10</a:t>
            </a:r>
          </a:p>
          <a:p>
            <a:pPr marL="342900" indent="-342900">
              <a:buFont typeface="+mj-lt"/>
              <a:buAutoNum type="alphaUcPeriod"/>
            </a:pPr>
            <a:r>
              <a:rPr lang="en-US" sz="3600">
                <a:solidFill>
                  <a:schemeClr val="tx2"/>
                </a:solidFill>
              </a:rPr>
              <a:t>15</a:t>
            </a:r>
          </a:p>
        </p:txBody>
      </p:sp>
    </p:spTree>
    <p:extLst>
      <p:ext uri="{BB962C8B-B14F-4D97-AF65-F5344CB8AC3E}">
        <p14:creationId xmlns:p14="http://schemas.microsoft.com/office/powerpoint/2010/main" val="296826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48127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is a real illness that affects rabbits?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3286389" y="362240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Ruffles</a:t>
            </a:r>
          </a:p>
          <a:p>
            <a:pPr marL="342900" indent="-342900">
              <a:buFont typeface="+mj-lt"/>
              <a:buAutoNum type="alphaUcPeriod"/>
            </a:pPr>
            <a:r>
              <a:rPr lang="en-US" sz="3600">
                <a:solidFill>
                  <a:schemeClr val="tx2"/>
                </a:solidFill>
              </a:rPr>
              <a:t> Fluffles</a:t>
            </a:r>
            <a:endParaRPr lang="en-US" sz="3600" dirty="0">
              <a:solidFill>
                <a:schemeClr val="tx2"/>
              </a:solidFill>
            </a:endParaRPr>
          </a:p>
          <a:p>
            <a:pPr marL="342900" indent="-342900">
              <a:buFont typeface="+mj-lt"/>
              <a:buAutoNum type="alphaUcPeriod"/>
            </a:pPr>
            <a:r>
              <a:rPr lang="en-US" sz="3600" dirty="0">
                <a:solidFill>
                  <a:schemeClr val="tx2"/>
                </a:solidFill>
              </a:rPr>
              <a:t> Snuffles</a:t>
            </a:r>
          </a:p>
        </p:txBody>
      </p:sp>
    </p:spTree>
    <p:extLst>
      <p:ext uri="{BB962C8B-B14F-4D97-AF65-F5344CB8AC3E}">
        <p14:creationId xmlns:p14="http://schemas.microsoft.com/office/powerpoint/2010/main" val="428547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was founded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372947"/>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1981</a:t>
            </a:r>
          </a:p>
          <a:p>
            <a:pPr marL="342900" indent="-342900">
              <a:buFont typeface="+mj-lt"/>
              <a:buAutoNum type="alphaUcPeriod"/>
            </a:pPr>
            <a:r>
              <a:rPr lang="en-US" sz="3600" dirty="0">
                <a:solidFill>
                  <a:schemeClr val="tx2"/>
                </a:solidFill>
              </a:rPr>
              <a:t>1975</a:t>
            </a:r>
          </a:p>
          <a:p>
            <a:pPr marL="342900" indent="-342900">
              <a:buFont typeface="+mj-lt"/>
              <a:buAutoNum type="alphaUcPeriod"/>
            </a:pPr>
            <a:r>
              <a:rPr lang="en-US" sz="3600" dirty="0">
                <a:solidFill>
                  <a:schemeClr val="tx2"/>
                </a:solidFill>
              </a:rPr>
              <a:t>1978</a:t>
            </a:r>
          </a:p>
          <a:p>
            <a:pPr marL="342900" indent="-342900">
              <a:buFont typeface="+mj-lt"/>
              <a:buAutoNum type="alphaUcPeriod"/>
            </a:pPr>
            <a:r>
              <a:rPr lang="en-US" sz="3600" dirty="0">
                <a:solidFill>
                  <a:schemeClr val="tx2"/>
                </a:solidFill>
              </a:rPr>
              <a:t>1995</a:t>
            </a:r>
          </a:p>
        </p:txBody>
      </p:sp>
    </p:spTree>
    <p:extLst>
      <p:ext uri="{BB962C8B-B14F-4D97-AF65-F5344CB8AC3E}">
        <p14:creationId xmlns:p14="http://schemas.microsoft.com/office/powerpoint/2010/main" val="251295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5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was the first product to have its barcode scanned at purchase?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081238" y="3429000"/>
            <a:ext cx="6029524"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Rubik’s Cube</a:t>
            </a:r>
          </a:p>
          <a:p>
            <a:pPr marL="342900" indent="-342900">
              <a:buFont typeface="+mj-lt"/>
              <a:buAutoNum type="alphaUcPeriod"/>
            </a:pPr>
            <a:r>
              <a:rPr lang="en-US" sz="3600" dirty="0">
                <a:solidFill>
                  <a:schemeClr val="tx2"/>
                </a:solidFill>
              </a:rPr>
              <a:t> Wrigley's chewing gum</a:t>
            </a:r>
          </a:p>
          <a:p>
            <a:pPr marL="342900" indent="-342900">
              <a:buFont typeface="+mj-lt"/>
              <a:buAutoNum type="alphaUcPeriod"/>
            </a:pPr>
            <a:r>
              <a:rPr lang="en-US" sz="3600" dirty="0">
                <a:solidFill>
                  <a:schemeClr val="tx2"/>
                </a:solidFill>
              </a:rPr>
              <a:t> Apple </a:t>
            </a:r>
            <a:r>
              <a:rPr lang="en-US" sz="3600" dirty="0" err="1">
                <a:solidFill>
                  <a:schemeClr val="tx2"/>
                </a:solidFill>
              </a:rPr>
              <a:t>IIe</a:t>
            </a:r>
            <a:endParaRPr lang="en-US" sz="3600" dirty="0">
              <a:solidFill>
                <a:schemeClr val="tx2"/>
              </a:solidFill>
            </a:endParaRPr>
          </a:p>
        </p:txBody>
      </p:sp>
    </p:spTree>
    <p:extLst>
      <p:ext uri="{BB962C8B-B14F-4D97-AF65-F5344CB8AC3E}">
        <p14:creationId xmlns:p14="http://schemas.microsoft.com/office/powerpoint/2010/main" val="124191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298050"/>
            <a:ext cx="8938257" cy="205725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is the correct spelling of the Pennsylvania town famous for its groundhog?</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624021"/>
            <a:ext cx="5312832"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t>
            </a:r>
            <a:r>
              <a:rPr lang="en-US" sz="3600" dirty="0" err="1">
                <a:solidFill>
                  <a:schemeClr val="tx2"/>
                </a:solidFill>
              </a:rPr>
              <a:t>Punksatawany</a:t>
            </a:r>
            <a:endParaRPr lang="en-US" sz="3600" dirty="0">
              <a:solidFill>
                <a:schemeClr val="tx2"/>
              </a:solidFill>
            </a:endParaRPr>
          </a:p>
          <a:p>
            <a:pPr marL="342900" indent="-342900">
              <a:buFont typeface="+mj-lt"/>
              <a:buAutoNum type="alphaUcPeriod"/>
            </a:pPr>
            <a:r>
              <a:rPr lang="en-US" sz="3600" dirty="0">
                <a:solidFill>
                  <a:schemeClr val="tx2"/>
                </a:solidFill>
              </a:rPr>
              <a:t> </a:t>
            </a:r>
            <a:r>
              <a:rPr lang="en-US" sz="3600" dirty="0" err="1">
                <a:solidFill>
                  <a:schemeClr val="tx2"/>
                </a:solidFill>
              </a:rPr>
              <a:t>Puncksehtany</a:t>
            </a:r>
            <a:endParaRPr lang="en-US" sz="3600" dirty="0">
              <a:solidFill>
                <a:schemeClr val="tx2"/>
              </a:solidFill>
            </a:endParaRPr>
          </a:p>
          <a:p>
            <a:pPr marL="342900" indent="-342900">
              <a:buFont typeface="+mj-lt"/>
              <a:buAutoNum type="alphaUcPeriod"/>
            </a:pPr>
            <a:r>
              <a:rPr lang="en-US" sz="3600" dirty="0">
                <a:solidFill>
                  <a:schemeClr val="tx2"/>
                </a:solidFill>
              </a:rPr>
              <a:t> Punxsutawney</a:t>
            </a:r>
          </a:p>
        </p:txBody>
      </p:sp>
    </p:spTree>
    <p:extLst>
      <p:ext uri="{BB962C8B-B14F-4D97-AF65-F5344CB8AC3E}">
        <p14:creationId xmlns:p14="http://schemas.microsoft.com/office/powerpoint/2010/main" val="13741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6893" y="1285291"/>
            <a:ext cx="8798214" cy="188774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actors turned down the role of Frasier Crane?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Bob Balaban</a:t>
            </a:r>
          </a:p>
          <a:p>
            <a:pPr marL="342900" indent="-342900">
              <a:buFont typeface="+mj-lt"/>
              <a:buAutoNum type="alphaUcPeriod"/>
            </a:pPr>
            <a:r>
              <a:rPr lang="en-US" sz="3600" dirty="0">
                <a:solidFill>
                  <a:schemeClr val="tx2"/>
                </a:solidFill>
              </a:rPr>
              <a:t> John Lithgow</a:t>
            </a:r>
          </a:p>
          <a:p>
            <a:pPr marL="342900" indent="-342900">
              <a:buFont typeface="+mj-lt"/>
              <a:buAutoNum type="alphaUcPeriod"/>
            </a:pPr>
            <a:r>
              <a:rPr lang="en-US" sz="3600" dirty="0">
                <a:solidFill>
                  <a:schemeClr val="tx2"/>
                </a:solidFill>
              </a:rPr>
              <a:t> Dan Aykroyd</a:t>
            </a:r>
          </a:p>
        </p:txBody>
      </p:sp>
    </p:spTree>
    <p:extLst>
      <p:ext uri="{BB962C8B-B14F-4D97-AF65-F5344CB8AC3E}">
        <p14:creationId xmlns:p14="http://schemas.microsoft.com/office/powerpoint/2010/main" val="30322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72179" y="1473291"/>
            <a:ext cx="8847641"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what medium was Superman’s Kryptonite weakness introduced?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The radio series</a:t>
            </a:r>
          </a:p>
          <a:p>
            <a:pPr marL="342900" indent="-342900">
              <a:buFont typeface="+mj-lt"/>
              <a:buAutoNum type="alphaUcPeriod"/>
            </a:pPr>
            <a:r>
              <a:rPr lang="en-US" sz="3600" dirty="0">
                <a:solidFill>
                  <a:schemeClr val="tx2"/>
                </a:solidFill>
              </a:rPr>
              <a:t> The 1978 movie</a:t>
            </a:r>
          </a:p>
          <a:p>
            <a:pPr marL="342900" indent="-342900">
              <a:buFont typeface="+mj-lt"/>
              <a:buAutoNum type="alphaUcPeriod"/>
            </a:pPr>
            <a:r>
              <a:rPr lang="en-US" sz="3600" dirty="0">
                <a:solidFill>
                  <a:schemeClr val="tx2"/>
                </a:solidFill>
              </a:rPr>
              <a:t> Action Comics #64</a:t>
            </a:r>
          </a:p>
        </p:txBody>
      </p:sp>
    </p:spTree>
    <p:extLst>
      <p:ext uri="{BB962C8B-B14F-4D97-AF65-F5344CB8AC3E}">
        <p14:creationId xmlns:p14="http://schemas.microsoft.com/office/powerpoint/2010/main" val="22048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80316" y="1504183"/>
            <a:ext cx="9230700"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popular corn chip loosely translates to “little golden things” in Spanish?</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507005" y="4079921"/>
            <a:ext cx="517798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Tostitos</a:t>
            </a:r>
          </a:p>
          <a:p>
            <a:pPr marL="342900" indent="-342900">
              <a:buFont typeface="+mj-lt"/>
              <a:buAutoNum type="alphaUcPeriod"/>
            </a:pPr>
            <a:r>
              <a:rPr lang="en-US" sz="3600" dirty="0">
                <a:solidFill>
                  <a:schemeClr val="tx2"/>
                </a:solidFill>
              </a:rPr>
              <a:t> Fritos</a:t>
            </a:r>
          </a:p>
          <a:p>
            <a:pPr marL="342900" indent="-342900">
              <a:buFont typeface="+mj-lt"/>
              <a:buAutoNum type="alphaUcPeriod"/>
            </a:pPr>
            <a:r>
              <a:rPr lang="en-US" sz="3600" dirty="0">
                <a:solidFill>
                  <a:schemeClr val="tx2"/>
                </a:solidFill>
              </a:rPr>
              <a:t> Doritos</a:t>
            </a:r>
          </a:p>
        </p:txBody>
      </p:sp>
    </p:spTree>
    <p:extLst>
      <p:ext uri="{BB962C8B-B14F-4D97-AF65-F5344CB8AC3E}">
        <p14:creationId xmlns:p14="http://schemas.microsoft.com/office/powerpoint/2010/main" val="196286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4E0B-ACA3-F543-B9CE-8A44836C8139}"/>
              </a:ext>
            </a:extLst>
          </p:cNvPr>
          <p:cNvSpPr>
            <a:spLocks noGrp="1"/>
          </p:cNvSpPr>
          <p:nvPr>
            <p:ph type="title"/>
          </p:nvPr>
        </p:nvSpPr>
        <p:spPr/>
        <p:txBody>
          <a:bodyPr/>
          <a:lstStyle/>
          <a:p>
            <a:r>
              <a:rPr lang="en-US"/>
              <a:t>Microsoft confidential</a:t>
            </a:r>
          </a:p>
        </p:txBody>
      </p:sp>
      <p:sp>
        <p:nvSpPr>
          <p:cNvPr id="3" name="Content Placeholder 2">
            <a:extLst>
              <a:ext uri="{FF2B5EF4-FFF2-40B4-BE49-F238E27FC236}">
                <a16:creationId xmlns:a16="http://schemas.microsoft.com/office/drawing/2014/main" id="{D6EE5928-A424-1540-8037-77A41EF4290B}"/>
              </a:ext>
            </a:extLst>
          </p:cNvPr>
          <p:cNvSpPr>
            <a:spLocks noGrp="1"/>
          </p:cNvSpPr>
          <p:nvPr>
            <p:ph sz="quarter" idx="11"/>
          </p:nvPr>
        </p:nvSpPr>
        <p:spPr/>
        <p:txBody>
          <a:bodyPr/>
          <a:lstStyle/>
          <a:p>
            <a:r>
              <a:rPr lang="en-US"/>
              <a:t>Everything is confidential unless otherwise stated.</a:t>
            </a:r>
          </a:p>
        </p:txBody>
      </p:sp>
    </p:spTree>
    <p:extLst>
      <p:ext uri="{BB962C8B-B14F-4D97-AF65-F5344CB8AC3E}">
        <p14:creationId xmlns:p14="http://schemas.microsoft.com/office/powerpoint/2010/main" val="36040891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1</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17609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12752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Game Time!</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71447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86793"/>
            <a:ext cx="8938257" cy="187539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legendary music producer is closely related to former President Jimmy Carter?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435752" y="380588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Jeff Lynne</a:t>
            </a:r>
          </a:p>
          <a:p>
            <a:pPr marL="342900" indent="-342900">
              <a:buFont typeface="+mj-lt"/>
              <a:buAutoNum type="alphaUcPeriod"/>
            </a:pPr>
            <a:r>
              <a:rPr lang="en-US" sz="3600" dirty="0">
                <a:solidFill>
                  <a:schemeClr val="tx2"/>
                </a:solidFill>
              </a:rPr>
              <a:t> Brian Eno</a:t>
            </a:r>
          </a:p>
          <a:p>
            <a:pPr marL="342900" indent="-342900">
              <a:buFont typeface="+mj-lt"/>
              <a:buAutoNum type="alphaUcPeriod"/>
            </a:pPr>
            <a:r>
              <a:rPr lang="en-US" sz="3600" dirty="0">
                <a:solidFill>
                  <a:schemeClr val="tx2"/>
                </a:solidFill>
              </a:rPr>
              <a:t> Berry Gordy</a:t>
            </a:r>
          </a:p>
        </p:txBody>
      </p:sp>
    </p:spTree>
    <p:extLst>
      <p:ext uri="{BB962C8B-B14F-4D97-AF65-F5344CB8AC3E}">
        <p14:creationId xmlns:p14="http://schemas.microsoft.com/office/powerpoint/2010/main" val="383704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392089"/>
            <a:ext cx="9366625" cy="167415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When Microsoft moved from Albuquerque, New Mexico it moved to:</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Bellevue, WA</a:t>
            </a:r>
          </a:p>
          <a:p>
            <a:pPr marL="342900" indent="-342900">
              <a:buFont typeface="+mj-lt"/>
              <a:buAutoNum type="alphaUcPeriod"/>
            </a:pPr>
            <a:r>
              <a:rPr lang="en-US" sz="3600" dirty="0">
                <a:solidFill>
                  <a:schemeClr val="tx2"/>
                </a:solidFill>
              </a:rPr>
              <a:t> Redmond, WA</a:t>
            </a:r>
          </a:p>
          <a:p>
            <a:pPr marL="342900" indent="-342900">
              <a:buFont typeface="+mj-lt"/>
              <a:buAutoNum type="alphaUcPeriod"/>
            </a:pPr>
            <a:r>
              <a:rPr lang="en-US" sz="3600" dirty="0">
                <a:solidFill>
                  <a:schemeClr val="tx2"/>
                </a:solidFill>
              </a:rPr>
              <a:t> Seattle, WA</a:t>
            </a:r>
          </a:p>
          <a:p>
            <a:pPr marL="342900" indent="-342900">
              <a:buFont typeface="+mj-lt"/>
              <a:buAutoNum type="alphaUcPeriod"/>
            </a:pPr>
            <a:r>
              <a:rPr lang="en-US" sz="3600" dirty="0">
                <a:solidFill>
                  <a:schemeClr val="tx2"/>
                </a:solidFill>
              </a:rPr>
              <a:t> Everett, WA</a:t>
            </a:r>
          </a:p>
        </p:txBody>
      </p:sp>
    </p:spTree>
    <p:extLst>
      <p:ext uri="{BB962C8B-B14F-4D97-AF65-F5344CB8AC3E}">
        <p14:creationId xmlns:p14="http://schemas.microsoft.com/office/powerpoint/2010/main" val="27415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does bicameral mean?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Two camels</a:t>
            </a:r>
          </a:p>
          <a:p>
            <a:pPr marL="342900" indent="-342900">
              <a:buFont typeface="+mj-lt"/>
              <a:buAutoNum type="alphaUcPeriod"/>
            </a:pPr>
            <a:r>
              <a:rPr lang="en-US" sz="3600" dirty="0">
                <a:solidFill>
                  <a:schemeClr val="tx2"/>
                </a:solidFill>
              </a:rPr>
              <a:t> Two cameras</a:t>
            </a:r>
          </a:p>
          <a:p>
            <a:pPr marL="342900" indent="-342900">
              <a:buFont typeface="+mj-lt"/>
              <a:buAutoNum type="alphaUcPeriod"/>
            </a:pPr>
            <a:r>
              <a:rPr lang="en-US" sz="3600" dirty="0">
                <a:solidFill>
                  <a:schemeClr val="tx2"/>
                </a:solidFill>
              </a:rPr>
              <a:t> Two chambers</a:t>
            </a:r>
          </a:p>
        </p:txBody>
      </p:sp>
    </p:spTree>
    <p:extLst>
      <p:ext uri="{BB962C8B-B14F-4D97-AF65-F5344CB8AC3E}">
        <p14:creationId xmlns:p14="http://schemas.microsoft.com/office/powerpoint/2010/main" val="161243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47075"/>
            <a:ext cx="8938257" cy="176417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moved from Albuquerque, New Mexico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805372"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1979</a:t>
            </a:r>
          </a:p>
          <a:p>
            <a:pPr marL="342900" indent="-342900">
              <a:buFont typeface="+mj-lt"/>
              <a:buAutoNum type="alphaUcPeriod"/>
            </a:pPr>
            <a:r>
              <a:rPr lang="en-US" sz="3600" dirty="0">
                <a:solidFill>
                  <a:schemeClr val="tx2"/>
                </a:solidFill>
              </a:rPr>
              <a:t>1980</a:t>
            </a:r>
          </a:p>
          <a:p>
            <a:pPr marL="342900" indent="-342900">
              <a:buFont typeface="+mj-lt"/>
              <a:buAutoNum type="alphaUcPeriod"/>
            </a:pPr>
            <a:r>
              <a:rPr lang="en-US" sz="3600" dirty="0">
                <a:solidFill>
                  <a:schemeClr val="tx2"/>
                </a:solidFill>
              </a:rPr>
              <a:t>1976</a:t>
            </a:r>
          </a:p>
          <a:p>
            <a:pPr marL="342900" indent="-342900">
              <a:buFont typeface="+mj-lt"/>
              <a:buAutoNum type="alphaUcPeriod"/>
            </a:pPr>
            <a:r>
              <a:rPr lang="en-US" sz="3600" dirty="0">
                <a:solidFill>
                  <a:schemeClr val="tx2"/>
                </a:solidFill>
              </a:rPr>
              <a:t>1982</a:t>
            </a:r>
          </a:p>
        </p:txBody>
      </p:sp>
    </p:spTree>
    <p:extLst>
      <p:ext uri="{BB962C8B-B14F-4D97-AF65-F5344CB8AC3E}">
        <p14:creationId xmlns:p14="http://schemas.microsoft.com/office/powerpoint/2010/main" val="191359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89533"/>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singing voice type is higher than a bass, but lower than a tenor?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768302"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Baritone</a:t>
            </a:r>
          </a:p>
          <a:p>
            <a:pPr marL="342900" indent="-342900">
              <a:buFont typeface="+mj-lt"/>
              <a:buAutoNum type="alphaUcPeriod"/>
            </a:pPr>
            <a:r>
              <a:rPr lang="en-US" sz="3600" dirty="0">
                <a:solidFill>
                  <a:schemeClr val="tx2"/>
                </a:solidFill>
              </a:rPr>
              <a:t> Countertenor</a:t>
            </a:r>
          </a:p>
          <a:p>
            <a:pPr marL="342900" indent="-342900">
              <a:buFont typeface="+mj-lt"/>
              <a:buAutoNum type="alphaUcPeriod"/>
            </a:pPr>
            <a:r>
              <a:rPr lang="en-US" sz="3600" dirty="0">
                <a:solidFill>
                  <a:schemeClr val="tx2"/>
                </a:solidFill>
              </a:rPr>
              <a:t> Sopranist</a:t>
            </a:r>
          </a:p>
        </p:txBody>
      </p:sp>
    </p:spTree>
    <p:extLst>
      <p:ext uri="{BB962C8B-B14F-4D97-AF65-F5344CB8AC3E}">
        <p14:creationId xmlns:p14="http://schemas.microsoft.com/office/powerpoint/2010/main" val="4148168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2716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is NOT a real berry?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2853902" y="3404089"/>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Buffaloberry</a:t>
            </a:r>
          </a:p>
          <a:p>
            <a:pPr marL="342900" indent="-342900">
              <a:buFont typeface="+mj-lt"/>
              <a:buAutoNum type="alphaUcPeriod"/>
            </a:pPr>
            <a:r>
              <a:rPr lang="en-US" sz="3600" dirty="0">
                <a:solidFill>
                  <a:schemeClr val="tx2"/>
                </a:solidFill>
              </a:rPr>
              <a:t> </a:t>
            </a:r>
            <a:r>
              <a:rPr lang="en-US" sz="3600" dirty="0" err="1">
                <a:solidFill>
                  <a:schemeClr val="tx2"/>
                </a:solidFill>
              </a:rPr>
              <a:t>Iceberry</a:t>
            </a:r>
            <a:endParaRPr lang="en-US" sz="3600" dirty="0">
              <a:solidFill>
                <a:schemeClr val="tx2"/>
              </a:solidFill>
            </a:endParaRPr>
          </a:p>
          <a:p>
            <a:pPr marL="342900" indent="-342900">
              <a:buFont typeface="+mj-lt"/>
              <a:buAutoNum type="alphaUcPeriod"/>
            </a:pPr>
            <a:r>
              <a:rPr lang="en-US" sz="3600" dirty="0">
                <a:solidFill>
                  <a:schemeClr val="tx2"/>
                </a:solidFill>
              </a:rPr>
              <a:t> Cloudberry</a:t>
            </a:r>
          </a:p>
        </p:txBody>
      </p:sp>
    </p:spTree>
    <p:extLst>
      <p:ext uri="{BB962C8B-B14F-4D97-AF65-F5344CB8AC3E}">
        <p14:creationId xmlns:p14="http://schemas.microsoft.com/office/powerpoint/2010/main" val="28233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25"/>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incorporated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397600" y="3148015"/>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1979</a:t>
            </a:r>
          </a:p>
          <a:p>
            <a:pPr marL="342900" indent="-342900">
              <a:buFont typeface="+mj-lt"/>
              <a:buAutoNum type="alphaUcPeriod"/>
            </a:pPr>
            <a:r>
              <a:rPr lang="en-US" sz="3600" dirty="0">
                <a:solidFill>
                  <a:schemeClr val="tx2"/>
                </a:solidFill>
              </a:rPr>
              <a:t>1980</a:t>
            </a:r>
          </a:p>
          <a:p>
            <a:pPr marL="342900" indent="-342900">
              <a:buFont typeface="+mj-lt"/>
              <a:buAutoNum type="alphaUcPeriod"/>
            </a:pPr>
            <a:r>
              <a:rPr lang="en-US" sz="3600" dirty="0">
                <a:solidFill>
                  <a:schemeClr val="tx2"/>
                </a:solidFill>
              </a:rPr>
              <a:t>1976</a:t>
            </a:r>
          </a:p>
          <a:p>
            <a:pPr marL="342900" indent="-342900">
              <a:buFont typeface="+mj-lt"/>
              <a:buAutoNum type="alphaUcPeriod"/>
            </a:pPr>
            <a:r>
              <a:rPr lang="en-US" sz="3600" dirty="0">
                <a:solidFill>
                  <a:schemeClr val="tx2"/>
                </a:solidFill>
              </a:rPr>
              <a:t>1981</a:t>
            </a:r>
          </a:p>
        </p:txBody>
      </p:sp>
    </p:spTree>
    <p:extLst>
      <p:ext uri="{BB962C8B-B14F-4D97-AF65-F5344CB8AC3E}">
        <p14:creationId xmlns:p14="http://schemas.microsoft.com/office/powerpoint/2010/main" val="75145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2CF-A2C2-45D7-908C-424E86783C4A}"/>
              </a:ext>
            </a:extLst>
          </p:cNvPr>
          <p:cNvSpPr>
            <a:spLocks noGrp="1"/>
          </p:cNvSpPr>
          <p:nvPr>
            <p:ph type="title"/>
          </p:nvPr>
        </p:nvSpPr>
        <p:spPr>
          <a:xfrm>
            <a:off x="624206" y="604072"/>
            <a:ext cx="7508990" cy="711528"/>
          </a:xfrm>
        </p:spPr>
        <p:txBody>
          <a:bodyPr lIns="91440" tIns="45720" rIns="91440" bIns="45720" anchor="t"/>
          <a:lstStyle/>
          <a:p>
            <a:r>
              <a:rPr lang="en-US">
                <a:cs typeface="Segoe UI Semibold"/>
              </a:rPr>
              <a:t>Inclusive Session Guidelines</a:t>
            </a:r>
          </a:p>
        </p:txBody>
      </p:sp>
      <p:sp>
        <p:nvSpPr>
          <p:cNvPr id="3" name="Content Placeholder 2">
            <a:extLst>
              <a:ext uri="{FF2B5EF4-FFF2-40B4-BE49-F238E27FC236}">
                <a16:creationId xmlns:a16="http://schemas.microsoft.com/office/drawing/2014/main" id="{2E1412FF-9841-47FB-8CC9-5A545822AFB7}"/>
              </a:ext>
            </a:extLst>
          </p:cNvPr>
          <p:cNvSpPr>
            <a:spLocks noGrp="1"/>
          </p:cNvSpPr>
          <p:nvPr>
            <p:ph sz="quarter" idx="11"/>
          </p:nvPr>
        </p:nvSpPr>
        <p:spPr>
          <a:xfrm>
            <a:off x="120225" y="2114936"/>
            <a:ext cx="4029650" cy="4515164"/>
          </a:xfrm>
        </p:spPr>
        <p:txBody>
          <a:bodyPr lIns="91440" tIns="45720" rIns="91440" bIns="45720" anchor="t"/>
          <a:lstStyle/>
          <a:p>
            <a:pPr marL="0" indent="0">
              <a:buNone/>
            </a:pPr>
            <a:r>
              <a:rPr lang="en-US" b="1">
                <a:cs typeface="Segoe UI"/>
              </a:rPr>
              <a:t>Voice Guidance</a:t>
            </a:r>
          </a:p>
          <a:p>
            <a:r>
              <a:rPr lang="en-US" sz="2400">
                <a:cs typeface="Segoe UI"/>
              </a:rPr>
              <a:t>Raise hand so the moderator can call on you</a:t>
            </a:r>
          </a:p>
          <a:p>
            <a:r>
              <a:rPr lang="en-US" sz="2400">
                <a:cs typeface="Segoe UI"/>
              </a:rPr>
              <a:t>State your name when speaking </a:t>
            </a:r>
          </a:p>
          <a:p>
            <a:r>
              <a:rPr lang="en-US" sz="2400">
                <a:cs typeface="Segoe UI"/>
              </a:rPr>
              <a:t>Return to mute when not talking</a:t>
            </a:r>
          </a:p>
        </p:txBody>
      </p:sp>
      <p:sp>
        <p:nvSpPr>
          <p:cNvPr id="5" name="TextBox 4">
            <a:extLst>
              <a:ext uri="{FF2B5EF4-FFF2-40B4-BE49-F238E27FC236}">
                <a16:creationId xmlns:a16="http://schemas.microsoft.com/office/drawing/2014/main" id="{E5CC211A-C2B7-471F-8A2C-9C8F6E04E78C}"/>
              </a:ext>
            </a:extLst>
          </p:cNvPr>
          <p:cNvSpPr txBox="1"/>
          <p:nvPr/>
        </p:nvSpPr>
        <p:spPr>
          <a:xfrm>
            <a:off x="2487823" y="1531728"/>
            <a:ext cx="783278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b="1">
                <a:gradFill>
                  <a:gsLst>
                    <a:gs pos="2917">
                      <a:schemeClr val="tx1"/>
                    </a:gs>
                    <a:gs pos="30000">
                      <a:schemeClr val="tx1"/>
                    </a:gs>
                  </a:gsLst>
                  <a:lin ang="5400000" scaled="0"/>
                </a:gradFill>
              </a:rPr>
              <a:t>Please practice these tips while in Summit sessions. </a:t>
            </a:r>
            <a:endParaRPr lang="en-US" sz="2400" b="1">
              <a:cs typeface="Segoe UI"/>
            </a:endParaRPr>
          </a:p>
        </p:txBody>
      </p:sp>
      <p:sp>
        <p:nvSpPr>
          <p:cNvPr id="6" name="TextBox 5">
            <a:extLst>
              <a:ext uri="{FF2B5EF4-FFF2-40B4-BE49-F238E27FC236}">
                <a16:creationId xmlns:a16="http://schemas.microsoft.com/office/drawing/2014/main" id="{CB541D4A-4A3E-4A1E-B61B-8355528B0EE7}"/>
              </a:ext>
            </a:extLst>
          </p:cNvPr>
          <p:cNvSpPr txBox="1"/>
          <p:nvPr/>
        </p:nvSpPr>
        <p:spPr>
          <a:xfrm>
            <a:off x="5029200"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7" name="TextBox 6">
            <a:extLst>
              <a:ext uri="{FF2B5EF4-FFF2-40B4-BE49-F238E27FC236}">
                <a16:creationId xmlns:a16="http://schemas.microsoft.com/office/drawing/2014/main" id="{491B7715-CE67-4483-BDDC-256529766D90}"/>
              </a:ext>
            </a:extLst>
          </p:cNvPr>
          <p:cNvSpPr txBox="1"/>
          <p:nvPr/>
        </p:nvSpPr>
        <p:spPr>
          <a:xfrm>
            <a:off x="8417859"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9" name="Content Placeholder 2">
            <a:extLst>
              <a:ext uri="{FF2B5EF4-FFF2-40B4-BE49-F238E27FC236}">
                <a16:creationId xmlns:a16="http://schemas.microsoft.com/office/drawing/2014/main" id="{8C0C90A2-296B-4A4A-9FD9-5E90DBFB3F59}"/>
              </a:ext>
            </a:extLst>
          </p:cNvPr>
          <p:cNvSpPr txBox="1">
            <a:spLocks/>
          </p:cNvSpPr>
          <p:nvPr/>
        </p:nvSpPr>
        <p:spPr>
          <a:xfrm>
            <a:off x="4199166" y="2114936"/>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cs typeface="Segoe UI"/>
              </a:rPr>
              <a:t>Chat Guidance</a:t>
            </a:r>
            <a:endParaRPr lang="en-US" b="1"/>
          </a:p>
          <a:p>
            <a:r>
              <a:rPr lang="en-US" sz="2400" b="1">
                <a:cs typeface="Segoe UI"/>
              </a:rPr>
              <a:t>Q:</a:t>
            </a:r>
            <a:r>
              <a:rPr lang="en-US" sz="2400">
                <a:cs typeface="Segoe UI"/>
              </a:rPr>
              <a:t> to preface questions</a:t>
            </a:r>
          </a:p>
          <a:p>
            <a:r>
              <a:rPr lang="en-US" sz="2400" b="1">
                <a:cs typeface="Segoe UI"/>
              </a:rPr>
              <a:t>@mention</a:t>
            </a:r>
            <a:r>
              <a:rPr lang="en-US" sz="2400">
                <a:cs typeface="Segoe UI"/>
              </a:rPr>
              <a:t> to respond to an individual</a:t>
            </a:r>
          </a:p>
          <a:p>
            <a:r>
              <a:rPr lang="en-US" sz="2400">
                <a:cs typeface="Segoe UI"/>
              </a:rPr>
              <a:t>Stay on topic</a:t>
            </a:r>
          </a:p>
          <a:p>
            <a:r>
              <a:rPr lang="en-US" sz="2400">
                <a:cs typeface="Segoe UI"/>
              </a:rPr>
              <a:t>Use alt-text for images and gifs</a:t>
            </a:r>
          </a:p>
        </p:txBody>
      </p:sp>
      <p:sp>
        <p:nvSpPr>
          <p:cNvPr id="12" name="Content Placeholder 2">
            <a:extLst>
              <a:ext uri="{FF2B5EF4-FFF2-40B4-BE49-F238E27FC236}">
                <a16:creationId xmlns:a16="http://schemas.microsoft.com/office/drawing/2014/main" id="{7B9F0181-93E0-4F51-AC09-6E08DA7DBFA6}"/>
              </a:ext>
            </a:extLst>
          </p:cNvPr>
          <p:cNvSpPr txBox="1">
            <a:spLocks/>
          </p:cNvSpPr>
          <p:nvPr/>
        </p:nvSpPr>
        <p:spPr>
          <a:xfrm>
            <a:off x="8125707" y="2043218"/>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ea typeface="+mn-lt"/>
                <a:cs typeface="+mn-lt"/>
              </a:rPr>
              <a:t>Code of Conduct</a:t>
            </a:r>
            <a:endParaRPr lang="en-US">
              <a:ea typeface="+mn-lt"/>
              <a:cs typeface="+mn-lt"/>
            </a:endParaRPr>
          </a:p>
          <a:p>
            <a:pPr>
              <a:buFont typeface="Wingdings"/>
            </a:pPr>
            <a:r>
              <a:rPr lang="en-US" sz="2000">
                <a:cs typeface="Segoe UI"/>
              </a:rPr>
              <a:t>Be welcoming &amp; open to all questions &amp; viewpoints</a:t>
            </a:r>
            <a:endParaRPr lang="en-US" sz="2000">
              <a:ea typeface="+mn-lt"/>
              <a:cs typeface="+mn-lt"/>
            </a:endParaRPr>
          </a:p>
          <a:p>
            <a:pPr>
              <a:buFont typeface="Wingdings"/>
            </a:pPr>
            <a:r>
              <a:rPr lang="en-US" sz="2000">
                <a:cs typeface="Segoe UI"/>
              </a:rPr>
              <a:t>Be kind &amp; understanding of differences </a:t>
            </a:r>
            <a:endParaRPr lang="en-US" sz="2000">
              <a:ea typeface="+mn-lt"/>
              <a:cs typeface="+mn-lt"/>
            </a:endParaRPr>
          </a:p>
          <a:p>
            <a:pPr>
              <a:buFont typeface="Wingdings"/>
            </a:pPr>
            <a:r>
              <a:rPr lang="en-US" sz="2000">
                <a:cs typeface="Segoe UI"/>
              </a:rPr>
              <a:t>Be friendly, patient &amp; considerate to others </a:t>
            </a:r>
            <a:endParaRPr lang="en-US" sz="2000">
              <a:ea typeface="+mn-lt"/>
              <a:cs typeface="+mn-lt"/>
            </a:endParaRPr>
          </a:p>
          <a:p>
            <a:pPr>
              <a:buFont typeface="Wingdings"/>
            </a:pPr>
            <a:r>
              <a:rPr lang="en-US" sz="2000" b="1">
                <a:cs typeface="Segoe UI"/>
              </a:rPr>
              <a:t>Full MVP </a:t>
            </a:r>
            <a:r>
              <a:rPr lang="en-US" sz="2000" b="1" err="1">
                <a:cs typeface="Segoe UI"/>
              </a:rPr>
              <a:t>CoC</a:t>
            </a:r>
            <a:r>
              <a:rPr lang="en-US" sz="2000" b="1">
                <a:cs typeface="Segoe UI"/>
              </a:rPr>
              <a:t> or report an issue at aka.ms/</a:t>
            </a:r>
            <a:r>
              <a:rPr lang="en-US" sz="2000" b="1" err="1">
                <a:cs typeface="Segoe UI"/>
              </a:rPr>
              <a:t>mvpCoC</a:t>
            </a:r>
            <a:endParaRPr lang="en-US" sz="2000" err="1"/>
          </a:p>
        </p:txBody>
      </p:sp>
    </p:spTree>
    <p:extLst>
      <p:ext uri="{BB962C8B-B14F-4D97-AF65-F5344CB8AC3E}">
        <p14:creationId xmlns:p14="http://schemas.microsoft.com/office/powerpoint/2010/main" val="26393496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59576"/>
            <a:ext cx="8938258" cy="194953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is the name of a Japanese art form that features trees grown in containers?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102908" y="3744098"/>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Kawaii</a:t>
            </a:r>
          </a:p>
          <a:p>
            <a:pPr marL="342900" indent="-342900">
              <a:buFont typeface="+mj-lt"/>
              <a:buAutoNum type="alphaUcPeriod"/>
            </a:pPr>
            <a:r>
              <a:rPr lang="en-US" sz="3600" dirty="0">
                <a:solidFill>
                  <a:schemeClr val="tx2"/>
                </a:solidFill>
              </a:rPr>
              <a:t> Bonsai</a:t>
            </a:r>
          </a:p>
          <a:p>
            <a:pPr marL="342900" indent="-342900">
              <a:buFont typeface="+mj-lt"/>
              <a:buAutoNum type="alphaUcPeriod"/>
            </a:pPr>
            <a:r>
              <a:rPr lang="en-US" sz="3600" dirty="0">
                <a:solidFill>
                  <a:schemeClr val="tx2"/>
                </a:solidFill>
              </a:rPr>
              <a:t> Manga</a:t>
            </a:r>
          </a:p>
        </p:txBody>
      </p:sp>
    </p:spTree>
    <p:extLst>
      <p:ext uri="{BB962C8B-B14F-4D97-AF65-F5344CB8AC3E}">
        <p14:creationId xmlns:p14="http://schemas.microsoft.com/office/powerpoint/2010/main" val="4119109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44993"/>
            <a:ext cx="8938257" cy="156834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Where did Bernese Mountain Dogs originate?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294040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Myanmar</a:t>
            </a:r>
          </a:p>
          <a:p>
            <a:pPr marL="342900" indent="-342900">
              <a:buFont typeface="+mj-lt"/>
              <a:buAutoNum type="alphaUcPeriod"/>
            </a:pPr>
            <a:r>
              <a:rPr lang="en-US" sz="3600" dirty="0">
                <a:solidFill>
                  <a:schemeClr val="tx2"/>
                </a:solidFill>
              </a:rPr>
              <a:t> Switzerland</a:t>
            </a:r>
          </a:p>
          <a:p>
            <a:pPr marL="342900" indent="-342900">
              <a:buFont typeface="+mj-lt"/>
              <a:buAutoNum type="alphaUcPeriod"/>
            </a:pPr>
            <a:r>
              <a:rPr lang="en-US" sz="3600" dirty="0">
                <a:solidFill>
                  <a:schemeClr val="tx2"/>
                </a:solidFill>
              </a:rPr>
              <a:t> Afghanistan</a:t>
            </a:r>
          </a:p>
        </p:txBody>
      </p:sp>
    </p:spTree>
    <p:extLst>
      <p:ext uri="{BB962C8B-B14F-4D97-AF65-F5344CB8AC3E}">
        <p14:creationId xmlns:p14="http://schemas.microsoft.com/office/powerpoint/2010/main" val="370173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moved to the Redmond, WA Campus 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175178" y="3372947"/>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1979</a:t>
            </a:r>
          </a:p>
          <a:p>
            <a:pPr marL="342900" indent="-342900">
              <a:buFont typeface="+mj-lt"/>
              <a:buAutoNum type="alphaUcPeriod"/>
            </a:pPr>
            <a:r>
              <a:rPr lang="en-US" sz="3600">
                <a:solidFill>
                  <a:schemeClr val="tx2"/>
                </a:solidFill>
              </a:rPr>
              <a:t>1980</a:t>
            </a:r>
          </a:p>
          <a:p>
            <a:pPr marL="342900" indent="-342900">
              <a:buFont typeface="+mj-lt"/>
              <a:buAutoNum type="alphaUcPeriod"/>
            </a:pPr>
            <a:r>
              <a:rPr lang="en-US" sz="3600">
                <a:solidFill>
                  <a:schemeClr val="tx2"/>
                </a:solidFill>
              </a:rPr>
              <a:t>1976</a:t>
            </a:r>
          </a:p>
          <a:p>
            <a:pPr marL="342900" indent="-342900">
              <a:buFont typeface="+mj-lt"/>
              <a:buAutoNum type="alphaUcPeriod"/>
            </a:pPr>
            <a:r>
              <a:rPr lang="en-US" sz="3600">
                <a:solidFill>
                  <a:schemeClr val="tx2"/>
                </a:solidFill>
              </a:rPr>
              <a:t>1981</a:t>
            </a:r>
          </a:p>
        </p:txBody>
      </p:sp>
    </p:spTree>
    <p:extLst>
      <p:ext uri="{BB962C8B-B14F-4D97-AF65-F5344CB8AC3E}">
        <p14:creationId xmlns:p14="http://schemas.microsoft.com/office/powerpoint/2010/main" val="49928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51424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countries legally guarantees its citizens “freedom to roam”?</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434669"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Brazil</a:t>
            </a:r>
          </a:p>
          <a:p>
            <a:pPr marL="342900" indent="-342900">
              <a:buFont typeface="+mj-lt"/>
              <a:buAutoNum type="alphaUcPeriod"/>
            </a:pPr>
            <a:r>
              <a:rPr lang="en-US" sz="3600" dirty="0">
                <a:solidFill>
                  <a:schemeClr val="tx2"/>
                </a:solidFill>
              </a:rPr>
              <a:t> Sweden</a:t>
            </a:r>
          </a:p>
          <a:p>
            <a:pPr marL="342900" indent="-342900">
              <a:buFont typeface="+mj-lt"/>
              <a:buAutoNum type="alphaUcPeriod"/>
            </a:pPr>
            <a:r>
              <a:rPr lang="en-US" sz="3600" dirty="0">
                <a:solidFill>
                  <a:schemeClr val="tx2"/>
                </a:solidFill>
              </a:rPr>
              <a:t> Mongolia</a:t>
            </a:r>
          </a:p>
        </p:txBody>
      </p:sp>
    </p:spTree>
    <p:extLst>
      <p:ext uri="{BB962C8B-B14F-4D97-AF65-F5344CB8AC3E}">
        <p14:creationId xmlns:p14="http://schemas.microsoft.com/office/powerpoint/2010/main" val="2710034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2671" y="1442582"/>
            <a:ext cx="9144000" cy="196188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“INTJ” is a personality type based on a hypothesis by which psychiatrist?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212248" y="366109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sv-SE" sz="3600" dirty="0">
                <a:solidFill>
                  <a:schemeClr val="tx2"/>
                </a:solidFill>
              </a:rPr>
              <a:t> B.F. Skinner</a:t>
            </a:r>
          </a:p>
          <a:p>
            <a:pPr marL="342900" indent="-342900">
              <a:buFont typeface="+mj-lt"/>
              <a:buAutoNum type="alphaUcPeriod"/>
            </a:pPr>
            <a:r>
              <a:rPr lang="sv-SE" sz="3600" dirty="0">
                <a:solidFill>
                  <a:schemeClr val="tx2"/>
                </a:solidFill>
              </a:rPr>
              <a:t> Carl Jung</a:t>
            </a:r>
          </a:p>
          <a:p>
            <a:pPr marL="342900" indent="-342900">
              <a:buFont typeface="+mj-lt"/>
              <a:buAutoNum type="alphaUcPeriod"/>
            </a:pPr>
            <a:r>
              <a:rPr lang="sv-SE" sz="3600" dirty="0">
                <a:solidFill>
                  <a:schemeClr val="tx2"/>
                </a:solidFill>
              </a:rPr>
              <a:t> Sigmund Freud</a:t>
            </a:r>
          </a:p>
        </p:txBody>
      </p:sp>
    </p:spTree>
    <p:extLst>
      <p:ext uri="{BB962C8B-B14F-4D97-AF65-F5344CB8AC3E}">
        <p14:creationId xmlns:p14="http://schemas.microsoft.com/office/powerpoint/2010/main" val="951525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294118"/>
            <a:ext cx="9144000" cy="213488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 earliest version of Office suite of productivity applications was introduced 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3311103" y="367183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1979</a:t>
            </a:r>
          </a:p>
          <a:p>
            <a:pPr marL="342900" indent="-342900">
              <a:buFont typeface="+mj-lt"/>
              <a:buAutoNum type="alphaUcPeriod"/>
            </a:pPr>
            <a:r>
              <a:rPr lang="en-US" sz="3600">
                <a:solidFill>
                  <a:schemeClr val="tx2"/>
                </a:solidFill>
              </a:rPr>
              <a:t>1986</a:t>
            </a:r>
          </a:p>
          <a:p>
            <a:pPr marL="342900" indent="-342900">
              <a:buFont typeface="+mj-lt"/>
              <a:buAutoNum type="alphaUcPeriod"/>
            </a:pPr>
            <a:r>
              <a:rPr lang="en-US" sz="3600">
                <a:solidFill>
                  <a:schemeClr val="tx2"/>
                </a:solidFill>
              </a:rPr>
              <a:t>1982</a:t>
            </a:r>
          </a:p>
          <a:p>
            <a:pPr marL="342900" indent="-342900">
              <a:buFont typeface="+mj-lt"/>
              <a:buAutoNum type="alphaUcPeriod"/>
            </a:pPr>
            <a:r>
              <a:rPr lang="en-US" sz="3600">
                <a:solidFill>
                  <a:schemeClr val="tx2"/>
                </a:solidFill>
              </a:rPr>
              <a:t>1981</a:t>
            </a:r>
          </a:p>
        </p:txBody>
      </p:sp>
    </p:spTree>
    <p:extLst>
      <p:ext uri="{BB962C8B-B14F-4D97-AF65-F5344CB8AC3E}">
        <p14:creationId xmlns:p14="http://schemas.microsoft.com/office/powerpoint/2010/main" val="4213525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65967"/>
            <a:ext cx="8938258" cy="1863033"/>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activists is the subject of a song by John Lennon and Yoko Ono?</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3462136" y="3761737"/>
            <a:ext cx="547346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Angela Davis</a:t>
            </a:r>
          </a:p>
          <a:p>
            <a:pPr marL="342900" indent="-342900">
              <a:buFont typeface="+mj-lt"/>
              <a:buAutoNum type="alphaUcPeriod"/>
            </a:pPr>
            <a:r>
              <a:rPr lang="en-US" sz="3600" dirty="0">
                <a:solidFill>
                  <a:schemeClr val="tx2"/>
                </a:solidFill>
              </a:rPr>
              <a:t> Martin Luther King, Jr.</a:t>
            </a:r>
          </a:p>
          <a:p>
            <a:pPr marL="342900" indent="-342900">
              <a:buFont typeface="+mj-lt"/>
              <a:buAutoNum type="alphaUcPeriod"/>
            </a:pPr>
            <a:r>
              <a:rPr lang="en-US" sz="3600" dirty="0">
                <a:solidFill>
                  <a:schemeClr val="tx2"/>
                </a:solidFill>
              </a:rPr>
              <a:t> Bobby Seale</a:t>
            </a:r>
          </a:p>
        </p:txBody>
      </p:sp>
    </p:spTree>
    <p:extLst>
      <p:ext uri="{BB962C8B-B14F-4D97-AF65-F5344CB8AC3E}">
        <p14:creationId xmlns:p14="http://schemas.microsoft.com/office/powerpoint/2010/main" val="335001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6723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American car manufacturer first introduced seat belts?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659473"/>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Jeep</a:t>
            </a:r>
          </a:p>
          <a:p>
            <a:pPr marL="342900" indent="-342900">
              <a:buFont typeface="+mj-lt"/>
              <a:buAutoNum type="alphaUcPeriod"/>
            </a:pPr>
            <a:r>
              <a:rPr lang="en-US" sz="3600" dirty="0">
                <a:solidFill>
                  <a:schemeClr val="tx2"/>
                </a:solidFill>
              </a:rPr>
              <a:t> Ford</a:t>
            </a:r>
          </a:p>
          <a:p>
            <a:pPr marL="342900" indent="-342900">
              <a:buFont typeface="+mj-lt"/>
              <a:buAutoNum type="alphaUcPeriod"/>
            </a:pPr>
            <a:r>
              <a:rPr lang="en-US" sz="3600" dirty="0">
                <a:solidFill>
                  <a:schemeClr val="tx2"/>
                </a:solidFill>
              </a:rPr>
              <a:t> Nash</a:t>
            </a:r>
          </a:p>
        </p:txBody>
      </p:sp>
    </p:spTree>
    <p:extLst>
      <p:ext uri="{BB962C8B-B14F-4D97-AF65-F5344CB8AC3E}">
        <p14:creationId xmlns:p14="http://schemas.microsoft.com/office/powerpoint/2010/main" val="209976791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2</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1A879373-557B-4101-98A4-DA9BF91DA4FB}"/>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AB51B8F7-6AE5-4340-BE38-8CD3FA13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2BDF3DF-D762-4E0B-8D49-C031A4CE73D6}"/>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48BF29E3-0733-4BDB-B1F4-E55468B171E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8940BCEB-C2B0-4D4B-8608-D4AA81B17C6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4AB9E9D9-C084-4389-8A88-AF95B3BD3EA8}"/>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393860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74458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BE3C2-0EA2-4DD4-889D-9C7DA4ACC776}"/>
              </a:ext>
            </a:extLst>
          </p:cNvPr>
          <p:cNvSpPr txBox="1"/>
          <p:nvPr/>
        </p:nvSpPr>
        <p:spPr>
          <a:xfrm>
            <a:off x="1492174" y="256187"/>
            <a:ext cx="9175826" cy="2144433"/>
          </a:xfrm>
          <a:prstGeom prst="rect">
            <a:avLst/>
          </a:prstGeom>
        </p:spPr>
        <p:txBody>
          <a:bodyPr vert="horz" lIns="68580" tIns="34290" rIns="68580" bIns="34290" rtlCol="0" anchor="b">
            <a:noAutofit/>
          </a:bodyPr>
          <a:lstStyle/>
          <a:p>
            <a:pPr algn="ctr" defTabSz="685800">
              <a:lnSpc>
                <a:spcPct val="110000"/>
              </a:lnSpc>
              <a:spcBef>
                <a:spcPct val="0"/>
              </a:spcBef>
              <a:defRPr/>
            </a:pPr>
            <a:r>
              <a:rPr lang="en-US" sz="7000" b="1">
                <a:solidFill>
                  <a:schemeClr val="tx2"/>
                </a:solidFill>
                <a:latin typeface="Gotham Pro" panose="02000503040000020004"/>
                <a:cs typeface="Gotham Pro Black" panose="02000903040000020004" pitchFamily="50" charset="0"/>
              </a:rPr>
              <a:t>Power Platform</a:t>
            </a:r>
            <a:br>
              <a:rPr lang="en-US" sz="7000" b="1">
                <a:solidFill>
                  <a:schemeClr val="tx2"/>
                </a:solidFill>
                <a:latin typeface="Gotham Pro" panose="02000503040000020004"/>
                <a:cs typeface="Gotham Pro Black" panose="02000903040000020004" pitchFamily="50" charset="0"/>
              </a:rPr>
            </a:br>
            <a:r>
              <a:rPr lang="en-US" sz="7000" b="1">
                <a:solidFill>
                  <a:schemeClr val="tx2"/>
                </a:solidFill>
                <a:latin typeface="Gotham Pro" panose="02000503040000020004"/>
                <a:cs typeface="Gotham Pro Black" panose="02000903040000020004" pitchFamily="50" charset="0"/>
              </a:rPr>
              <a:t>Pub Quiz</a:t>
            </a:r>
          </a:p>
        </p:txBody>
      </p:sp>
      <p:pic>
        <p:nvPicPr>
          <p:cNvPr id="4" name="Graphic 3">
            <a:extLst>
              <a:ext uri="{FF2B5EF4-FFF2-40B4-BE49-F238E27FC236}">
                <a16:creationId xmlns:a16="http://schemas.microsoft.com/office/drawing/2014/main" id="{11C8E3D4-B2F7-4E05-9FB8-5243F4F91A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3940" y="974303"/>
            <a:ext cx="1385581" cy="1385581"/>
          </a:xfrm>
          <a:prstGeom prst="rect">
            <a:avLst/>
          </a:prstGeom>
        </p:spPr>
      </p:pic>
      <p:sp>
        <p:nvSpPr>
          <p:cNvPr id="12" name="Rectangle: Rounded Corners 11">
            <a:extLst>
              <a:ext uri="{FF2B5EF4-FFF2-40B4-BE49-F238E27FC236}">
                <a16:creationId xmlns:a16="http://schemas.microsoft.com/office/drawing/2014/main" id="{AC93350A-6FF0-4D78-A2C9-3AC3B01143E1}"/>
              </a:ext>
            </a:extLst>
          </p:cNvPr>
          <p:cNvSpPr/>
          <p:nvPr/>
        </p:nvSpPr>
        <p:spPr>
          <a:xfrm rot="1262799">
            <a:off x="7997955" y="1402663"/>
            <a:ext cx="1843791" cy="715089"/>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r>
              <a:rPr lang="en-US" sz="3600" b="1" dirty="0">
                <a:ln/>
                <a:solidFill>
                  <a:srgbClr val="FFC000"/>
                </a:solidFill>
              </a:rPr>
              <a:t>Virtual</a:t>
            </a:r>
            <a:endParaRPr lang="en-US" sz="4400" b="1" dirty="0">
              <a:ln/>
              <a:solidFill>
                <a:srgbClr val="FFC000"/>
              </a:solidFill>
            </a:endParaRPr>
          </a:p>
        </p:txBody>
      </p:sp>
      <p:sp>
        <p:nvSpPr>
          <p:cNvPr id="13" name="Rectangle 12">
            <a:extLst>
              <a:ext uri="{FF2B5EF4-FFF2-40B4-BE49-F238E27FC236}">
                <a16:creationId xmlns:a16="http://schemas.microsoft.com/office/drawing/2014/main" id="{F275F0A6-9823-4523-80C0-6DD4E1799FCE}"/>
              </a:ext>
            </a:extLst>
          </p:cNvPr>
          <p:cNvSpPr/>
          <p:nvPr/>
        </p:nvSpPr>
        <p:spPr>
          <a:xfrm>
            <a:off x="1524002" y="2275503"/>
            <a:ext cx="9143999" cy="830997"/>
          </a:xfrm>
          <a:prstGeom prst="rect">
            <a:avLst/>
          </a:prstGeom>
        </p:spPr>
        <p:txBody>
          <a:bodyPr wrap="square">
            <a:spAutoFit/>
          </a:bodyPr>
          <a:lstStyle/>
          <a:p>
            <a:pPr algn="ctr"/>
            <a:r>
              <a:rPr lang="en-US" sz="4800" b="1" i="1">
                <a:solidFill>
                  <a:srgbClr val="FFC000"/>
                </a:solidFill>
                <a:latin typeface="Gotham Pro" panose="02000503040000020004" pitchFamily="50" charset="0"/>
                <a:cs typeface="Gotham Pro" panose="02000503040000020004" pitchFamily="50" charset="0"/>
              </a:rPr>
              <a:t>#MVP EDITION</a:t>
            </a:r>
            <a:endParaRPr lang="en-AU" sz="2000" b="1">
              <a:solidFill>
                <a:srgbClr val="FFC000"/>
              </a:solidFill>
            </a:endParaRPr>
          </a:p>
        </p:txBody>
      </p:sp>
      <p:sp>
        <p:nvSpPr>
          <p:cNvPr id="14" name="Rectangle 13">
            <a:extLst>
              <a:ext uri="{FF2B5EF4-FFF2-40B4-BE49-F238E27FC236}">
                <a16:creationId xmlns:a16="http://schemas.microsoft.com/office/drawing/2014/main" id="{5E3AB3A4-8FB6-426B-9924-CE48B5523CEB}"/>
              </a:ext>
            </a:extLst>
          </p:cNvPr>
          <p:cNvSpPr/>
          <p:nvPr/>
        </p:nvSpPr>
        <p:spPr>
          <a:xfrm>
            <a:off x="1669702" y="6417148"/>
            <a:ext cx="8854608" cy="369332"/>
          </a:xfrm>
          <a:prstGeom prst="rect">
            <a:avLst/>
          </a:prstGeom>
        </p:spPr>
        <p:txBody>
          <a:bodyPr wrap="square">
            <a:spAutoFit/>
          </a:bodyPr>
          <a:lstStyle/>
          <a:p>
            <a:pPr algn="ctr"/>
            <a:r>
              <a:rPr lang="en-US" b="1">
                <a:solidFill>
                  <a:srgbClr val="FFC000"/>
                </a:solidFill>
                <a:latin typeface="Gotham Pro" panose="02000503040000020004" pitchFamily="50" charset="0"/>
                <a:cs typeface="Gotham Pro" panose="02000503040000020004" pitchFamily="50" charset="0"/>
              </a:rPr>
              <a:t>‘Stuck Inside’ keeping the community alive!</a:t>
            </a:r>
            <a:endParaRPr lang="en-AU" b="1">
              <a:solidFill>
                <a:srgbClr val="FFC000"/>
              </a:solidFill>
            </a:endParaRPr>
          </a:p>
        </p:txBody>
      </p:sp>
      <p:grpSp>
        <p:nvGrpSpPr>
          <p:cNvPr id="25" name="Group 24">
            <a:extLst>
              <a:ext uri="{FF2B5EF4-FFF2-40B4-BE49-F238E27FC236}">
                <a16:creationId xmlns:a16="http://schemas.microsoft.com/office/drawing/2014/main" id="{758608AC-22E0-4F31-B175-152F252B23DA}"/>
              </a:ext>
            </a:extLst>
          </p:cNvPr>
          <p:cNvGrpSpPr/>
          <p:nvPr/>
        </p:nvGrpSpPr>
        <p:grpSpPr>
          <a:xfrm>
            <a:off x="3309318" y="3078000"/>
            <a:ext cx="5541538" cy="3182137"/>
            <a:chOff x="3533429" y="3106500"/>
            <a:chExt cx="5541538" cy="3182137"/>
          </a:xfrm>
        </p:grpSpPr>
        <p:pic>
          <p:nvPicPr>
            <p:cNvPr id="8" name="Picture 8" descr="Dynamics 365 Logos">
              <a:extLst>
                <a:ext uri="{FF2B5EF4-FFF2-40B4-BE49-F238E27FC236}">
                  <a16:creationId xmlns:a16="http://schemas.microsoft.com/office/drawing/2014/main" id="{BE6C0D0A-D19D-4AA9-BA40-34C84F789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391CE3D-F5F4-49B7-BEFD-57A772E34DF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1894A16B-A843-4F18-B8ED-35217FC7616F}"/>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233ABAA9-1278-4D8F-A93A-DB7A61C25D84}"/>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2A9D6588-90FB-402B-B1DE-9436615D5FF6}"/>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66670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PPPQ Demo</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4A9A5C8C-00B1-49FA-94C6-807B11AA7894}"/>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943274B1-3329-4D23-AD5D-848257D3D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2886924-1A22-4B7D-B340-0FA9623FA146}"/>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E81297F1-A8D5-49D5-A477-E2156436E605}"/>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F785211-8F0D-4D0B-A084-BB9DF5D847D5}"/>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F7720521-7DB5-4502-A229-F5C0307CEB52}"/>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4516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9866"/>
            <a:ext cx="8938258" cy="15502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announced the formation of the new AI and Research Group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535905"/>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2018</a:t>
            </a:r>
          </a:p>
          <a:p>
            <a:pPr marL="342900" indent="-342900">
              <a:buFont typeface="+mj-lt"/>
              <a:buAutoNum type="alphaUcPeriod"/>
            </a:pPr>
            <a:r>
              <a:rPr lang="en-US" sz="3600" dirty="0">
                <a:solidFill>
                  <a:schemeClr val="tx2"/>
                </a:solidFill>
              </a:rPr>
              <a:t> 2019</a:t>
            </a:r>
          </a:p>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2015</a:t>
            </a:r>
          </a:p>
        </p:txBody>
      </p:sp>
    </p:spTree>
    <p:extLst>
      <p:ext uri="{BB962C8B-B14F-4D97-AF65-F5344CB8AC3E}">
        <p14:creationId xmlns:p14="http://schemas.microsoft.com/office/powerpoint/2010/main" val="401152453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813200" y="1295386"/>
            <a:ext cx="8785857"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researchers achieved human parity in conversational speech recognition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706519" y="3637797"/>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2019</a:t>
            </a:r>
          </a:p>
          <a:p>
            <a:pPr marL="342900" indent="-342900">
              <a:buFont typeface="+mj-lt"/>
              <a:buAutoNum type="alphaUcPeriod"/>
            </a:pPr>
            <a:r>
              <a:rPr lang="en-US" sz="3600" dirty="0">
                <a:solidFill>
                  <a:schemeClr val="tx2"/>
                </a:solidFill>
              </a:rPr>
              <a:t> 2009</a:t>
            </a:r>
          </a:p>
          <a:p>
            <a:pPr marL="342900" indent="-342900">
              <a:buFont typeface="+mj-lt"/>
              <a:buAutoNum type="alphaUcPeriod"/>
            </a:pPr>
            <a:r>
              <a:rPr lang="en-US" sz="3600" dirty="0">
                <a:solidFill>
                  <a:schemeClr val="tx2"/>
                </a:solidFill>
              </a:rPr>
              <a:t> 2014</a:t>
            </a:r>
          </a:p>
          <a:p>
            <a:pPr marL="342900" indent="-342900">
              <a:buFont typeface="+mj-lt"/>
              <a:buAutoNum type="alphaUcPeriod"/>
            </a:pPr>
            <a:r>
              <a:rPr lang="en-US" sz="3600" dirty="0">
                <a:solidFill>
                  <a:schemeClr val="tx2"/>
                </a:solidFill>
              </a:rPr>
              <a:t> 2016</a:t>
            </a:r>
          </a:p>
        </p:txBody>
      </p:sp>
    </p:spTree>
    <p:extLst>
      <p:ext uri="{BB962C8B-B14F-4D97-AF65-F5344CB8AC3E}">
        <p14:creationId xmlns:p14="http://schemas.microsoft.com/office/powerpoint/2010/main" val="422700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53254"/>
            <a:ext cx="8938257" cy="175182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Microsoft’s LinkedIn acquisition was completed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4114291" y="3429000"/>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2017</a:t>
            </a:r>
          </a:p>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346249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54457" y="1340897"/>
            <a:ext cx="9144000" cy="177653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completed the GitHub acquisition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2017</a:t>
            </a:r>
          </a:p>
          <a:p>
            <a:pPr marL="342900" indent="-342900">
              <a:buFont typeface="+mj-lt"/>
              <a:buAutoNum type="alphaUcPeriod"/>
            </a:pPr>
            <a:r>
              <a:rPr lang="en-US" sz="3600" dirty="0">
                <a:solidFill>
                  <a:schemeClr val="tx2"/>
                </a:solidFill>
              </a:rPr>
              <a:t> 2018</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363333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467955"/>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Building 7 in Redmond is known for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2765599" y="3081721"/>
            <a:ext cx="666080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Great food</a:t>
            </a:r>
          </a:p>
          <a:p>
            <a:pPr marL="342900" indent="-342900">
              <a:buFont typeface="+mj-lt"/>
              <a:buAutoNum type="alphaUcPeriod"/>
            </a:pPr>
            <a:r>
              <a:rPr lang="en-US" sz="3600" dirty="0">
                <a:solidFill>
                  <a:schemeClr val="tx2"/>
                </a:solidFill>
              </a:rPr>
              <a:t> Being hard to find</a:t>
            </a:r>
          </a:p>
          <a:p>
            <a:pPr marL="342900" indent="-342900">
              <a:buFont typeface="+mj-lt"/>
              <a:buAutoNum type="alphaUcPeriod"/>
            </a:pPr>
            <a:r>
              <a:rPr lang="en-US" sz="3600" dirty="0">
                <a:solidFill>
                  <a:schemeClr val="tx2"/>
                </a:solidFill>
              </a:rPr>
              <a:t> Its proximity to Lake Bill</a:t>
            </a:r>
          </a:p>
          <a:p>
            <a:pPr marL="342900" indent="-342900">
              <a:buFont typeface="+mj-lt"/>
              <a:buAutoNum type="alphaUcPeriod"/>
            </a:pPr>
            <a:r>
              <a:rPr lang="en-US" sz="3600" dirty="0">
                <a:solidFill>
                  <a:schemeClr val="tx2"/>
                </a:solidFill>
              </a:rPr>
              <a:t> The treehouses</a:t>
            </a:r>
          </a:p>
        </p:txBody>
      </p:sp>
    </p:spTree>
    <p:extLst>
      <p:ext uri="{BB962C8B-B14F-4D97-AF65-F5344CB8AC3E}">
        <p14:creationId xmlns:p14="http://schemas.microsoft.com/office/powerpoint/2010/main" val="1943888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3</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559905A8-6704-4EEB-89B7-728131690B10}"/>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5280AD2F-E579-4527-8CEB-EE148410C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4A396-F6FB-451B-A75D-5BD373FAE8A7}"/>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C1E86FDE-69B5-481F-BF11-1A383E7726E2}"/>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6277B777-1480-4E1D-A43A-772E96FBC6CB}"/>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26B254FD-C192-4219-8F42-9E915833F9AA}"/>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158853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9014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1" y="1580348"/>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Who is credited with coining the phrase: “For whom the bell tolls”?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p>
            <a:pPr algn="ctr" defTabSz="685800">
              <a:spcBef>
                <a:spcPct val="0"/>
              </a:spcBef>
              <a:defRPr/>
            </a:pPr>
            <a:r>
              <a:rPr lang="en-US" sz="7000" b="1">
                <a:solidFill>
                  <a:schemeClr val="accent2">
                    <a:lumMod val="60000"/>
                    <a:lumOff val="40000"/>
                  </a:schemeClr>
                </a:solidFill>
                <a:latin typeface="Gotham Pro" panose="02000503040000020004"/>
                <a:cs typeface="Gotham Pro Black" panose="02000903040000020004" pitchFamily="50" charset="0"/>
              </a:rPr>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012733" y="3523326"/>
            <a:ext cx="616653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John Donne</a:t>
            </a:r>
          </a:p>
          <a:p>
            <a:pPr marL="342900" indent="-342900">
              <a:buFont typeface="+mj-lt"/>
              <a:buAutoNum type="alphaUcPeriod"/>
            </a:pPr>
            <a:r>
              <a:rPr lang="en-US" sz="3600" dirty="0">
                <a:solidFill>
                  <a:schemeClr val="tx2"/>
                </a:solidFill>
              </a:rPr>
              <a:t> William Shakespeare</a:t>
            </a:r>
          </a:p>
          <a:p>
            <a:pPr marL="342900" indent="-342900">
              <a:buFont typeface="+mj-lt"/>
              <a:buAutoNum type="alphaUcPeriod"/>
            </a:pPr>
            <a:r>
              <a:rPr lang="en-US" sz="3600" dirty="0">
                <a:solidFill>
                  <a:schemeClr val="tx2"/>
                </a:solidFill>
              </a:rPr>
              <a:t> Ernest Hemingway</a:t>
            </a:r>
          </a:p>
        </p:txBody>
      </p:sp>
    </p:spTree>
    <p:extLst>
      <p:ext uri="{BB962C8B-B14F-4D97-AF65-F5344CB8AC3E}">
        <p14:creationId xmlns:p14="http://schemas.microsoft.com/office/powerpoint/2010/main" val="331735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what year was the RD Program established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255143"/>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2892055" y="3429000"/>
            <a:ext cx="5745918"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1992</a:t>
            </a:r>
          </a:p>
          <a:p>
            <a:pPr marL="342900" indent="-342900">
              <a:buFont typeface="+mj-lt"/>
              <a:buAutoNum type="alphaUcPeriod"/>
            </a:pPr>
            <a:r>
              <a:rPr lang="en-US" sz="3600" dirty="0">
                <a:solidFill>
                  <a:schemeClr val="tx2"/>
                </a:solidFill>
              </a:rPr>
              <a:t>1993</a:t>
            </a:r>
          </a:p>
          <a:p>
            <a:pPr marL="342900" indent="-342900">
              <a:buFont typeface="+mj-lt"/>
              <a:buAutoNum type="alphaUcPeriod"/>
            </a:pPr>
            <a:r>
              <a:rPr lang="en-US" sz="3600" dirty="0">
                <a:solidFill>
                  <a:schemeClr val="tx2"/>
                </a:solidFill>
              </a:rPr>
              <a:t>1994</a:t>
            </a:r>
          </a:p>
          <a:p>
            <a:pPr marL="342900" indent="-342900">
              <a:buFont typeface="+mj-lt"/>
              <a:buAutoNum type="alphaUcPeriod"/>
            </a:pPr>
            <a:r>
              <a:rPr lang="en-US" sz="3600" dirty="0">
                <a:solidFill>
                  <a:schemeClr val="tx2"/>
                </a:solidFill>
              </a:rPr>
              <a:t>1995</a:t>
            </a:r>
          </a:p>
        </p:txBody>
      </p:sp>
    </p:spTree>
    <p:extLst>
      <p:ext uri="{BB962C8B-B14F-4D97-AF65-F5344CB8AC3E}">
        <p14:creationId xmlns:p14="http://schemas.microsoft.com/office/powerpoint/2010/main" val="19856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26871" y="1430305"/>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 Doors are named after a famous essay by the author of what iconic novel?</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12030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236961" y="374597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Lolita</a:t>
            </a:r>
          </a:p>
          <a:p>
            <a:pPr marL="342900" indent="-342900">
              <a:buFont typeface="+mj-lt"/>
              <a:buAutoNum type="alphaUcPeriod"/>
            </a:pPr>
            <a:r>
              <a:rPr lang="en-US" sz="3600" dirty="0">
                <a:solidFill>
                  <a:schemeClr val="tx2"/>
                </a:solidFill>
              </a:rPr>
              <a:t> On the Road</a:t>
            </a:r>
          </a:p>
          <a:p>
            <a:pPr marL="342900" indent="-342900">
              <a:buFont typeface="+mj-lt"/>
              <a:buAutoNum type="alphaUcPeriod"/>
            </a:pPr>
            <a:r>
              <a:rPr lang="en-US" sz="3600" dirty="0">
                <a:solidFill>
                  <a:schemeClr val="tx2"/>
                </a:solidFill>
              </a:rPr>
              <a:t> Brave New World</a:t>
            </a:r>
          </a:p>
        </p:txBody>
      </p:sp>
    </p:spTree>
    <p:extLst>
      <p:ext uri="{BB962C8B-B14F-4D97-AF65-F5344CB8AC3E}">
        <p14:creationId xmlns:p14="http://schemas.microsoft.com/office/powerpoint/2010/main" val="312015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Word, the shortcut “Control-shift-D" creates...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9885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222685" y="3429000"/>
            <a:ext cx="5255489"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Underline text</a:t>
            </a:r>
          </a:p>
          <a:p>
            <a:pPr marL="342900" indent="-342900">
              <a:buFont typeface="+mj-lt"/>
              <a:buAutoNum type="alphaUcPeriod"/>
            </a:pPr>
            <a:r>
              <a:rPr lang="en-US" sz="3600" dirty="0">
                <a:solidFill>
                  <a:schemeClr val="tx2"/>
                </a:solidFill>
              </a:rPr>
              <a:t> Double underline</a:t>
            </a:r>
          </a:p>
          <a:p>
            <a:pPr marL="342900" indent="-342900">
              <a:buFont typeface="+mj-lt"/>
              <a:buAutoNum type="alphaUcPeriod"/>
            </a:pPr>
            <a:r>
              <a:rPr lang="en-US" sz="3600" dirty="0">
                <a:solidFill>
                  <a:schemeClr val="tx2"/>
                </a:solidFill>
              </a:rPr>
              <a:t> Delete all</a:t>
            </a:r>
          </a:p>
          <a:p>
            <a:pPr marL="342900" indent="-342900">
              <a:buFont typeface="+mj-lt"/>
              <a:buAutoNum type="alphaUcPeriod"/>
            </a:pPr>
            <a:r>
              <a:rPr lang="en-US" sz="3600" dirty="0">
                <a:solidFill>
                  <a:schemeClr val="tx2"/>
                </a:solidFill>
              </a:rPr>
              <a:t> Outline text</a:t>
            </a:r>
          </a:p>
        </p:txBody>
      </p:sp>
    </p:spTree>
    <p:extLst>
      <p:ext uri="{BB962C8B-B14F-4D97-AF65-F5344CB8AC3E}">
        <p14:creationId xmlns:p14="http://schemas.microsoft.com/office/powerpoint/2010/main" val="315674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91826"/>
            <a:ext cx="8938257" cy="193717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Who was the first U.S. president to enjoy indoor plumbing at the White House?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477858" y="4049491"/>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Millard Fillmore</a:t>
            </a:r>
          </a:p>
          <a:p>
            <a:pPr marL="342900" indent="-342900">
              <a:buFont typeface="+mj-lt"/>
              <a:buAutoNum type="alphaUcPeriod"/>
            </a:pPr>
            <a:r>
              <a:rPr lang="en-US" sz="3600" dirty="0">
                <a:solidFill>
                  <a:schemeClr val="tx2"/>
                </a:solidFill>
              </a:rPr>
              <a:t> Andrew Jackson</a:t>
            </a:r>
          </a:p>
          <a:p>
            <a:pPr marL="342900" indent="-342900">
              <a:buFont typeface="+mj-lt"/>
              <a:buAutoNum type="alphaUcPeriod"/>
            </a:pPr>
            <a:r>
              <a:rPr lang="en-US" sz="3600" dirty="0">
                <a:solidFill>
                  <a:schemeClr val="tx2"/>
                </a:solidFill>
              </a:rPr>
              <a:t> John Adams</a:t>
            </a:r>
          </a:p>
        </p:txBody>
      </p:sp>
    </p:spTree>
    <p:extLst>
      <p:ext uri="{BB962C8B-B14F-4D97-AF65-F5344CB8AC3E}">
        <p14:creationId xmlns:p14="http://schemas.microsoft.com/office/powerpoint/2010/main" val="1526913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1_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2.xml><?xml version="1.0" encoding="utf-8"?>
<a:theme xmlns:a="http://schemas.openxmlformats.org/drawingml/2006/main" name="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71861287-45C5-4471-BC3E-20CEDA001812}"/>
    </a:ext>
  </a:extLst>
</a:theme>
</file>

<file path=ppt/theme/theme3.xml><?xml version="1.0" encoding="utf-8"?>
<a:theme xmlns:a="http://schemas.openxmlformats.org/drawingml/2006/main" name="1_9-51056_Build 2019 Keynote_Light Gray Template">
  <a:themeElements>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themeOverride>
</file>

<file path=ppt/theme/themeOverride2.xml><?xml version="1.0" encoding="utf-8"?>
<a:themeOverride xmlns:a="http://schemas.openxmlformats.org/drawingml/2006/main">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C98473-CB6B-4A50-916F-E2EA15D0BC80}">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AC499299398148A95C7E07787A3991" ma:contentTypeVersion="5" ma:contentTypeDescription="Create a new document." ma:contentTypeScope="" ma:versionID="b1e80aa610614040450f27dc5727ffca">
  <xsd:schema xmlns:xsd="http://www.w3.org/2001/XMLSchema" xmlns:xs="http://www.w3.org/2001/XMLSchema" xmlns:p="http://schemas.microsoft.com/office/2006/metadata/properties" xmlns:ns2="0c8fbd91-8d19-44e5-b61f-5f0738998dac" targetNamespace="http://schemas.microsoft.com/office/2006/metadata/properties" ma:root="true" ma:fieldsID="32cfad352f73452ce218b7ec969be4c1" ns2:_="">
    <xsd:import namespace="0c8fbd91-8d19-44e5-b61f-5f0738998d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8fbd91-8d19-44e5-b61f-5f0738998d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F8B822A-80CB-40E6-8EF3-E813ED067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8fbd91-8d19-44e5-b61f-5f0738998d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5e2b59e-971f-41b8-bcf1-75f6af89ff9b"/>
    <ds:schemaRef ds:uri="c1414a18-de03-4c76-82ca-c5beefe1c76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8ab10d4d-3dbd-4709-970c-b9918b9dd79c"/>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1_9-51056_Build 2019 Keynote_Light Gray Template</Template>
  <TotalTime>20</TotalTime>
  <Words>1237</Words>
  <Application>Microsoft Office PowerPoint</Application>
  <PresentationFormat>Widescreen</PresentationFormat>
  <Paragraphs>289</Paragraphs>
  <Slides>47</Slides>
  <Notes>37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47</vt:i4>
      </vt:variant>
    </vt:vector>
  </HeadingPairs>
  <TitlesOfParts>
    <vt:vector size="57" baseType="lpstr">
      <vt:lpstr>Arial</vt:lpstr>
      <vt:lpstr>Calibri</vt:lpstr>
      <vt:lpstr>Gotham Pro</vt:lpstr>
      <vt:lpstr>Segoe UI</vt:lpstr>
      <vt:lpstr>Segoe UI Semibold</vt:lpstr>
      <vt:lpstr>Times New Roman</vt:lpstr>
      <vt:lpstr>Wingdings</vt:lpstr>
      <vt:lpstr>1_9-51056_Build 2019 Keynote_Light Gray Template</vt:lpstr>
      <vt:lpstr>9-51056_Build 2019 Keynote_Light Gray Template</vt:lpstr>
      <vt:lpstr>1_9-51056_Build 2019 Keynote_Light Gray Template</vt:lpstr>
      <vt:lpstr>MVP Global Summit</vt:lpstr>
      <vt:lpstr>Microsoft confidential</vt:lpstr>
      <vt:lpstr>Inclusive Session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Global Summit</dc:title>
  <dc:subject>Build 2019</dc:subject>
  <dc:creator>Julien Tauban</dc:creator>
  <cp:keywords/>
  <dc:description/>
  <cp:lastModifiedBy>Greg Nash</cp:lastModifiedBy>
  <cp:revision>42</cp:revision>
  <dcterms:created xsi:type="dcterms:W3CDTF">2021-01-06T14:10:54Z</dcterms:created>
  <dcterms:modified xsi:type="dcterms:W3CDTF">2021-03-29T02:08:19Z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0x010100B5AC499299398148A95C7E07787A3991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