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7" Type="http://schemas.microsoft.com/office/2020/02/relationships/classificationlabels" Target="docMetadata/LabelInfo.xml"/><Relationship Id="rId2" Type="http://schemas.openxmlformats.org/officeDocument/2006/relationships/officeDocument" Target="ppt/presentation.xml"/><Relationship Id="rId1" Type="http://schemas.microsoft.com/office/2011/relationships/webextensiontaskpanes" Target="ppt/webextensions/taskpanes.xml"/><Relationship Id="rId6" Type="http://schemas.openxmlformats.org/officeDocument/2006/relationships/custom-properties" Target="docProps/custom.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871" r:id="rId4"/>
    <p:sldMasterId id="2147484799" r:id="rId5"/>
    <p:sldMasterId id="2147484890" r:id="rId6"/>
  </p:sldMasterIdLst>
  <p:notesMasterIdLst>
    <p:notesMasterId r:id="rId55"/>
  </p:notesMasterIdLst>
  <p:handoutMasterIdLst>
    <p:handoutMasterId r:id="rId56"/>
  </p:handoutMasterIdLst>
  <p:sldIdLst>
    <p:sldId id="1932" r:id="rId7"/>
    <p:sldId id="1938" r:id="rId8"/>
    <p:sldId id="1945" r:id="rId9"/>
    <p:sldId id="9031" r:id="rId10"/>
    <p:sldId id="8909" r:id="rId11"/>
    <p:sldId id="9032" r:id="rId12"/>
    <p:sldId id="9037" r:id="rId13"/>
    <p:sldId id="9036" r:id="rId14"/>
    <p:sldId id="9035" r:id="rId15"/>
    <p:sldId id="9034" r:id="rId16"/>
    <p:sldId id="9033" r:id="rId17"/>
    <p:sldId id="9038" r:id="rId18"/>
    <p:sldId id="9043" r:id="rId19"/>
    <p:sldId id="9042" r:id="rId20"/>
    <p:sldId id="9041" r:id="rId21"/>
    <p:sldId id="9040" r:id="rId22"/>
    <p:sldId id="9039" r:id="rId23"/>
    <p:sldId id="9044" r:id="rId24"/>
    <p:sldId id="9045" r:id="rId25"/>
    <p:sldId id="9066" r:id="rId26"/>
    <p:sldId id="9071" r:id="rId27"/>
    <p:sldId id="9070" r:id="rId28"/>
    <p:sldId id="9046" r:id="rId29"/>
    <p:sldId id="9047" r:id="rId30"/>
    <p:sldId id="9048" r:id="rId31"/>
    <p:sldId id="9049" r:id="rId32"/>
    <p:sldId id="9050" r:id="rId33"/>
    <p:sldId id="9051" r:id="rId34"/>
    <p:sldId id="9052" r:id="rId35"/>
    <p:sldId id="9053" r:id="rId36"/>
    <p:sldId id="9054" r:id="rId37"/>
    <p:sldId id="9055" r:id="rId38"/>
    <p:sldId id="9056" r:id="rId39"/>
    <p:sldId id="9057" r:id="rId40"/>
    <p:sldId id="9058" r:id="rId41"/>
    <p:sldId id="9059" r:id="rId42"/>
    <p:sldId id="9060" r:id="rId43"/>
    <p:sldId id="9067" r:id="rId44"/>
    <p:sldId id="9072" r:id="rId45"/>
    <p:sldId id="9069" r:id="rId46"/>
    <p:sldId id="9061" r:id="rId47"/>
    <p:sldId id="9062" r:id="rId48"/>
    <p:sldId id="9063" r:id="rId49"/>
    <p:sldId id="9064" r:id="rId50"/>
    <p:sldId id="9065" r:id="rId51"/>
    <p:sldId id="9068" r:id="rId52"/>
    <p:sldId id="9073" r:id="rId53"/>
    <p:sldId id="9003" r:id="rId54"/>
  </p:sldIdLst>
  <p:sldSz cx="12192000" cy="6858000"/>
  <p:notesSz cx="6858000" cy="9144000"/>
  <p:custDataLst>
    <p:tags r:id="rId57"/>
  </p:custDataLst>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PowerPoint AI Features" id="{E796CFDE-3050-44A0-887A-DAC70655091C}">
          <p14:sldIdLst/>
        </p14:section>
        <p14:section name="MVP Summit Light" id="{7493202F-D14C-4E97-8EB8-F4BD3A3A130A}">
          <p14:sldIdLst>
            <p14:sldId id="1932"/>
            <p14:sldId id="1938"/>
            <p14:sldId id="1945"/>
            <p14:sldId id="9031"/>
            <p14:sldId id="8909"/>
            <p14:sldId id="9032"/>
            <p14:sldId id="9037"/>
            <p14:sldId id="9036"/>
            <p14:sldId id="9035"/>
            <p14:sldId id="9034"/>
            <p14:sldId id="9033"/>
            <p14:sldId id="9038"/>
            <p14:sldId id="9043"/>
            <p14:sldId id="9042"/>
            <p14:sldId id="9041"/>
            <p14:sldId id="9040"/>
            <p14:sldId id="9039"/>
            <p14:sldId id="9044"/>
            <p14:sldId id="9045"/>
            <p14:sldId id="9066"/>
            <p14:sldId id="9071"/>
            <p14:sldId id="9070"/>
            <p14:sldId id="9046"/>
            <p14:sldId id="9047"/>
            <p14:sldId id="9048"/>
            <p14:sldId id="9049"/>
            <p14:sldId id="9050"/>
            <p14:sldId id="9051"/>
            <p14:sldId id="9052"/>
            <p14:sldId id="9053"/>
            <p14:sldId id="9054"/>
            <p14:sldId id="9055"/>
            <p14:sldId id="9056"/>
            <p14:sldId id="9057"/>
            <p14:sldId id="9058"/>
            <p14:sldId id="9059"/>
            <p14:sldId id="9060"/>
            <p14:sldId id="9067"/>
            <p14:sldId id="9072"/>
            <p14:sldId id="9069"/>
            <p14:sldId id="9061"/>
            <p14:sldId id="9062"/>
            <p14:sldId id="9063"/>
            <p14:sldId id="9064"/>
            <p14:sldId id="9065"/>
            <p14:sldId id="9068"/>
            <p14:sldId id="9073"/>
            <p14:sldId id="9003"/>
          </p14:sldIdLst>
        </p14:section>
        <p14:section name="MVP Summit Dark" id="{A6A29FA7-BC90-4EA3-AC48-382DA5F1D0CE}">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8" clrIdx="3">
    <p:extLst>
      <p:ext uri="{19B8F6BF-5375-455C-9EA6-DF929625EA0E}">
        <p15:presenceInfo xmlns:p15="http://schemas.microsoft.com/office/powerpoint/2012/main" userId="S-1-5-21-2127521184-1604012920-1887927527-65006" providerId="AD"/>
      </p:ext>
    </p:extLst>
  </p:cmAuthor>
  <p:cmAuthor id="4" name="Tracy Tran" initials="TT" lastIdx="9" clrIdx="4">
    <p:extLst>
      <p:ext uri="{19B8F6BF-5375-455C-9EA6-DF929625EA0E}">
        <p15:presenceInfo xmlns:p15="http://schemas.microsoft.com/office/powerpoint/2012/main" userId="S::tracyt@microsoft.com::7b485f56-8fe8-4efc-a1b3-85e720327ac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0E6FF"/>
    <a:srgbClr val="32A3FF"/>
    <a:srgbClr val="0177D7"/>
    <a:srgbClr val="BBBBBB"/>
    <a:srgbClr val="FF0091"/>
    <a:srgbClr val="243A5E"/>
    <a:srgbClr val="E5EAEC"/>
    <a:srgbClr val="30E5D0"/>
    <a:srgbClr val="E7EBEC"/>
    <a:srgbClr val="E7EBE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5219C95-3B5E-41D9-97ED-004CFD0B7B04}" v="1" dt="2021-03-28T22:00:57.53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90"/>
      </p:cViewPr>
      <p:guideLst/>
    </p:cSldViewPr>
  </p:slideViewPr>
  <p:notesTextViewPr>
    <p:cViewPr>
      <p:scale>
        <a:sx n="1" d="1"/>
        <a:sy n="1" d="1"/>
      </p:scale>
      <p:origin x="0" y="0"/>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slide" Target="slides/slide41.xml"/><Relationship Id="rId50" Type="http://schemas.openxmlformats.org/officeDocument/2006/relationships/slide" Target="slides/slide44.xml"/><Relationship Id="rId55" Type="http://schemas.openxmlformats.org/officeDocument/2006/relationships/notesMaster" Target="notesMasters/notesMaster1.xml"/><Relationship Id="rId63" Type="http://schemas.microsoft.com/office/2016/11/relationships/changesInfo" Target="changesInfos/changesInfo1.xml"/><Relationship Id="rId7" Type="http://schemas.openxmlformats.org/officeDocument/2006/relationships/slide" Target="slides/slide1.xml"/><Relationship Id="rId2" Type="http://schemas.openxmlformats.org/officeDocument/2006/relationships/customXml" Target="../customXml/item2.xml"/><Relationship Id="rId16" Type="http://schemas.openxmlformats.org/officeDocument/2006/relationships/slide" Target="slides/slide10.xml"/><Relationship Id="rId29" Type="http://schemas.openxmlformats.org/officeDocument/2006/relationships/slide" Target="slides/slide2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slide" Target="slides/slide47.xml"/><Relationship Id="rId58" Type="http://schemas.openxmlformats.org/officeDocument/2006/relationships/commentAuthors" Target="commentAuthors.xml"/><Relationship Id="rId5" Type="http://schemas.openxmlformats.org/officeDocument/2006/relationships/slideMaster" Target="slideMasters/slideMaster2.xml"/><Relationship Id="rId61" Type="http://schemas.openxmlformats.org/officeDocument/2006/relationships/theme" Target="theme/theme1.xml"/><Relationship Id="rId19" Type="http://schemas.openxmlformats.org/officeDocument/2006/relationships/slide" Target="slides/slide1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openxmlformats.org/officeDocument/2006/relationships/handoutMaster" Target="handoutMasters/handoutMaster1.xml"/><Relationship Id="rId64" Type="http://schemas.microsoft.com/office/2015/10/relationships/revisionInfo" Target="revisionInfo.xml"/><Relationship Id="rId8" Type="http://schemas.openxmlformats.org/officeDocument/2006/relationships/slide" Target="slides/slide2.xml"/><Relationship Id="rId51" Type="http://schemas.openxmlformats.org/officeDocument/2006/relationships/slide" Target="slides/slide45.xml"/><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59" Type="http://schemas.openxmlformats.org/officeDocument/2006/relationships/presProps" Target="presProps.xml"/><Relationship Id="rId20" Type="http://schemas.openxmlformats.org/officeDocument/2006/relationships/slide" Target="slides/slide14.xml"/><Relationship Id="rId41" Type="http://schemas.openxmlformats.org/officeDocument/2006/relationships/slide" Target="slides/slide35.xml"/><Relationship Id="rId54" Type="http://schemas.openxmlformats.org/officeDocument/2006/relationships/slide" Target="slides/slide48.xml"/><Relationship Id="rId62"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3.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tags" Target="tags/tag1.xml"/><Relationship Id="rId10" Type="http://schemas.openxmlformats.org/officeDocument/2006/relationships/slide" Target="slides/slide4.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slide" Target="slides/slide46.xml"/><Relationship Id="rId6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reg Nash" userId="be3fdb2b-dfd1-4e7d-bf98-732a3c13d47d" providerId="ADAL" clId="{A5219C95-3B5E-41D9-97ED-004CFD0B7B04}"/>
    <pc:docChg chg="undo custSel addSld modSld">
      <pc:chgData name="Greg Nash" userId="be3fdb2b-dfd1-4e7d-bf98-732a3c13d47d" providerId="ADAL" clId="{A5219C95-3B5E-41D9-97ED-004CFD0B7B04}" dt="2021-03-28T22:39:08.556" v="127" actId="20577"/>
      <pc:docMkLst>
        <pc:docMk/>
      </pc:docMkLst>
      <pc:sldChg chg="modSp add mod setBg">
        <pc:chgData name="Greg Nash" userId="be3fdb2b-dfd1-4e7d-bf98-732a3c13d47d" providerId="ADAL" clId="{A5219C95-3B5E-41D9-97ED-004CFD0B7B04}" dt="2021-03-28T22:34:49.163" v="45" actId="20577"/>
        <pc:sldMkLst>
          <pc:docMk/>
          <pc:sldMk cId="3317356481" sldId="8909"/>
        </pc:sldMkLst>
        <pc:spChg chg="mod">
          <ac:chgData name="Greg Nash" userId="be3fdb2b-dfd1-4e7d-bf98-732a3c13d47d" providerId="ADAL" clId="{A5219C95-3B5E-41D9-97ED-004CFD0B7B04}" dt="2021-03-28T22:11:30.763" v="1" actId="108"/>
          <ac:spMkLst>
            <pc:docMk/>
            <pc:sldMk cId="3317356481" sldId="8909"/>
            <ac:spMk id="8" creationId="{EEE53037-9755-4F42-ADE6-F038DDD1E603}"/>
          </ac:spMkLst>
        </pc:spChg>
        <pc:spChg chg="mod">
          <ac:chgData name="Greg Nash" userId="be3fdb2b-dfd1-4e7d-bf98-732a3c13d47d" providerId="ADAL" clId="{A5219C95-3B5E-41D9-97ED-004CFD0B7B04}" dt="2021-03-28T22:34:49.163" v="45" actId="20577"/>
          <ac:spMkLst>
            <pc:docMk/>
            <pc:sldMk cId="3317356481" sldId="8909"/>
            <ac:spMk id="16" creationId="{B0280F2C-4633-4EF7-920C-32A4C51C9E3A}"/>
          </ac:spMkLst>
        </pc:spChg>
      </pc:sldChg>
      <pc:sldChg chg="add setBg">
        <pc:chgData name="Greg Nash" userId="be3fdb2b-dfd1-4e7d-bf98-732a3c13d47d" providerId="ADAL" clId="{A5219C95-3B5E-41D9-97ED-004CFD0B7B04}" dt="2021-03-28T22:00:57.514" v="0"/>
        <pc:sldMkLst>
          <pc:docMk/>
          <pc:sldMk cId="3490015441" sldId="9003"/>
        </pc:sldMkLst>
      </pc:sldChg>
      <pc:sldChg chg="add setBg">
        <pc:chgData name="Greg Nash" userId="be3fdb2b-dfd1-4e7d-bf98-732a3c13d47d" providerId="ADAL" clId="{A5219C95-3B5E-41D9-97ED-004CFD0B7B04}" dt="2021-03-28T22:00:57.514" v="0"/>
        <pc:sldMkLst>
          <pc:docMk/>
          <pc:sldMk cId="1666704521" sldId="9031"/>
        </pc:sldMkLst>
      </pc:sldChg>
      <pc:sldChg chg="modSp add mod setBg">
        <pc:chgData name="Greg Nash" userId="be3fdb2b-dfd1-4e7d-bf98-732a3c13d47d" providerId="ADAL" clId="{A5219C95-3B5E-41D9-97ED-004CFD0B7B04}" dt="2021-03-28T22:13:29.619" v="19" actId="1076"/>
        <pc:sldMkLst>
          <pc:docMk/>
          <pc:sldMk cId="1985614145" sldId="9032"/>
        </pc:sldMkLst>
        <pc:spChg chg="mod">
          <ac:chgData name="Greg Nash" userId="be3fdb2b-dfd1-4e7d-bf98-732a3c13d47d" providerId="ADAL" clId="{A5219C95-3B5E-41D9-97ED-004CFD0B7B04}" dt="2021-03-28T22:11:32.358" v="2" actId="108"/>
          <ac:spMkLst>
            <pc:docMk/>
            <pc:sldMk cId="1985614145" sldId="9032"/>
            <ac:spMk id="8" creationId="{EEE53037-9755-4F42-ADE6-F038DDD1E603}"/>
          </ac:spMkLst>
        </pc:spChg>
        <pc:spChg chg="mod">
          <ac:chgData name="Greg Nash" userId="be3fdb2b-dfd1-4e7d-bf98-732a3c13d47d" providerId="ADAL" clId="{A5219C95-3B5E-41D9-97ED-004CFD0B7B04}" dt="2021-03-28T22:13:29.619" v="19" actId="1076"/>
          <ac:spMkLst>
            <pc:docMk/>
            <pc:sldMk cId="1985614145" sldId="9032"/>
            <ac:spMk id="16" creationId="{B0280F2C-4633-4EF7-920C-32A4C51C9E3A}"/>
          </ac:spMkLst>
        </pc:spChg>
      </pc:sldChg>
      <pc:sldChg chg="modSp add mod setBg">
        <pc:chgData name="Greg Nash" userId="be3fdb2b-dfd1-4e7d-bf98-732a3c13d47d" providerId="ADAL" clId="{A5219C95-3B5E-41D9-97ED-004CFD0B7B04}" dt="2021-03-28T22:13:36.519" v="20" actId="14100"/>
        <pc:sldMkLst>
          <pc:docMk/>
          <pc:sldMk cId="3923068789" sldId="9033"/>
        </pc:sldMkLst>
        <pc:spChg chg="mod">
          <ac:chgData name="Greg Nash" userId="be3fdb2b-dfd1-4e7d-bf98-732a3c13d47d" providerId="ADAL" clId="{A5219C95-3B5E-41D9-97ED-004CFD0B7B04}" dt="2021-03-28T22:11:42.250" v="7" actId="108"/>
          <ac:spMkLst>
            <pc:docMk/>
            <pc:sldMk cId="3923068789" sldId="9033"/>
            <ac:spMk id="8" creationId="{EEE53037-9755-4F42-ADE6-F038DDD1E603}"/>
          </ac:spMkLst>
        </pc:spChg>
        <pc:spChg chg="mod">
          <ac:chgData name="Greg Nash" userId="be3fdb2b-dfd1-4e7d-bf98-732a3c13d47d" providerId="ADAL" clId="{A5219C95-3B5E-41D9-97ED-004CFD0B7B04}" dt="2021-03-28T22:13:36.519" v="20" actId="14100"/>
          <ac:spMkLst>
            <pc:docMk/>
            <pc:sldMk cId="3923068789" sldId="9033"/>
            <ac:spMk id="16" creationId="{B0280F2C-4633-4EF7-920C-32A4C51C9E3A}"/>
          </ac:spMkLst>
        </pc:spChg>
      </pc:sldChg>
      <pc:sldChg chg="modSp add mod setBg">
        <pc:chgData name="Greg Nash" userId="be3fdb2b-dfd1-4e7d-bf98-732a3c13d47d" providerId="ADAL" clId="{A5219C95-3B5E-41D9-97ED-004CFD0B7B04}" dt="2021-03-28T22:11:40.805" v="6" actId="108"/>
        <pc:sldMkLst>
          <pc:docMk/>
          <pc:sldMk cId="3697387332" sldId="9034"/>
        </pc:sldMkLst>
        <pc:spChg chg="mod">
          <ac:chgData name="Greg Nash" userId="be3fdb2b-dfd1-4e7d-bf98-732a3c13d47d" providerId="ADAL" clId="{A5219C95-3B5E-41D9-97ED-004CFD0B7B04}" dt="2021-03-28T22:11:40.805" v="6" actId="108"/>
          <ac:spMkLst>
            <pc:docMk/>
            <pc:sldMk cId="3697387332" sldId="9034"/>
            <ac:spMk id="8" creationId="{EEE53037-9755-4F42-ADE6-F038DDD1E603}"/>
          </ac:spMkLst>
        </pc:spChg>
      </pc:sldChg>
      <pc:sldChg chg="modSp add mod setBg">
        <pc:chgData name="Greg Nash" userId="be3fdb2b-dfd1-4e7d-bf98-732a3c13d47d" providerId="ADAL" clId="{A5219C95-3B5E-41D9-97ED-004CFD0B7B04}" dt="2021-03-28T22:36:35.153" v="89" actId="1076"/>
        <pc:sldMkLst>
          <pc:docMk/>
          <pc:sldMk cId="1526913058" sldId="9035"/>
        </pc:sldMkLst>
        <pc:spChg chg="mod">
          <ac:chgData name="Greg Nash" userId="be3fdb2b-dfd1-4e7d-bf98-732a3c13d47d" providerId="ADAL" clId="{A5219C95-3B5E-41D9-97ED-004CFD0B7B04}" dt="2021-03-28T22:11:37.778" v="5" actId="108"/>
          <ac:spMkLst>
            <pc:docMk/>
            <pc:sldMk cId="1526913058" sldId="9035"/>
            <ac:spMk id="8" creationId="{EEE53037-9755-4F42-ADE6-F038DDD1E603}"/>
          </ac:spMkLst>
        </pc:spChg>
        <pc:spChg chg="mod">
          <ac:chgData name="Greg Nash" userId="be3fdb2b-dfd1-4e7d-bf98-732a3c13d47d" providerId="ADAL" clId="{A5219C95-3B5E-41D9-97ED-004CFD0B7B04}" dt="2021-03-28T22:36:35.153" v="89" actId="1076"/>
          <ac:spMkLst>
            <pc:docMk/>
            <pc:sldMk cId="1526913058" sldId="9035"/>
            <ac:spMk id="16" creationId="{B0280F2C-4633-4EF7-920C-32A4C51C9E3A}"/>
          </ac:spMkLst>
        </pc:spChg>
      </pc:sldChg>
      <pc:sldChg chg="modSp add mod setBg">
        <pc:chgData name="Greg Nash" userId="be3fdb2b-dfd1-4e7d-bf98-732a3c13d47d" providerId="ADAL" clId="{A5219C95-3B5E-41D9-97ED-004CFD0B7B04}" dt="2021-03-28T22:11:35.296" v="4" actId="108"/>
        <pc:sldMkLst>
          <pc:docMk/>
          <pc:sldMk cId="3156745884" sldId="9036"/>
        </pc:sldMkLst>
        <pc:spChg chg="mod">
          <ac:chgData name="Greg Nash" userId="be3fdb2b-dfd1-4e7d-bf98-732a3c13d47d" providerId="ADAL" clId="{A5219C95-3B5E-41D9-97ED-004CFD0B7B04}" dt="2021-03-28T22:11:35.296" v="4" actId="108"/>
          <ac:spMkLst>
            <pc:docMk/>
            <pc:sldMk cId="3156745884" sldId="9036"/>
            <ac:spMk id="8" creationId="{EEE53037-9755-4F42-ADE6-F038DDD1E603}"/>
          </ac:spMkLst>
        </pc:spChg>
      </pc:sldChg>
      <pc:sldChg chg="modSp add mod setBg">
        <pc:chgData name="Greg Nash" userId="be3fdb2b-dfd1-4e7d-bf98-732a3c13d47d" providerId="ADAL" clId="{A5219C95-3B5E-41D9-97ED-004CFD0B7B04}" dt="2021-03-28T22:36:00.482" v="73" actId="6549"/>
        <pc:sldMkLst>
          <pc:docMk/>
          <pc:sldMk cId="3120154504" sldId="9037"/>
        </pc:sldMkLst>
        <pc:spChg chg="mod">
          <ac:chgData name="Greg Nash" userId="be3fdb2b-dfd1-4e7d-bf98-732a3c13d47d" providerId="ADAL" clId="{A5219C95-3B5E-41D9-97ED-004CFD0B7B04}" dt="2021-03-28T22:11:33.723" v="3" actId="108"/>
          <ac:spMkLst>
            <pc:docMk/>
            <pc:sldMk cId="3120154504" sldId="9037"/>
            <ac:spMk id="8" creationId="{EEE53037-9755-4F42-ADE6-F038DDD1E603}"/>
          </ac:spMkLst>
        </pc:spChg>
        <pc:spChg chg="mod">
          <ac:chgData name="Greg Nash" userId="be3fdb2b-dfd1-4e7d-bf98-732a3c13d47d" providerId="ADAL" clId="{A5219C95-3B5E-41D9-97ED-004CFD0B7B04}" dt="2021-03-28T22:36:00.482" v="73" actId="6549"/>
          <ac:spMkLst>
            <pc:docMk/>
            <pc:sldMk cId="3120154504" sldId="9037"/>
            <ac:spMk id="16" creationId="{B0280F2C-4633-4EF7-920C-32A4C51C9E3A}"/>
          </ac:spMkLst>
        </pc:spChg>
      </pc:sldChg>
      <pc:sldChg chg="modSp add mod setBg">
        <pc:chgData name="Greg Nash" userId="be3fdb2b-dfd1-4e7d-bf98-732a3c13d47d" providerId="ADAL" clId="{A5219C95-3B5E-41D9-97ED-004CFD0B7B04}" dt="2021-03-28T22:37:32.676" v="92" actId="20577"/>
        <pc:sldMkLst>
          <pc:docMk/>
          <pc:sldMk cId="2968261218" sldId="9038"/>
        </pc:sldMkLst>
        <pc:spChg chg="mod">
          <ac:chgData name="Greg Nash" userId="be3fdb2b-dfd1-4e7d-bf98-732a3c13d47d" providerId="ADAL" clId="{A5219C95-3B5E-41D9-97ED-004CFD0B7B04}" dt="2021-03-28T22:37:32.676" v="92" actId="20577"/>
          <ac:spMkLst>
            <pc:docMk/>
            <pc:sldMk cId="2968261218" sldId="9038"/>
            <ac:spMk id="8" creationId="{EEE53037-9755-4F42-ADE6-F038DDD1E603}"/>
          </ac:spMkLst>
        </pc:spChg>
      </pc:sldChg>
      <pc:sldChg chg="modSp add mod setBg">
        <pc:chgData name="Greg Nash" userId="be3fdb2b-dfd1-4e7d-bf98-732a3c13d47d" providerId="ADAL" clId="{A5219C95-3B5E-41D9-97ED-004CFD0B7B04}" dt="2021-03-28T22:39:08.556" v="127" actId="20577"/>
        <pc:sldMkLst>
          <pc:docMk/>
          <pc:sldMk cId="3032227206" sldId="9039"/>
        </pc:sldMkLst>
        <pc:spChg chg="mod">
          <ac:chgData name="Greg Nash" userId="be3fdb2b-dfd1-4e7d-bf98-732a3c13d47d" providerId="ADAL" clId="{A5219C95-3B5E-41D9-97ED-004CFD0B7B04}" dt="2021-03-28T22:11:51.595" v="13" actId="108"/>
          <ac:spMkLst>
            <pc:docMk/>
            <pc:sldMk cId="3032227206" sldId="9039"/>
            <ac:spMk id="8" creationId="{EEE53037-9755-4F42-ADE6-F038DDD1E603}"/>
          </ac:spMkLst>
        </pc:spChg>
        <pc:spChg chg="mod">
          <ac:chgData name="Greg Nash" userId="be3fdb2b-dfd1-4e7d-bf98-732a3c13d47d" providerId="ADAL" clId="{A5219C95-3B5E-41D9-97ED-004CFD0B7B04}" dt="2021-03-28T22:39:08.556" v="127" actId="20577"/>
          <ac:spMkLst>
            <pc:docMk/>
            <pc:sldMk cId="3032227206" sldId="9039"/>
            <ac:spMk id="16" creationId="{B0280F2C-4633-4EF7-920C-32A4C51C9E3A}"/>
          </ac:spMkLst>
        </pc:spChg>
      </pc:sldChg>
      <pc:sldChg chg="modSp add mod setBg">
        <pc:chgData name="Greg Nash" userId="be3fdb2b-dfd1-4e7d-bf98-732a3c13d47d" providerId="ADAL" clId="{A5219C95-3B5E-41D9-97ED-004CFD0B7B04}" dt="2021-03-28T22:11:50.349" v="12" actId="108"/>
        <pc:sldMkLst>
          <pc:docMk/>
          <pc:sldMk cId="1374117131" sldId="9040"/>
        </pc:sldMkLst>
        <pc:spChg chg="mod">
          <ac:chgData name="Greg Nash" userId="be3fdb2b-dfd1-4e7d-bf98-732a3c13d47d" providerId="ADAL" clId="{A5219C95-3B5E-41D9-97ED-004CFD0B7B04}" dt="2021-03-28T22:11:50.349" v="12" actId="108"/>
          <ac:spMkLst>
            <pc:docMk/>
            <pc:sldMk cId="1374117131" sldId="9040"/>
            <ac:spMk id="8" creationId="{EEE53037-9755-4F42-ADE6-F038DDD1E603}"/>
          </ac:spMkLst>
        </pc:spChg>
      </pc:sldChg>
      <pc:sldChg chg="modSp add mod setBg">
        <pc:chgData name="Greg Nash" userId="be3fdb2b-dfd1-4e7d-bf98-732a3c13d47d" providerId="ADAL" clId="{A5219C95-3B5E-41D9-97ED-004CFD0B7B04}" dt="2021-03-28T22:13:41.547" v="21" actId="14100"/>
        <pc:sldMkLst>
          <pc:docMk/>
          <pc:sldMk cId="1241910449" sldId="9041"/>
        </pc:sldMkLst>
        <pc:spChg chg="mod">
          <ac:chgData name="Greg Nash" userId="be3fdb2b-dfd1-4e7d-bf98-732a3c13d47d" providerId="ADAL" clId="{A5219C95-3B5E-41D9-97ED-004CFD0B7B04}" dt="2021-03-28T22:11:48.688" v="11" actId="108"/>
          <ac:spMkLst>
            <pc:docMk/>
            <pc:sldMk cId="1241910449" sldId="9041"/>
            <ac:spMk id="8" creationId="{EEE53037-9755-4F42-ADE6-F038DDD1E603}"/>
          </ac:spMkLst>
        </pc:spChg>
        <pc:spChg chg="mod">
          <ac:chgData name="Greg Nash" userId="be3fdb2b-dfd1-4e7d-bf98-732a3c13d47d" providerId="ADAL" clId="{A5219C95-3B5E-41D9-97ED-004CFD0B7B04}" dt="2021-03-28T22:13:41.547" v="21" actId="14100"/>
          <ac:spMkLst>
            <pc:docMk/>
            <pc:sldMk cId="1241910449" sldId="9041"/>
            <ac:spMk id="16" creationId="{B0280F2C-4633-4EF7-920C-32A4C51C9E3A}"/>
          </ac:spMkLst>
        </pc:spChg>
      </pc:sldChg>
      <pc:sldChg chg="modSp add mod setBg">
        <pc:chgData name="Greg Nash" userId="be3fdb2b-dfd1-4e7d-bf98-732a3c13d47d" providerId="ADAL" clId="{A5219C95-3B5E-41D9-97ED-004CFD0B7B04}" dt="2021-03-28T22:11:47.083" v="10" actId="108"/>
        <pc:sldMkLst>
          <pc:docMk/>
          <pc:sldMk cId="2512956265" sldId="9042"/>
        </pc:sldMkLst>
        <pc:spChg chg="mod">
          <ac:chgData name="Greg Nash" userId="be3fdb2b-dfd1-4e7d-bf98-732a3c13d47d" providerId="ADAL" clId="{A5219C95-3B5E-41D9-97ED-004CFD0B7B04}" dt="2021-03-28T22:11:47.083" v="10" actId="108"/>
          <ac:spMkLst>
            <pc:docMk/>
            <pc:sldMk cId="2512956265" sldId="9042"/>
            <ac:spMk id="8" creationId="{EEE53037-9755-4F42-ADE6-F038DDD1E603}"/>
          </ac:spMkLst>
        </pc:spChg>
      </pc:sldChg>
      <pc:sldChg chg="modSp add mod setBg">
        <pc:chgData name="Greg Nash" userId="be3fdb2b-dfd1-4e7d-bf98-732a3c13d47d" providerId="ADAL" clId="{A5219C95-3B5E-41D9-97ED-004CFD0B7B04}" dt="2021-03-28T22:37:47.184" v="110" actId="20577"/>
        <pc:sldMkLst>
          <pc:docMk/>
          <pc:sldMk cId="4285475950" sldId="9043"/>
        </pc:sldMkLst>
        <pc:spChg chg="mod">
          <ac:chgData name="Greg Nash" userId="be3fdb2b-dfd1-4e7d-bf98-732a3c13d47d" providerId="ADAL" clId="{A5219C95-3B5E-41D9-97ED-004CFD0B7B04}" dt="2021-03-28T22:37:42.357" v="96" actId="20577"/>
          <ac:spMkLst>
            <pc:docMk/>
            <pc:sldMk cId="4285475950" sldId="9043"/>
            <ac:spMk id="8" creationId="{EEE53037-9755-4F42-ADE6-F038DDD1E603}"/>
          </ac:spMkLst>
        </pc:spChg>
        <pc:spChg chg="mod">
          <ac:chgData name="Greg Nash" userId="be3fdb2b-dfd1-4e7d-bf98-732a3c13d47d" providerId="ADAL" clId="{A5219C95-3B5E-41D9-97ED-004CFD0B7B04}" dt="2021-03-28T22:37:47.184" v="110" actId="20577"/>
          <ac:spMkLst>
            <pc:docMk/>
            <pc:sldMk cId="4285475950" sldId="9043"/>
            <ac:spMk id="16" creationId="{B0280F2C-4633-4EF7-920C-32A4C51C9E3A}"/>
          </ac:spMkLst>
        </pc:spChg>
      </pc:sldChg>
      <pc:sldChg chg="modSp add mod setBg">
        <pc:chgData name="Greg Nash" userId="be3fdb2b-dfd1-4e7d-bf98-732a3c13d47d" providerId="ADAL" clId="{A5219C95-3B5E-41D9-97ED-004CFD0B7B04}" dt="2021-03-28T22:11:52.771" v="14" actId="108"/>
        <pc:sldMkLst>
          <pc:docMk/>
          <pc:sldMk cId="2204884418" sldId="9044"/>
        </pc:sldMkLst>
        <pc:spChg chg="mod">
          <ac:chgData name="Greg Nash" userId="be3fdb2b-dfd1-4e7d-bf98-732a3c13d47d" providerId="ADAL" clId="{A5219C95-3B5E-41D9-97ED-004CFD0B7B04}" dt="2021-03-28T22:11:52.771" v="14" actId="108"/>
          <ac:spMkLst>
            <pc:docMk/>
            <pc:sldMk cId="2204884418" sldId="9044"/>
            <ac:spMk id="8" creationId="{EEE53037-9755-4F42-ADE6-F038DDD1E603}"/>
          </ac:spMkLst>
        </pc:spChg>
      </pc:sldChg>
      <pc:sldChg chg="modSp add mod setBg">
        <pc:chgData name="Greg Nash" userId="be3fdb2b-dfd1-4e7d-bf98-732a3c13d47d" providerId="ADAL" clId="{A5219C95-3B5E-41D9-97ED-004CFD0B7B04}" dt="2021-03-28T22:11:54.188" v="15" actId="108"/>
        <pc:sldMkLst>
          <pc:docMk/>
          <pc:sldMk cId="1962868574" sldId="9045"/>
        </pc:sldMkLst>
        <pc:spChg chg="mod">
          <ac:chgData name="Greg Nash" userId="be3fdb2b-dfd1-4e7d-bf98-732a3c13d47d" providerId="ADAL" clId="{A5219C95-3B5E-41D9-97ED-004CFD0B7B04}" dt="2021-03-28T22:11:54.188" v="15" actId="108"/>
          <ac:spMkLst>
            <pc:docMk/>
            <pc:sldMk cId="1962868574" sldId="9045"/>
            <ac:spMk id="8" creationId="{EEE53037-9755-4F42-ADE6-F038DDD1E603}"/>
          </ac:spMkLst>
        </pc:spChg>
      </pc:sldChg>
      <pc:sldChg chg="modSp add mod setBg">
        <pc:chgData name="Greg Nash" userId="be3fdb2b-dfd1-4e7d-bf98-732a3c13d47d" providerId="ADAL" clId="{A5219C95-3B5E-41D9-97ED-004CFD0B7B04}" dt="2021-03-28T22:14:09.985" v="24" actId="108"/>
        <pc:sldMkLst>
          <pc:docMk/>
          <pc:sldMk cId="3837044869" sldId="9046"/>
        </pc:sldMkLst>
        <pc:spChg chg="mod">
          <ac:chgData name="Greg Nash" userId="be3fdb2b-dfd1-4e7d-bf98-732a3c13d47d" providerId="ADAL" clId="{A5219C95-3B5E-41D9-97ED-004CFD0B7B04}" dt="2021-03-28T22:14:09.985" v="24" actId="108"/>
          <ac:spMkLst>
            <pc:docMk/>
            <pc:sldMk cId="3837044869" sldId="9046"/>
            <ac:spMk id="8" creationId="{EEE53037-9755-4F42-ADE6-F038DDD1E603}"/>
          </ac:spMkLst>
        </pc:spChg>
      </pc:sldChg>
      <pc:sldChg chg="modSp add mod setBg">
        <pc:chgData name="Greg Nash" userId="be3fdb2b-dfd1-4e7d-bf98-732a3c13d47d" providerId="ADAL" clId="{A5219C95-3B5E-41D9-97ED-004CFD0B7B04}" dt="2021-03-28T22:14:14.985" v="25" actId="108"/>
        <pc:sldMkLst>
          <pc:docMk/>
          <pc:sldMk cId="2741569037" sldId="9047"/>
        </pc:sldMkLst>
        <pc:spChg chg="mod">
          <ac:chgData name="Greg Nash" userId="be3fdb2b-dfd1-4e7d-bf98-732a3c13d47d" providerId="ADAL" clId="{A5219C95-3B5E-41D9-97ED-004CFD0B7B04}" dt="2021-03-28T22:14:14.985" v="25" actId="108"/>
          <ac:spMkLst>
            <pc:docMk/>
            <pc:sldMk cId="2741569037" sldId="9047"/>
            <ac:spMk id="8" creationId="{EEE53037-9755-4F42-ADE6-F038DDD1E603}"/>
          </ac:spMkLst>
        </pc:spChg>
      </pc:sldChg>
      <pc:sldChg chg="modSp add mod setBg">
        <pc:chgData name="Greg Nash" userId="be3fdb2b-dfd1-4e7d-bf98-732a3c13d47d" providerId="ADAL" clId="{A5219C95-3B5E-41D9-97ED-004CFD0B7B04}" dt="2021-03-28T22:14:16.136" v="26" actId="108"/>
        <pc:sldMkLst>
          <pc:docMk/>
          <pc:sldMk cId="1612434340" sldId="9048"/>
        </pc:sldMkLst>
        <pc:spChg chg="mod">
          <ac:chgData name="Greg Nash" userId="be3fdb2b-dfd1-4e7d-bf98-732a3c13d47d" providerId="ADAL" clId="{A5219C95-3B5E-41D9-97ED-004CFD0B7B04}" dt="2021-03-28T22:14:16.136" v="26" actId="108"/>
          <ac:spMkLst>
            <pc:docMk/>
            <pc:sldMk cId="1612434340" sldId="9048"/>
            <ac:spMk id="8" creationId="{EEE53037-9755-4F42-ADE6-F038DDD1E603}"/>
          </ac:spMkLst>
        </pc:spChg>
      </pc:sldChg>
      <pc:sldChg chg="modSp add mod setBg">
        <pc:chgData name="Greg Nash" userId="be3fdb2b-dfd1-4e7d-bf98-732a3c13d47d" providerId="ADAL" clId="{A5219C95-3B5E-41D9-97ED-004CFD0B7B04}" dt="2021-03-28T22:14:17.493" v="27" actId="108"/>
        <pc:sldMkLst>
          <pc:docMk/>
          <pc:sldMk cId="1913591968" sldId="9049"/>
        </pc:sldMkLst>
        <pc:spChg chg="mod">
          <ac:chgData name="Greg Nash" userId="be3fdb2b-dfd1-4e7d-bf98-732a3c13d47d" providerId="ADAL" clId="{A5219C95-3B5E-41D9-97ED-004CFD0B7B04}" dt="2021-03-28T22:14:17.493" v="27" actId="108"/>
          <ac:spMkLst>
            <pc:docMk/>
            <pc:sldMk cId="1913591968" sldId="9049"/>
            <ac:spMk id="8" creationId="{EEE53037-9755-4F42-ADE6-F038DDD1E603}"/>
          </ac:spMkLst>
        </pc:spChg>
      </pc:sldChg>
      <pc:sldChg chg="modSp add mod setBg">
        <pc:chgData name="Greg Nash" userId="be3fdb2b-dfd1-4e7d-bf98-732a3c13d47d" providerId="ADAL" clId="{A5219C95-3B5E-41D9-97ED-004CFD0B7B04}" dt="2021-03-28T22:14:19.441" v="28" actId="108"/>
        <pc:sldMkLst>
          <pc:docMk/>
          <pc:sldMk cId="4148168992" sldId="9050"/>
        </pc:sldMkLst>
        <pc:spChg chg="mod">
          <ac:chgData name="Greg Nash" userId="be3fdb2b-dfd1-4e7d-bf98-732a3c13d47d" providerId="ADAL" clId="{A5219C95-3B5E-41D9-97ED-004CFD0B7B04}" dt="2021-03-28T22:14:19.441" v="28" actId="108"/>
          <ac:spMkLst>
            <pc:docMk/>
            <pc:sldMk cId="4148168992" sldId="9050"/>
            <ac:spMk id="8" creationId="{EEE53037-9755-4F42-ADE6-F038DDD1E603}"/>
          </ac:spMkLst>
        </pc:spChg>
      </pc:sldChg>
      <pc:sldChg chg="modSp add mod setBg">
        <pc:chgData name="Greg Nash" userId="be3fdb2b-dfd1-4e7d-bf98-732a3c13d47d" providerId="ADAL" clId="{A5219C95-3B5E-41D9-97ED-004CFD0B7B04}" dt="2021-03-28T22:14:21.165" v="29" actId="108"/>
        <pc:sldMkLst>
          <pc:docMk/>
          <pc:sldMk cId="282334693" sldId="9051"/>
        </pc:sldMkLst>
        <pc:spChg chg="mod">
          <ac:chgData name="Greg Nash" userId="be3fdb2b-dfd1-4e7d-bf98-732a3c13d47d" providerId="ADAL" clId="{A5219C95-3B5E-41D9-97ED-004CFD0B7B04}" dt="2021-03-28T22:14:21.165" v="29" actId="108"/>
          <ac:spMkLst>
            <pc:docMk/>
            <pc:sldMk cId="282334693" sldId="9051"/>
            <ac:spMk id="8" creationId="{EEE53037-9755-4F42-ADE6-F038DDD1E603}"/>
          </ac:spMkLst>
        </pc:spChg>
      </pc:sldChg>
      <pc:sldChg chg="modSp add mod setBg">
        <pc:chgData name="Greg Nash" userId="be3fdb2b-dfd1-4e7d-bf98-732a3c13d47d" providerId="ADAL" clId="{A5219C95-3B5E-41D9-97ED-004CFD0B7B04}" dt="2021-03-28T22:14:22.588" v="30" actId="108"/>
        <pc:sldMkLst>
          <pc:docMk/>
          <pc:sldMk cId="751459676" sldId="9052"/>
        </pc:sldMkLst>
        <pc:spChg chg="mod">
          <ac:chgData name="Greg Nash" userId="be3fdb2b-dfd1-4e7d-bf98-732a3c13d47d" providerId="ADAL" clId="{A5219C95-3B5E-41D9-97ED-004CFD0B7B04}" dt="2021-03-28T22:14:22.588" v="30" actId="108"/>
          <ac:spMkLst>
            <pc:docMk/>
            <pc:sldMk cId="751459676" sldId="9052"/>
            <ac:spMk id="8" creationId="{EEE53037-9755-4F42-ADE6-F038DDD1E603}"/>
          </ac:spMkLst>
        </pc:spChg>
      </pc:sldChg>
      <pc:sldChg chg="modSp add mod setBg">
        <pc:chgData name="Greg Nash" userId="be3fdb2b-dfd1-4e7d-bf98-732a3c13d47d" providerId="ADAL" clId="{A5219C95-3B5E-41D9-97ED-004CFD0B7B04}" dt="2021-03-28T22:14:23.967" v="31" actId="108"/>
        <pc:sldMkLst>
          <pc:docMk/>
          <pc:sldMk cId="4119109595" sldId="9053"/>
        </pc:sldMkLst>
        <pc:spChg chg="mod">
          <ac:chgData name="Greg Nash" userId="be3fdb2b-dfd1-4e7d-bf98-732a3c13d47d" providerId="ADAL" clId="{A5219C95-3B5E-41D9-97ED-004CFD0B7B04}" dt="2021-03-28T22:14:23.967" v="31" actId="108"/>
          <ac:spMkLst>
            <pc:docMk/>
            <pc:sldMk cId="4119109595" sldId="9053"/>
            <ac:spMk id="8" creationId="{EEE53037-9755-4F42-ADE6-F038DDD1E603}"/>
          </ac:spMkLst>
        </pc:spChg>
      </pc:sldChg>
      <pc:sldChg chg="modSp add mod setBg">
        <pc:chgData name="Greg Nash" userId="be3fdb2b-dfd1-4e7d-bf98-732a3c13d47d" providerId="ADAL" clId="{A5219C95-3B5E-41D9-97ED-004CFD0B7B04}" dt="2021-03-28T22:14:25.686" v="32" actId="108"/>
        <pc:sldMkLst>
          <pc:docMk/>
          <pc:sldMk cId="3701739766" sldId="9054"/>
        </pc:sldMkLst>
        <pc:spChg chg="mod">
          <ac:chgData name="Greg Nash" userId="be3fdb2b-dfd1-4e7d-bf98-732a3c13d47d" providerId="ADAL" clId="{A5219C95-3B5E-41D9-97ED-004CFD0B7B04}" dt="2021-03-28T22:14:25.686" v="32" actId="108"/>
          <ac:spMkLst>
            <pc:docMk/>
            <pc:sldMk cId="3701739766" sldId="9054"/>
            <ac:spMk id="8" creationId="{EEE53037-9755-4F42-ADE6-F038DDD1E603}"/>
          </ac:spMkLst>
        </pc:spChg>
      </pc:sldChg>
      <pc:sldChg chg="modSp add mod setBg">
        <pc:chgData name="Greg Nash" userId="be3fdb2b-dfd1-4e7d-bf98-732a3c13d47d" providerId="ADAL" clId="{A5219C95-3B5E-41D9-97ED-004CFD0B7B04}" dt="2021-03-28T22:14:26.859" v="33" actId="108"/>
        <pc:sldMkLst>
          <pc:docMk/>
          <pc:sldMk cId="499286866" sldId="9055"/>
        </pc:sldMkLst>
        <pc:spChg chg="mod">
          <ac:chgData name="Greg Nash" userId="be3fdb2b-dfd1-4e7d-bf98-732a3c13d47d" providerId="ADAL" clId="{A5219C95-3B5E-41D9-97ED-004CFD0B7B04}" dt="2021-03-28T22:14:26.859" v="33" actId="108"/>
          <ac:spMkLst>
            <pc:docMk/>
            <pc:sldMk cId="499286866" sldId="9055"/>
            <ac:spMk id="8" creationId="{EEE53037-9755-4F42-ADE6-F038DDD1E603}"/>
          </ac:spMkLst>
        </pc:spChg>
      </pc:sldChg>
      <pc:sldChg chg="modSp add mod setBg">
        <pc:chgData name="Greg Nash" userId="be3fdb2b-dfd1-4e7d-bf98-732a3c13d47d" providerId="ADAL" clId="{A5219C95-3B5E-41D9-97ED-004CFD0B7B04}" dt="2021-03-28T22:14:28.522" v="34" actId="108"/>
        <pc:sldMkLst>
          <pc:docMk/>
          <pc:sldMk cId="2710034663" sldId="9056"/>
        </pc:sldMkLst>
        <pc:spChg chg="mod">
          <ac:chgData name="Greg Nash" userId="be3fdb2b-dfd1-4e7d-bf98-732a3c13d47d" providerId="ADAL" clId="{A5219C95-3B5E-41D9-97ED-004CFD0B7B04}" dt="2021-03-28T22:14:28.522" v="34" actId="108"/>
          <ac:spMkLst>
            <pc:docMk/>
            <pc:sldMk cId="2710034663" sldId="9056"/>
            <ac:spMk id="8" creationId="{EEE53037-9755-4F42-ADE6-F038DDD1E603}"/>
          </ac:spMkLst>
        </pc:spChg>
      </pc:sldChg>
      <pc:sldChg chg="modSp add mod setBg">
        <pc:chgData name="Greg Nash" userId="be3fdb2b-dfd1-4e7d-bf98-732a3c13d47d" providerId="ADAL" clId="{A5219C95-3B5E-41D9-97ED-004CFD0B7B04}" dt="2021-03-28T22:14:30.267" v="35" actId="108"/>
        <pc:sldMkLst>
          <pc:docMk/>
          <pc:sldMk cId="951525528" sldId="9057"/>
        </pc:sldMkLst>
        <pc:spChg chg="mod">
          <ac:chgData name="Greg Nash" userId="be3fdb2b-dfd1-4e7d-bf98-732a3c13d47d" providerId="ADAL" clId="{A5219C95-3B5E-41D9-97ED-004CFD0B7B04}" dt="2021-03-28T22:14:30.267" v="35" actId="108"/>
          <ac:spMkLst>
            <pc:docMk/>
            <pc:sldMk cId="951525528" sldId="9057"/>
            <ac:spMk id="8" creationId="{EEE53037-9755-4F42-ADE6-F038DDD1E603}"/>
          </ac:spMkLst>
        </pc:spChg>
      </pc:sldChg>
      <pc:sldChg chg="modSp add mod setBg">
        <pc:chgData name="Greg Nash" userId="be3fdb2b-dfd1-4e7d-bf98-732a3c13d47d" providerId="ADAL" clId="{A5219C95-3B5E-41D9-97ED-004CFD0B7B04}" dt="2021-03-28T22:14:32.096" v="36" actId="108"/>
        <pc:sldMkLst>
          <pc:docMk/>
          <pc:sldMk cId="4213525214" sldId="9058"/>
        </pc:sldMkLst>
        <pc:spChg chg="mod">
          <ac:chgData name="Greg Nash" userId="be3fdb2b-dfd1-4e7d-bf98-732a3c13d47d" providerId="ADAL" clId="{A5219C95-3B5E-41D9-97ED-004CFD0B7B04}" dt="2021-03-28T22:14:32.096" v="36" actId="108"/>
          <ac:spMkLst>
            <pc:docMk/>
            <pc:sldMk cId="4213525214" sldId="9058"/>
            <ac:spMk id="8" creationId="{EEE53037-9755-4F42-ADE6-F038DDD1E603}"/>
          </ac:spMkLst>
        </pc:spChg>
      </pc:sldChg>
      <pc:sldChg chg="modSp add mod setBg">
        <pc:chgData name="Greg Nash" userId="be3fdb2b-dfd1-4e7d-bf98-732a3c13d47d" providerId="ADAL" clId="{A5219C95-3B5E-41D9-97ED-004CFD0B7B04}" dt="2021-03-28T22:14:33.322" v="37" actId="108"/>
        <pc:sldMkLst>
          <pc:docMk/>
          <pc:sldMk cId="3350019532" sldId="9059"/>
        </pc:sldMkLst>
        <pc:spChg chg="mod">
          <ac:chgData name="Greg Nash" userId="be3fdb2b-dfd1-4e7d-bf98-732a3c13d47d" providerId="ADAL" clId="{A5219C95-3B5E-41D9-97ED-004CFD0B7B04}" dt="2021-03-28T22:14:33.322" v="37" actId="108"/>
          <ac:spMkLst>
            <pc:docMk/>
            <pc:sldMk cId="3350019532" sldId="9059"/>
            <ac:spMk id="8" creationId="{EEE53037-9755-4F42-ADE6-F038DDD1E603}"/>
          </ac:spMkLst>
        </pc:spChg>
      </pc:sldChg>
      <pc:sldChg chg="modSp add mod setBg">
        <pc:chgData name="Greg Nash" userId="be3fdb2b-dfd1-4e7d-bf98-732a3c13d47d" providerId="ADAL" clId="{A5219C95-3B5E-41D9-97ED-004CFD0B7B04}" dt="2021-03-28T22:14:34.651" v="38" actId="108"/>
        <pc:sldMkLst>
          <pc:docMk/>
          <pc:sldMk cId="2099767914" sldId="9060"/>
        </pc:sldMkLst>
        <pc:spChg chg="mod">
          <ac:chgData name="Greg Nash" userId="be3fdb2b-dfd1-4e7d-bf98-732a3c13d47d" providerId="ADAL" clId="{A5219C95-3B5E-41D9-97ED-004CFD0B7B04}" dt="2021-03-28T22:14:34.651" v="38" actId="108"/>
          <ac:spMkLst>
            <pc:docMk/>
            <pc:sldMk cId="2099767914" sldId="9060"/>
            <ac:spMk id="8" creationId="{EEE53037-9755-4F42-ADE6-F038DDD1E603}"/>
          </ac:spMkLst>
        </pc:spChg>
      </pc:sldChg>
      <pc:sldChg chg="modSp add mod setBg">
        <pc:chgData name="Greg Nash" userId="be3fdb2b-dfd1-4e7d-bf98-732a3c13d47d" providerId="ADAL" clId="{A5219C95-3B5E-41D9-97ED-004CFD0B7B04}" dt="2021-03-28T22:14:37.266" v="39" actId="108"/>
        <pc:sldMkLst>
          <pc:docMk/>
          <pc:sldMk cId="4011524535" sldId="9061"/>
        </pc:sldMkLst>
        <pc:spChg chg="mod">
          <ac:chgData name="Greg Nash" userId="be3fdb2b-dfd1-4e7d-bf98-732a3c13d47d" providerId="ADAL" clId="{A5219C95-3B5E-41D9-97ED-004CFD0B7B04}" dt="2021-03-28T22:14:37.266" v="39" actId="108"/>
          <ac:spMkLst>
            <pc:docMk/>
            <pc:sldMk cId="4011524535" sldId="9061"/>
            <ac:spMk id="8" creationId="{EEE53037-9755-4F42-ADE6-F038DDD1E603}"/>
          </ac:spMkLst>
        </pc:spChg>
      </pc:sldChg>
      <pc:sldChg chg="modSp add mod setBg">
        <pc:chgData name="Greg Nash" userId="be3fdb2b-dfd1-4e7d-bf98-732a3c13d47d" providerId="ADAL" clId="{A5219C95-3B5E-41D9-97ED-004CFD0B7B04}" dt="2021-03-28T22:14:38.337" v="40" actId="108"/>
        <pc:sldMkLst>
          <pc:docMk/>
          <pc:sldMk cId="4227000578" sldId="9062"/>
        </pc:sldMkLst>
        <pc:spChg chg="mod">
          <ac:chgData name="Greg Nash" userId="be3fdb2b-dfd1-4e7d-bf98-732a3c13d47d" providerId="ADAL" clId="{A5219C95-3B5E-41D9-97ED-004CFD0B7B04}" dt="2021-03-28T22:14:38.337" v="40" actId="108"/>
          <ac:spMkLst>
            <pc:docMk/>
            <pc:sldMk cId="4227000578" sldId="9062"/>
            <ac:spMk id="8" creationId="{EEE53037-9755-4F42-ADE6-F038DDD1E603}"/>
          </ac:spMkLst>
        </pc:spChg>
      </pc:sldChg>
      <pc:sldChg chg="modSp add mod setBg">
        <pc:chgData name="Greg Nash" userId="be3fdb2b-dfd1-4e7d-bf98-732a3c13d47d" providerId="ADAL" clId="{A5219C95-3B5E-41D9-97ED-004CFD0B7B04}" dt="2021-03-28T22:14:40.458" v="41" actId="108"/>
        <pc:sldMkLst>
          <pc:docMk/>
          <pc:sldMk cId="3462496474" sldId="9063"/>
        </pc:sldMkLst>
        <pc:spChg chg="mod">
          <ac:chgData name="Greg Nash" userId="be3fdb2b-dfd1-4e7d-bf98-732a3c13d47d" providerId="ADAL" clId="{A5219C95-3B5E-41D9-97ED-004CFD0B7B04}" dt="2021-03-28T22:14:40.458" v="41" actId="108"/>
          <ac:spMkLst>
            <pc:docMk/>
            <pc:sldMk cId="3462496474" sldId="9063"/>
            <ac:spMk id="8" creationId="{EEE53037-9755-4F42-ADE6-F038DDD1E603}"/>
          </ac:spMkLst>
        </pc:spChg>
      </pc:sldChg>
      <pc:sldChg chg="modSp add mod setBg">
        <pc:chgData name="Greg Nash" userId="be3fdb2b-dfd1-4e7d-bf98-732a3c13d47d" providerId="ADAL" clId="{A5219C95-3B5E-41D9-97ED-004CFD0B7B04}" dt="2021-03-28T22:14:41.596" v="42" actId="108"/>
        <pc:sldMkLst>
          <pc:docMk/>
          <pc:sldMk cId="3633339190" sldId="9064"/>
        </pc:sldMkLst>
        <pc:spChg chg="mod">
          <ac:chgData name="Greg Nash" userId="be3fdb2b-dfd1-4e7d-bf98-732a3c13d47d" providerId="ADAL" clId="{A5219C95-3B5E-41D9-97ED-004CFD0B7B04}" dt="2021-03-28T22:14:41.596" v="42" actId="108"/>
          <ac:spMkLst>
            <pc:docMk/>
            <pc:sldMk cId="3633339190" sldId="9064"/>
            <ac:spMk id="8" creationId="{EEE53037-9755-4F42-ADE6-F038DDD1E603}"/>
          </ac:spMkLst>
        </pc:spChg>
      </pc:sldChg>
      <pc:sldChg chg="modSp add mod setBg">
        <pc:chgData name="Greg Nash" userId="be3fdb2b-dfd1-4e7d-bf98-732a3c13d47d" providerId="ADAL" clId="{A5219C95-3B5E-41D9-97ED-004CFD0B7B04}" dt="2021-03-28T22:14:42.629" v="43" actId="108"/>
        <pc:sldMkLst>
          <pc:docMk/>
          <pc:sldMk cId="1943888733" sldId="9065"/>
        </pc:sldMkLst>
        <pc:spChg chg="mod">
          <ac:chgData name="Greg Nash" userId="be3fdb2b-dfd1-4e7d-bf98-732a3c13d47d" providerId="ADAL" clId="{A5219C95-3B5E-41D9-97ED-004CFD0B7B04}" dt="2021-03-28T22:14:42.629" v="43" actId="108"/>
          <ac:spMkLst>
            <pc:docMk/>
            <pc:sldMk cId="1943888733" sldId="9065"/>
            <ac:spMk id="8" creationId="{EEE53037-9755-4F42-ADE6-F038DDD1E603}"/>
          </ac:spMkLst>
        </pc:spChg>
        <pc:spChg chg="mod">
          <ac:chgData name="Greg Nash" userId="be3fdb2b-dfd1-4e7d-bf98-732a3c13d47d" providerId="ADAL" clId="{A5219C95-3B5E-41D9-97ED-004CFD0B7B04}" dt="2021-03-28T22:13:51.193" v="22" actId="122"/>
          <ac:spMkLst>
            <pc:docMk/>
            <pc:sldMk cId="1943888733" sldId="9065"/>
            <ac:spMk id="16" creationId="{B0280F2C-4633-4EF7-920C-32A4C51C9E3A}"/>
          </ac:spMkLst>
        </pc:spChg>
      </pc:sldChg>
      <pc:sldChg chg="add">
        <pc:chgData name="Greg Nash" userId="be3fdb2b-dfd1-4e7d-bf98-732a3c13d47d" providerId="ADAL" clId="{A5219C95-3B5E-41D9-97ED-004CFD0B7B04}" dt="2021-03-28T22:00:57.514" v="0"/>
        <pc:sldMkLst>
          <pc:docMk/>
          <pc:sldMk cId="2176095112" sldId="9066"/>
        </pc:sldMkLst>
      </pc:sldChg>
      <pc:sldChg chg="add">
        <pc:chgData name="Greg Nash" userId="be3fdb2b-dfd1-4e7d-bf98-732a3c13d47d" providerId="ADAL" clId="{A5219C95-3B5E-41D9-97ED-004CFD0B7B04}" dt="2021-03-28T22:00:57.514" v="0"/>
        <pc:sldMkLst>
          <pc:docMk/>
          <pc:sldMk cId="1393860585" sldId="9067"/>
        </pc:sldMkLst>
      </pc:sldChg>
      <pc:sldChg chg="add">
        <pc:chgData name="Greg Nash" userId="be3fdb2b-dfd1-4e7d-bf98-732a3c13d47d" providerId="ADAL" clId="{A5219C95-3B5E-41D9-97ED-004CFD0B7B04}" dt="2021-03-28T22:00:57.514" v="0"/>
        <pc:sldMkLst>
          <pc:docMk/>
          <pc:sldMk cId="3158853645" sldId="9068"/>
        </pc:sldMkLst>
      </pc:sldChg>
      <pc:sldChg chg="add">
        <pc:chgData name="Greg Nash" userId="be3fdb2b-dfd1-4e7d-bf98-732a3c13d47d" providerId="ADAL" clId="{A5219C95-3B5E-41D9-97ED-004CFD0B7B04}" dt="2021-03-28T22:00:57.514" v="0"/>
        <pc:sldMkLst>
          <pc:docMk/>
          <pc:sldMk cId="45169192" sldId="9069"/>
        </pc:sldMkLst>
      </pc:sldChg>
      <pc:sldChg chg="add">
        <pc:chgData name="Greg Nash" userId="be3fdb2b-dfd1-4e7d-bf98-732a3c13d47d" providerId="ADAL" clId="{A5219C95-3B5E-41D9-97ED-004CFD0B7B04}" dt="2021-03-28T22:00:57.514" v="0"/>
        <pc:sldMkLst>
          <pc:docMk/>
          <pc:sldMk cId="339067057" sldId="9070"/>
        </pc:sldMkLst>
      </pc:sldChg>
      <pc:sldChg chg="add">
        <pc:chgData name="Greg Nash" userId="be3fdb2b-dfd1-4e7d-bf98-732a3c13d47d" providerId="ADAL" clId="{A5219C95-3B5E-41D9-97ED-004CFD0B7B04}" dt="2021-03-28T22:00:57.514" v="0"/>
        <pc:sldMkLst>
          <pc:docMk/>
          <pc:sldMk cId="2127526778" sldId="9071"/>
        </pc:sldMkLst>
      </pc:sldChg>
      <pc:sldChg chg="add">
        <pc:chgData name="Greg Nash" userId="be3fdb2b-dfd1-4e7d-bf98-732a3c13d47d" providerId="ADAL" clId="{A5219C95-3B5E-41D9-97ED-004CFD0B7B04}" dt="2021-03-28T22:00:57.514" v="0"/>
        <pc:sldMkLst>
          <pc:docMk/>
          <pc:sldMk cId="331854468" sldId="9072"/>
        </pc:sldMkLst>
      </pc:sldChg>
      <pc:sldChg chg="add">
        <pc:chgData name="Greg Nash" userId="be3fdb2b-dfd1-4e7d-bf98-732a3c13d47d" providerId="ADAL" clId="{A5219C95-3B5E-41D9-97ED-004CFD0B7B04}" dt="2021-03-28T22:00:57.514" v="0"/>
        <pc:sldMkLst>
          <pc:docMk/>
          <pc:sldMk cId="2283357537" sldId="9073"/>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3/29/2021 9:34 AM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3/29/2021 9:34 AM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panose="020B0502040204020203"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Welcome to &lt;Session&gt;. My name is &lt;Moderator Name&gt; and I will be producing this session. </a:t>
            </a:r>
          </a:p>
          <a:p>
            <a:r>
              <a:rPr lang="en-US" b="1" dirty="0"/>
              <a:t> </a:t>
            </a:r>
            <a:r>
              <a:rPr lang="en-US" dirty="0"/>
              <a:t> </a:t>
            </a:r>
          </a:p>
          <a:p>
            <a:r>
              <a:rPr lang="en-US" dirty="0"/>
              <a:t>This session is being recorded on behalf of the Microsoft Corporation.  If you do not consent to be a part of a recorded session, please disconnect your line.  </a:t>
            </a:r>
          </a:p>
          <a:p>
            <a:r>
              <a:rPr lang="en-US" dirty="0"/>
              <a:t>  </a:t>
            </a:r>
          </a:p>
          <a:p>
            <a:r>
              <a:rPr lang="en-US" dirty="0"/>
              <a:t>Please note, all the content you hear today is considered under NDA unless otherwise stated by the presenters.  Please do not blog, tweet, or share any content publicly. If you have any questions as to whether content can be shared, please ask the presenters.  We encourage you to use the meeting chat at any time to ask questions regarding content or to request support. </a:t>
            </a:r>
          </a:p>
          <a:p>
            <a:r>
              <a:rPr lang="en-US" dirty="0"/>
              <a:t>  </a:t>
            </a:r>
          </a:p>
          <a:p>
            <a:r>
              <a:rPr lang="en-US" dirty="0"/>
              <a:t>At the end of the session, don’t forget to respond to the survey. We appreciate your feedback as we use this to improve future events. </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3/29/2021 9:34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a:t>
            </a:fld>
            <a:endParaRPr lang="en-US"/>
          </a:p>
        </p:txBody>
      </p:sp>
    </p:spTree>
    <p:extLst>
      <p:ext uri="{BB962C8B-B14F-4D97-AF65-F5344CB8AC3E}">
        <p14:creationId xmlns:p14="http://schemas.microsoft.com/office/powerpoint/2010/main" val="12636455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A38685AF-717B-4132-B7B8-6D74F91118FA}" type="slidenum">
              <a:rPr kumimoji="0" lang="en-A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12</a:t>
            </a:fld>
            <a:endParaRPr kumimoji="0" lang="en-A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598731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A38685AF-717B-4132-B7B8-6D74F91118FA}" type="slidenum">
              <a:rPr kumimoji="0" lang="en-A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13</a:t>
            </a:fld>
            <a:endParaRPr kumimoji="0" lang="en-A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049602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A38685AF-717B-4132-B7B8-6D74F91118FA}" type="slidenum">
              <a:rPr kumimoji="0" lang="en-A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14</a:t>
            </a:fld>
            <a:endParaRPr kumimoji="0" lang="en-A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843275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A38685AF-717B-4132-B7B8-6D74F91118FA}" type="slidenum">
              <a:rPr kumimoji="0" lang="en-A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15</a:t>
            </a:fld>
            <a:endParaRPr kumimoji="0" lang="en-A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910660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A38685AF-717B-4132-B7B8-6D74F91118FA}" type="slidenum">
              <a:rPr kumimoji="0" lang="en-A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16</a:t>
            </a:fld>
            <a:endParaRPr kumimoji="0" lang="en-A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868347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A38685AF-717B-4132-B7B8-6D74F91118FA}" type="slidenum">
              <a:rPr kumimoji="0" lang="en-A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17</a:t>
            </a:fld>
            <a:endParaRPr kumimoji="0" lang="en-A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421665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A38685AF-717B-4132-B7B8-6D74F91118FA}" type="slidenum">
              <a:rPr kumimoji="0" lang="en-A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18</a:t>
            </a:fld>
            <a:endParaRPr kumimoji="0" lang="en-A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112108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A38685AF-717B-4132-B7B8-6D74F91118FA}" type="slidenum">
              <a:rPr kumimoji="0" lang="en-A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19</a:t>
            </a:fld>
            <a:endParaRPr kumimoji="0" lang="en-A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968058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A38685AF-717B-4132-B7B8-6D74F91118FA}" type="slidenum">
              <a:rPr kumimoji="0" lang="en-A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23</a:t>
            </a:fld>
            <a:endParaRPr kumimoji="0" lang="en-A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014988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A38685AF-717B-4132-B7B8-6D74F91118FA}" type="slidenum">
              <a:rPr kumimoji="0" lang="en-A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24</a:t>
            </a:fld>
            <a:endParaRPr kumimoji="0" lang="en-A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369356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0000"/>
              </a:lnSpc>
              <a:spcAft>
                <a:spcPts val="0"/>
              </a:spcAft>
            </a:pPr>
            <a:r>
              <a:rPr lang="en-US" sz="850" dirty="0">
                <a:latin typeface="Segoe UI"/>
                <a:cs typeface="Segoe UI"/>
              </a:rPr>
              <a:t>At the MVP Summit and as all other events at Microsoft, we just wanted to remind everyone to celebrate our diversity and be inclusive with everyone attending by being aware, friendly, respectful, patient and welcoming to all those during the PGI.  For your convivence, you can visit aka.ms/</a:t>
            </a:r>
            <a:r>
              <a:rPr lang="en-US" sz="850" dirty="0" err="1">
                <a:latin typeface="Segoe UI"/>
                <a:cs typeface="Segoe UI"/>
              </a:rPr>
              <a:t>MVPcoc</a:t>
            </a:r>
            <a:r>
              <a:rPr lang="en-US" sz="850" dirty="0">
                <a:latin typeface="Segoe UI"/>
                <a:cs typeface="Segoe UI"/>
              </a:rPr>
              <a:t> for more information on the MVP Code of Conduct. </a:t>
            </a:r>
          </a:p>
          <a:p>
            <a:endParaRPr lang="en-US" dirty="0">
              <a:latin typeface="Calibri"/>
              <a:cs typeface="Calibri"/>
            </a:endParaRP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3/29/2021 9:34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3</a:t>
            </a:fld>
            <a:endParaRPr lang="en-US"/>
          </a:p>
        </p:txBody>
      </p:sp>
    </p:spTree>
    <p:extLst>
      <p:ext uri="{BB962C8B-B14F-4D97-AF65-F5344CB8AC3E}">
        <p14:creationId xmlns:p14="http://schemas.microsoft.com/office/powerpoint/2010/main" val="158445287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A38685AF-717B-4132-B7B8-6D74F91118FA}" type="slidenum">
              <a:rPr kumimoji="0" lang="en-A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25</a:t>
            </a:fld>
            <a:endParaRPr kumimoji="0" lang="en-A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3332066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A38685AF-717B-4132-B7B8-6D74F91118FA}" type="slidenum">
              <a:rPr kumimoji="0" lang="en-A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26</a:t>
            </a:fld>
            <a:endParaRPr kumimoji="0" lang="en-A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1254372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A38685AF-717B-4132-B7B8-6D74F91118FA}" type="slidenum">
              <a:rPr kumimoji="0" lang="en-A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27</a:t>
            </a:fld>
            <a:endParaRPr kumimoji="0" lang="en-A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8057984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A38685AF-717B-4132-B7B8-6D74F91118FA}" type="slidenum">
              <a:rPr kumimoji="0" lang="en-A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28</a:t>
            </a:fld>
            <a:endParaRPr kumimoji="0" lang="en-A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4437591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A38685AF-717B-4132-B7B8-6D74F91118FA}" type="slidenum">
              <a:rPr kumimoji="0" lang="en-A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29</a:t>
            </a:fld>
            <a:endParaRPr kumimoji="0" lang="en-A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1468342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A38685AF-717B-4132-B7B8-6D74F91118FA}" type="slidenum">
              <a:rPr kumimoji="0" lang="en-A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30</a:t>
            </a:fld>
            <a:endParaRPr kumimoji="0" lang="en-A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4902753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A38685AF-717B-4132-B7B8-6D74F91118FA}" type="slidenum">
              <a:rPr kumimoji="0" lang="en-A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31</a:t>
            </a:fld>
            <a:endParaRPr kumimoji="0" lang="en-A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4120850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A38685AF-717B-4132-B7B8-6D74F91118FA}" type="slidenum">
              <a:rPr kumimoji="0" lang="en-A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32</a:t>
            </a:fld>
            <a:endParaRPr kumimoji="0" lang="en-A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4950954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A38685AF-717B-4132-B7B8-6D74F91118FA}" type="slidenum">
              <a:rPr kumimoji="0" lang="en-A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33</a:t>
            </a:fld>
            <a:endParaRPr kumimoji="0" lang="en-A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3511071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A38685AF-717B-4132-B7B8-6D74F91118FA}" type="slidenum">
              <a:rPr kumimoji="0" lang="en-A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34</a:t>
            </a:fld>
            <a:endParaRPr kumimoji="0" lang="en-A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772025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A38685AF-717B-4132-B7B8-6D74F91118FA}" type="slidenum">
              <a:rPr lang="en-AU" smtClean="0"/>
              <a:t>5</a:t>
            </a:fld>
            <a:endParaRPr lang="en-AU"/>
          </a:p>
        </p:txBody>
      </p:sp>
    </p:spTree>
    <p:extLst>
      <p:ext uri="{BB962C8B-B14F-4D97-AF65-F5344CB8AC3E}">
        <p14:creationId xmlns:p14="http://schemas.microsoft.com/office/powerpoint/2010/main" val="311161307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A38685AF-717B-4132-B7B8-6D74F91118FA}" type="slidenum">
              <a:rPr kumimoji="0" lang="en-A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35</a:t>
            </a:fld>
            <a:endParaRPr kumimoji="0" lang="en-A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7721491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A38685AF-717B-4132-B7B8-6D74F91118FA}" type="slidenum">
              <a:rPr kumimoji="0" lang="en-A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36</a:t>
            </a:fld>
            <a:endParaRPr kumimoji="0" lang="en-A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1430163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A38685AF-717B-4132-B7B8-6D74F91118FA}" type="slidenum">
              <a:rPr kumimoji="0" lang="en-A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37</a:t>
            </a:fld>
            <a:endParaRPr kumimoji="0" lang="en-A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7640650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A38685AF-717B-4132-B7B8-6D74F91118FA}" type="slidenum">
              <a:rPr kumimoji="0" lang="en-A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41</a:t>
            </a:fld>
            <a:endParaRPr kumimoji="0" lang="en-A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7755948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A38685AF-717B-4132-B7B8-6D74F91118FA}" type="slidenum">
              <a:rPr kumimoji="0" lang="en-A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42</a:t>
            </a:fld>
            <a:endParaRPr kumimoji="0" lang="en-A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8538758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A38685AF-717B-4132-B7B8-6D74F91118FA}" type="slidenum">
              <a:rPr kumimoji="0" lang="en-A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43</a:t>
            </a:fld>
            <a:endParaRPr kumimoji="0" lang="en-A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6827406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A38685AF-717B-4132-B7B8-6D74F91118FA}" type="slidenum">
              <a:rPr kumimoji="0" lang="en-A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44</a:t>
            </a:fld>
            <a:endParaRPr kumimoji="0" lang="en-A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6423722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A38685AF-717B-4132-B7B8-6D74F91118FA}" type="slidenum">
              <a:rPr kumimoji="0" lang="en-A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45</a:t>
            </a:fld>
            <a:endParaRPr kumimoji="0" lang="en-A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663151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A38685AF-717B-4132-B7B8-6D74F91118FA}" type="slidenum">
              <a:rPr kumimoji="0" lang="en-A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6</a:t>
            </a:fld>
            <a:endParaRPr kumimoji="0" lang="en-A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783740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A38685AF-717B-4132-B7B8-6D74F91118FA}" type="slidenum">
              <a:rPr kumimoji="0" lang="en-A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7</a:t>
            </a:fld>
            <a:endParaRPr kumimoji="0" lang="en-A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090476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A38685AF-717B-4132-B7B8-6D74F91118FA}" type="slidenum">
              <a:rPr kumimoji="0" lang="en-A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8</a:t>
            </a:fld>
            <a:endParaRPr kumimoji="0" lang="en-A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505091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A38685AF-717B-4132-B7B8-6D74F91118FA}" type="slidenum">
              <a:rPr kumimoji="0" lang="en-A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9</a:t>
            </a:fld>
            <a:endParaRPr kumimoji="0" lang="en-A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926662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A38685AF-717B-4132-B7B8-6D74F91118FA}" type="slidenum">
              <a:rPr kumimoji="0" lang="en-A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10</a:t>
            </a:fld>
            <a:endParaRPr kumimoji="0" lang="en-A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642746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A38685AF-717B-4132-B7B8-6D74F91118FA}" type="slidenum">
              <a:rPr kumimoji="0" lang="en-A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11</a:t>
            </a:fld>
            <a:endParaRPr kumimoji="0" lang="en-A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4867717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0.png"/><Relationship Id="rId4" Type="http://schemas.openxmlformats.org/officeDocument/2006/relationships/image" Target="../media/image9.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Master" Target="../slideMasters/slideMaster2.xml"/><Relationship Id="rId5" Type="http://schemas.openxmlformats.org/officeDocument/2006/relationships/image" Target="../media/image17.png"/><Relationship Id="rId4" Type="http://schemas.openxmlformats.org/officeDocument/2006/relationships/image" Target="../media/image16.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Master" Target="../slideMasters/slideMaster3.xml"/><Relationship Id="rId4" Type="http://schemas.openxmlformats.org/officeDocument/2006/relationships/image" Target="../media/image4.png"/></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3.xml"/><Relationship Id="rId5" Type="http://schemas.openxmlformats.org/officeDocument/2006/relationships/image" Target="../media/image10.png"/><Relationship Id="rId4" Type="http://schemas.openxmlformats.org/officeDocument/2006/relationships/image" Target="../media/image9.png"/></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jpeg"/><Relationship Id="rId1" Type="http://schemas.openxmlformats.org/officeDocument/2006/relationships/slideMaster" Target="../slideMasters/slideMaster3.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jpeg"/><Relationship Id="rId1" Type="http://schemas.openxmlformats.org/officeDocument/2006/relationships/slideMaster" Target="../slideMasters/slideMaster3.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jpeg"/><Relationship Id="rId1" Type="http://schemas.openxmlformats.org/officeDocument/2006/relationships/slideMaster" Target="../slideMasters/slideMaster3.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alki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Event Name">
            <a:extLst>
              <a:ext uri="{FF2B5EF4-FFF2-40B4-BE49-F238E27FC236}">
                <a16:creationId xmlns:a16="http://schemas.microsoft.com/office/drawing/2014/main" id="{B647ACB9-F152-044D-BCF5-DA20D507D90E}"/>
              </a:ext>
            </a:extLst>
          </p:cNvPr>
          <p:cNvSpPr>
            <a:spLocks noGrp="1"/>
          </p:cNvSpPr>
          <p:nvPr>
            <p:ph type="title" hasCustomPrompt="1"/>
          </p:nvPr>
        </p:nvSpPr>
        <p:spPr>
          <a:xfrm>
            <a:off x="528103" y="3279998"/>
            <a:ext cx="8555737" cy="1015663"/>
          </a:xfrm>
          <a:prstGeom prst="rect">
            <a:avLst/>
          </a:prstGeom>
        </p:spPr>
        <p:txBody>
          <a:bodyPr wrap="square" lIns="0" rIns="0" anchor="b" anchorCtr="0">
            <a:spAutoFit/>
          </a:bodyPr>
          <a:lstStyle>
            <a:lvl1pPr>
              <a:defRPr sz="6000" baseline="0">
                <a:solidFill>
                  <a:schemeClr val="tx1"/>
                </a:solidFill>
              </a:defRPr>
            </a:lvl1pPr>
          </a:lstStyle>
          <a:p>
            <a:r>
              <a:rPr lang="en-US"/>
              <a:t>MVP Global Summit</a:t>
            </a:r>
          </a:p>
        </p:txBody>
      </p:sp>
      <p:sp>
        <p:nvSpPr>
          <p:cNvPr id="9" name="Date">
            <a:extLst>
              <a:ext uri="{FF2B5EF4-FFF2-40B4-BE49-F238E27FC236}">
                <a16:creationId xmlns:a16="http://schemas.microsoft.com/office/drawing/2014/main" id="{291A4E19-E38A-F041-8E2F-2811286FB7FD}"/>
              </a:ext>
            </a:extLst>
          </p:cNvPr>
          <p:cNvSpPr>
            <a:spLocks noGrp="1"/>
          </p:cNvSpPr>
          <p:nvPr>
            <p:ph type="body" sz="quarter" idx="12" hasCustomPrompt="1"/>
          </p:nvPr>
        </p:nvSpPr>
        <p:spPr>
          <a:xfrm>
            <a:off x="582042" y="4495924"/>
            <a:ext cx="4164583" cy="276999"/>
          </a:xfrm>
          <a:prstGeom prst="rect">
            <a:avLst/>
          </a:prstGeom>
          <a:noFill/>
        </p:spPr>
        <p:txBody>
          <a:bodyPr wrap="square" lIns="0" tIns="0" rIns="0" bIns="0">
            <a:spAutoFit/>
          </a:bodyPr>
          <a:lstStyle>
            <a:lvl1pPr marL="0" indent="0">
              <a:spcBef>
                <a:spcPts val="0"/>
              </a:spcBef>
              <a:buNone/>
              <a:defRPr sz="1800" spc="0" baseline="0">
                <a:solidFill>
                  <a:schemeClr val="tx1"/>
                </a:solidFill>
                <a:latin typeface="+mn-lt"/>
                <a:cs typeface="Segoe UI" panose="020B0502040204020203" pitchFamily="34" charset="0"/>
              </a:defRPr>
            </a:lvl1pPr>
          </a:lstStyle>
          <a:p>
            <a:pPr lvl="0"/>
            <a:r>
              <a:rPr lang="en-US">
                <a:effectLst/>
              </a:rPr>
              <a:t>March 29 - April 1, 2021</a:t>
            </a:r>
            <a:endParaRPr lang="en-US"/>
          </a:p>
        </p:txBody>
      </p:sp>
      <p:sp>
        <p:nvSpPr>
          <p:cNvPr id="2" name="btfpLayoutConfig" hidden="1">
            <a:extLst>
              <a:ext uri="{FF2B5EF4-FFF2-40B4-BE49-F238E27FC236}">
                <a16:creationId xmlns:a16="http://schemas.microsoft.com/office/drawing/2014/main" id="{6780586B-55DC-4FE6-BF06-C9BE4D0C4F7C}"/>
              </a:ext>
            </a:extLst>
          </p:cNvPr>
          <p:cNvSpPr txBox="1"/>
          <p:nvPr userDrawn="1"/>
        </p:nvSpPr>
        <p:spPr>
          <a:xfrm>
            <a:off x="12700" y="12700"/>
            <a:ext cx="8890000" cy="15389"/>
          </a:xfrm>
          <a:prstGeom prst="rect">
            <a:avLst/>
          </a:prstGeom>
          <a:noFill/>
        </p:spPr>
        <p:txBody>
          <a:bodyPr vert="horz" wrap="square" lIns="0" tIns="0" rIns="0" bIns="0" rtlCol="0">
            <a:spAutoFit/>
          </a:bodyPr>
          <a:lstStyle/>
          <a:p>
            <a:pPr algn="l"/>
            <a:r>
              <a:rPr lang="en-US" sz="100">
                <a:gradFill flip="none" rotWithShape="1">
                  <a:gsLst>
                    <a:gs pos="2917">
                      <a:srgbClr val="FFFFFF">
                        <a:alpha val="0"/>
                      </a:srgbClr>
                    </a:gs>
                    <a:gs pos="30000">
                      <a:schemeClr val="tx1">
                        <a:alpha val="0"/>
                      </a:schemeClr>
                    </a:gs>
                  </a:gsLst>
                  <a:lin ang="5400000" scaled="0"/>
                  <a:tileRect/>
                </a:gradFill>
              </a:rPr>
              <a:t>overall_0_132242796415514822 columns_1_132242796415514822 </a:t>
            </a:r>
            <a:endParaRPr lang="en-US" sz="100" err="1">
              <a:gradFill flip="none" rotWithShape="1">
                <a:gsLst>
                  <a:gs pos="2917">
                    <a:srgbClr val="FFFFFF">
                      <a:alpha val="0"/>
                    </a:srgbClr>
                  </a:gs>
                  <a:gs pos="30000">
                    <a:schemeClr val="tx1">
                      <a:alpha val="0"/>
                    </a:schemeClr>
                  </a:gs>
                </a:gsLst>
                <a:lin ang="5400000" scaled="0"/>
                <a:tileRect/>
              </a:gradFill>
            </a:endParaRPr>
          </a:p>
        </p:txBody>
      </p:sp>
      <p:sp>
        <p:nvSpPr>
          <p:cNvPr id="3" name="TextBox 2">
            <a:extLst>
              <a:ext uri="{FF2B5EF4-FFF2-40B4-BE49-F238E27FC236}">
                <a16:creationId xmlns:a16="http://schemas.microsoft.com/office/drawing/2014/main" id="{E3AAF601-7020-1647-A319-75D911DEF0AA}"/>
              </a:ext>
            </a:extLst>
          </p:cNvPr>
          <p:cNvSpPr txBox="1"/>
          <p:nvPr userDrawn="1"/>
        </p:nvSpPr>
        <p:spPr>
          <a:xfrm>
            <a:off x="9999233" y="1290918"/>
            <a:ext cx="65" cy="307777"/>
          </a:xfrm>
          <a:prstGeom prst="rect">
            <a:avLst/>
          </a:prstGeom>
          <a:noFill/>
        </p:spPr>
        <p:txBody>
          <a:bodyPr wrap="none" lIns="0" tIns="0" rIns="0" bIns="0" rtlCol="0">
            <a:spAutoFit/>
          </a:bodyPr>
          <a:lstStyle/>
          <a:p>
            <a:pPr algn="l"/>
            <a:endParaRPr lang="en-US" sz="2000" err="1">
              <a:gradFill>
                <a:gsLst>
                  <a:gs pos="2917">
                    <a:schemeClr val="tx1"/>
                  </a:gs>
                  <a:gs pos="30000">
                    <a:schemeClr val="tx1"/>
                  </a:gs>
                </a:gsLst>
                <a:lin ang="5400000" scaled="0"/>
              </a:gradFill>
            </a:endParaRPr>
          </a:p>
        </p:txBody>
      </p:sp>
      <p:sp>
        <p:nvSpPr>
          <p:cNvPr id="4" name="TextBox 3">
            <a:extLst>
              <a:ext uri="{FF2B5EF4-FFF2-40B4-BE49-F238E27FC236}">
                <a16:creationId xmlns:a16="http://schemas.microsoft.com/office/drawing/2014/main" id="{3BDCDA31-9C0C-A546-BDA3-674BABE685E8}"/>
              </a:ext>
            </a:extLst>
          </p:cNvPr>
          <p:cNvSpPr txBox="1"/>
          <p:nvPr userDrawn="1"/>
        </p:nvSpPr>
        <p:spPr>
          <a:xfrm>
            <a:off x="5922169" y="8015288"/>
            <a:ext cx="65" cy="307777"/>
          </a:xfrm>
          <a:prstGeom prst="rect">
            <a:avLst/>
          </a:prstGeom>
          <a:noFill/>
        </p:spPr>
        <p:txBody>
          <a:bodyPr wrap="none" lIns="0" tIns="0" rIns="0" bIns="0" rtlCol="0">
            <a:spAutoFit/>
          </a:bodyPr>
          <a:lstStyle/>
          <a:p>
            <a:pPr algn="l"/>
            <a:endParaRPr lang="en-US" sz="2000" err="1">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4293841597"/>
      </p:ext>
    </p:extLst>
  </p:cSld>
  <p:clrMapOvr>
    <a:masterClrMapping/>
  </p:clrMapOvr>
  <p:transition>
    <p:fade/>
  </p:transition>
  <p:extLst>
    <p:ext uri="{DCECCB84-F9BA-43D5-87BE-67443E8EF086}">
      <p15:sldGuideLst xmlns:p15="http://schemas.microsoft.com/office/powerpoint/2012/main">
        <p15:guide id="1" pos="184" userDrawn="1">
          <p15:clr>
            <a:srgbClr val="CCCCCC"/>
          </p15:clr>
        </p15:guide>
        <p15:guide id="2" pos="7496" userDrawn="1">
          <p15:clr>
            <a:srgbClr val="CCCCCC"/>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enter Title">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62D54CD-F1BC-441E-B8B7-B1860F480F38}"/>
              </a:ext>
            </a:extLst>
          </p:cNvPr>
          <p:cNvSpPr>
            <a:spLocks noGrp="1"/>
          </p:cNvSpPr>
          <p:nvPr>
            <p:ph type="title"/>
          </p:nvPr>
        </p:nvSpPr>
        <p:spPr>
          <a:xfrm>
            <a:off x="910975" y="1914525"/>
            <a:ext cx="10370050" cy="3781425"/>
          </a:xfrm>
          <a:prstGeom prst="rect">
            <a:avLst/>
          </a:prstGeom>
        </p:spPr>
        <p:txBody>
          <a:bodyPr anchor="ctr" anchorCtr="0"/>
          <a:lstStyle>
            <a:lvl1pPr algn="ctr">
              <a:defRPr>
                <a:solidFill>
                  <a:schemeClr val="tx1"/>
                </a:solidFill>
              </a:defRPr>
            </a:lvl1pPr>
          </a:lstStyle>
          <a:p>
            <a:r>
              <a:rPr lang="en-US"/>
              <a:t>Click to edit Master title style</a:t>
            </a:r>
          </a:p>
        </p:txBody>
      </p:sp>
    </p:spTree>
    <p:extLst>
      <p:ext uri="{BB962C8B-B14F-4D97-AF65-F5344CB8AC3E}">
        <p14:creationId xmlns:p14="http://schemas.microsoft.com/office/powerpoint/2010/main" val="120175124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2 (Text Graphic )">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B7EF1FB-A89E-5E40-B2A9-FE4EB5CBB176}"/>
              </a:ext>
            </a:extLst>
          </p:cNvPr>
          <p:cNvSpPr>
            <a:spLocks noGrp="1"/>
          </p:cNvSpPr>
          <p:nvPr>
            <p:ph type="title"/>
          </p:nvPr>
        </p:nvSpPr>
        <p:spPr>
          <a:xfrm>
            <a:off x="588263" y="457199"/>
            <a:ext cx="4946263" cy="1106905"/>
          </a:xfrm>
          <a:prstGeom prst="rect">
            <a:avLst/>
          </a:prstGeom>
        </p:spPr>
        <p:txBody>
          <a:bodyPr/>
          <a:lstStyle>
            <a:lvl1pPr>
              <a:defRPr>
                <a:solidFill>
                  <a:schemeClr val="tx1"/>
                </a:solidFill>
              </a:defRPr>
            </a:lvl1pPr>
          </a:lstStyle>
          <a:p>
            <a:r>
              <a:rPr lang="en-US"/>
              <a:t>Click to edit Master title style</a:t>
            </a:r>
          </a:p>
        </p:txBody>
      </p:sp>
      <p:sp>
        <p:nvSpPr>
          <p:cNvPr id="8" name="Content Placeholder 1">
            <a:extLst>
              <a:ext uri="{FF2B5EF4-FFF2-40B4-BE49-F238E27FC236}">
                <a16:creationId xmlns:a16="http://schemas.microsoft.com/office/drawing/2014/main" id="{1BEA9912-B336-734E-9BCD-BAA275370B13}"/>
              </a:ext>
            </a:extLst>
          </p:cNvPr>
          <p:cNvSpPr>
            <a:spLocks noGrp="1"/>
          </p:cNvSpPr>
          <p:nvPr>
            <p:ph sz="quarter" idx="11"/>
          </p:nvPr>
        </p:nvSpPr>
        <p:spPr>
          <a:xfrm>
            <a:off x="586391" y="1760013"/>
            <a:ext cx="4946264" cy="4640788"/>
          </a:xfrm>
          <a:prstGeom prst="rect">
            <a:avLst/>
          </a:prstGeom>
        </p:spPr>
        <p:txBody>
          <a:bodyPr/>
          <a:lstStyle>
            <a:lvl1pPr marL="0" indent="0">
              <a:buNone/>
              <a:defRPr>
                <a:solidFill>
                  <a:schemeClr val="tx1"/>
                </a:solidFill>
              </a:defRPr>
            </a:lvl1pPr>
            <a:lvl2pPr marL="228600" indent="0">
              <a:buNone/>
              <a:defRPr>
                <a:solidFill>
                  <a:schemeClr val="tx1"/>
                </a:solidFill>
              </a:defRPr>
            </a:lvl2pPr>
            <a:lvl3pPr marL="457200" indent="0">
              <a:buNone/>
              <a:defRPr>
                <a:solidFill>
                  <a:schemeClr val="tx1"/>
                </a:solidFill>
              </a:defRPr>
            </a:lvl3pPr>
            <a:lvl4pPr marL="661988" indent="0">
              <a:buNone/>
              <a:defRPr>
                <a:solidFill>
                  <a:schemeClr val="tx1"/>
                </a:solidFill>
              </a:defRPr>
            </a:lvl4pPr>
            <a:lvl5pPr marL="855663" indent="0">
              <a:buNone/>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Picture Placeholder 1">
            <a:extLst>
              <a:ext uri="{FF2B5EF4-FFF2-40B4-BE49-F238E27FC236}">
                <a16:creationId xmlns:a16="http://schemas.microsoft.com/office/drawing/2014/main" id="{61F43242-F8E9-DD4D-94FB-1957E4CC7F11}"/>
              </a:ext>
            </a:extLst>
          </p:cNvPr>
          <p:cNvSpPr>
            <a:spLocks noGrp="1"/>
          </p:cNvSpPr>
          <p:nvPr>
            <p:ph sz="quarter" idx="10" hasCustomPrompt="1"/>
          </p:nvPr>
        </p:nvSpPr>
        <p:spPr>
          <a:xfrm>
            <a:off x="6096000" y="0"/>
            <a:ext cx="6096000" cy="6858000"/>
          </a:xfrm>
          <a:prstGeom prst="rect">
            <a:avLst/>
          </a:prstGeom>
          <a:solidFill>
            <a:schemeClr val="bg2"/>
          </a:solidFill>
        </p:spPr>
        <p:txBody>
          <a:bodyPr anchor="ctr" anchorCtr="0"/>
          <a:lstStyle>
            <a:lvl1pPr marL="0" indent="0" algn="ctr">
              <a:buNone/>
              <a:defRPr/>
            </a:lvl1pPr>
          </a:lstStyle>
          <a:p>
            <a:pPr lvl="0"/>
            <a:r>
              <a:rPr lang="en-US"/>
              <a:t>Click to add photo</a:t>
            </a:r>
          </a:p>
        </p:txBody>
      </p:sp>
      <p:pic>
        <p:nvPicPr>
          <p:cNvPr id="7" name="Picture 6">
            <a:extLst>
              <a:ext uri="{FF2B5EF4-FFF2-40B4-BE49-F238E27FC236}">
                <a16:creationId xmlns:a16="http://schemas.microsoft.com/office/drawing/2014/main" id="{3B4758AA-00AD-D342-9C06-A7250D2B504A}"/>
              </a:ext>
            </a:extLst>
          </p:cNvPr>
          <p:cNvPicPr>
            <a:picLocks noChangeAspect="1"/>
          </p:cNvPicPr>
          <p:nvPr userDrawn="1"/>
        </p:nvPicPr>
        <p:blipFill>
          <a:blip r:embed="rId2">
            <a:alphaModFix amt="11000"/>
            <a:extLst>
              <a:ext uri="{BEBA8EAE-BF5A-486C-A8C5-ECC9F3942E4B}">
                <a14:imgProps xmlns:a14="http://schemas.microsoft.com/office/drawing/2010/main">
                  <a14:imgLayer r:embed="rId3">
                    <a14:imgEffect>
                      <a14:saturation sat="0"/>
                    </a14:imgEffect>
                  </a14:imgLayer>
                </a14:imgProps>
              </a:ext>
            </a:extLst>
          </a:blip>
          <a:stretch>
            <a:fillRect/>
          </a:stretch>
        </p:blipFill>
        <p:spPr>
          <a:xfrm>
            <a:off x="460366" y="3689685"/>
            <a:ext cx="5633763" cy="3168316"/>
          </a:xfrm>
          <a:prstGeom prst="rect">
            <a:avLst/>
          </a:prstGeom>
        </p:spPr>
      </p:pic>
    </p:spTree>
    <p:extLst>
      <p:ext uri="{BB962C8B-B14F-4D97-AF65-F5344CB8AC3E}">
        <p14:creationId xmlns:p14="http://schemas.microsoft.com/office/powerpoint/2010/main" val="302205767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p:spTree>
      <p:nvGrpSpPr>
        <p:cNvPr id="1" name=""/>
        <p:cNvGrpSpPr/>
        <p:nvPr/>
      </p:nvGrpSpPr>
      <p:grpSpPr>
        <a:xfrm>
          <a:off x="0" y="0"/>
          <a:ext cx="0" cy="0"/>
          <a:chOff x="0" y="0"/>
          <a:chExt cx="0" cy="0"/>
        </a:xfrm>
      </p:grpSpPr>
      <p:sp>
        <p:nvSpPr>
          <p:cNvPr id="6" name="Section Title">
            <a:extLst>
              <a:ext uri="{FF2B5EF4-FFF2-40B4-BE49-F238E27FC236}">
                <a16:creationId xmlns:a16="http://schemas.microsoft.com/office/drawing/2014/main" id="{30255850-A627-8F43-9850-462988557095}"/>
              </a:ext>
            </a:extLst>
          </p:cNvPr>
          <p:cNvSpPr>
            <a:spLocks noGrp="1"/>
          </p:cNvSpPr>
          <p:nvPr>
            <p:ph type="title" hasCustomPrompt="1"/>
          </p:nvPr>
        </p:nvSpPr>
        <p:spPr>
          <a:xfrm>
            <a:off x="564199" y="2789554"/>
            <a:ext cx="8555737" cy="707886"/>
          </a:xfrm>
          <a:prstGeom prst="rect">
            <a:avLst/>
          </a:prstGeom>
        </p:spPr>
        <p:txBody>
          <a:bodyPr wrap="square" lIns="0" rIns="0" anchor="b" anchorCtr="0">
            <a:spAutoFit/>
          </a:bodyPr>
          <a:lstStyle>
            <a:lvl1pPr>
              <a:defRPr sz="4000">
                <a:solidFill>
                  <a:srgbClr val="243A5E"/>
                </a:solidFill>
              </a:defRPr>
            </a:lvl1pPr>
          </a:lstStyle>
          <a:p>
            <a:r>
              <a:rPr lang="en-US"/>
              <a:t>Section title</a:t>
            </a:r>
          </a:p>
        </p:txBody>
      </p:sp>
      <p:sp>
        <p:nvSpPr>
          <p:cNvPr id="4" name="Section Subhead">
            <a:extLst>
              <a:ext uri="{FF2B5EF4-FFF2-40B4-BE49-F238E27FC236}">
                <a16:creationId xmlns:a16="http://schemas.microsoft.com/office/drawing/2014/main" id="{CA4B52E3-8E1C-E940-9EF2-6A57325F97E6}"/>
              </a:ext>
            </a:extLst>
          </p:cNvPr>
          <p:cNvSpPr>
            <a:spLocks noGrp="1"/>
          </p:cNvSpPr>
          <p:nvPr>
            <p:ph type="body" sz="quarter" idx="12" hasCustomPrompt="1"/>
          </p:nvPr>
        </p:nvSpPr>
        <p:spPr>
          <a:xfrm>
            <a:off x="582042" y="3697703"/>
            <a:ext cx="4164583" cy="276999"/>
          </a:xfrm>
          <a:prstGeom prst="rect">
            <a:avLst/>
          </a:prstGeom>
          <a:noFill/>
        </p:spPr>
        <p:txBody>
          <a:bodyPr wrap="square" lIns="0" tIns="0" rIns="0" bIns="0">
            <a:spAutoFit/>
          </a:bodyPr>
          <a:lstStyle>
            <a:lvl1pPr marL="0" indent="0">
              <a:spcBef>
                <a:spcPts val="0"/>
              </a:spcBef>
              <a:buNone/>
              <a:defRPr sz="1800" spc="0" baseline="0">
                <a:solidFill>
                  <a:schemeClr val="bg1"/>
                </a:solidFill>
                <a:latin typeface="+mn-lt"/>
                <a:cs typeface="Segoe UI" panose="020B0502040204020203" pitchFamily="34" charset="0"/>
              </a:defRPr>
            </a:lvl1pPr>
          </a:lstStyle>
          <a:p>
            <a:pPr lvl="0"/>
            <a:r>
              <a:rPr lang="en-US"/>
              <a:t>Section subhead</a:t>
            </a:r>
          </a:p>
        </p:txBody>
      </p:sp>
    </p:spTree>
    <p:extLst>
      <p:ext uri="{BB962C8B-B14F-4D97-AF65-F5344CB8AC3E}">
        <p14:creationId xmlns:p14="http://schemas.microsoft.com/office/powerpoint/2010/main" val="37863505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bg>
      <p:bgPr>
        <a:gradFill>
          <a:gsLst>
            <a:gs pos="0">
              <a:srgbClr val="BBBBBB"/>
            </a:gs>
            <a:gs pos="100000">
              <a:srgbClr val="BBBBBB">
                <a:alpha val="0"/>
              </a:srgbClr>
            </a:gs>
          </a:gsLst>
          <a:lin ang="14400000" scaled="0"/>
        </a:gradFill>
        <a:effectLst/>
      </p:bgPr>
    </p:bg>
    <p:spTree>
      <p:nvGrpSpPr>
        <p:cNvPr id="1" name=""/>
        <p:cNvGrpSpPr/>
        <p:nvPr/>
      </p:nvGrpSpPr>
      <p:grpSpPr>
        <a:xfrm>
          <a:off x="0" y="0"/>
          <a:ext cx="0" cy="0"/>
          <a:chOff x="0" y="0"/>
          <a:chExt cx="0" cy="0"/>
        </a:xfrm>
      </p:grpSpPr>
      <p:sp>
        <p:nvSpPr>
          <p:cNvPr id="2" name="Text Box 1" descr="This is a copyright notice that should be included on the final slide."/>
          <p:cNvSpPr txBox="1">
            <a:spLocks noChangeArrowheads="1"/>
          </p:cNvSpPr>
          <p:nvPr userDrawn="1"/>
        </p:nvSpPr>
        <p:spPr bwMode="blackWhite">
          <a:xfrm>
            <a:off x="299244" y="6522254"/>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271240232"/>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pos="184" userDrawn="1">
          <p15:clr>
            <a:srgbClr val="CCCCCC"/>
          </p15:clr>
        </p15:guide>
        <p15:guide id="2" pos="7496" userDrawn="1">
          <p15:clr>
            <a:srgbClr val="CCCCCC"/>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Closing">
    <p:bg>
      <p:bgPr>
        <a:gradFill>
          <a:gsLst>
            <a:gs pos="0">
              <a:srgbClr val="BBBBBB"/>
            </a:gs>
            <a:gs pos="100000">
              <a:srgbClr val="BBBBBB">
                <a:alpha val="0"/>
              </a:srgbClr>
            </a:gs>
          </a:gsLst>
          <a:lin ang="14400000" scaled="0"/>
        </a:gradFill>
        <a:effectLst/>
      </p:bgPr>
    </p:bg>
    <p:spTree>
      <p:nvGrpSpPr>
        <p:cNvPr id="1" name=""/>
        <p:cNvGrpSpPr/>
        <p:nvPr/>
      </p:nvGrpSpPr>
      <p:grpSpPr>
        <a:xfrm>
          <a:off x="0" y="0"/>
          <a:ext cx="0" cy="0"/>
          <a:chOff x="0" y="0"/>
          <a:chExt cx="0" cy="0"/>
        </a:xfrm>
      </p:grpSpPr>
      <p:sp>
        <p:nvSpPr>
          <p:cNvPr id="2" name="Text Box 1" descr="This is a copyright notice that should be included on the final slide."/>
          <p:cNvSpPr txBox="1">
            <a:spLocks noChangeArrowheads="1"/>
          </p:cNvSpPr>
          <p:nvPr userDrawn="1"/>
        </p:nvSpPr>
        <p:spPr bwMode="blackWhite">
          <a:xfrm>
            <a:off x="299244" y="6522254"/>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solidFill>
                  <a:schemeClr val="bg1"/>
                </a:solidFill>
                <a:cs typeface="Segoe UI" pitchFamily="34" charset="0"/>
              </a:rPr>
              <a:t>© Copyright Microsoft Corporation. All rights reserved. </a:t>
            </a:r>
          </a:p>
        </p:txBody>
      </p:sp>
      <p:pic>
        <p:nvPicPr>
          <p:cNvPr id="4" name="Picture 3">
            <a:extLst>
              <a:ext uri="{FF2B5EF4-FFF2-40B4-BE49-F238E27FC236}">
                <a16:creationId xmlns:a16="http://schemas.microsoft.com/office/drawing/2014/main" id="{7E1F3E8D-B318-9045-A118-1D117BC8C0EE}"/>
              </a:ext>
            </a:extLst>
          </p:cNvPr>
          <p:cNvPicPr>
            <a:picLocks noChangeAspect="1"/>
          </p:cNvPicPr>
          <p:nvPr userDrawn="1"/>
        </p:nvPicPr>
        <p:blipFill>
          <a:blip r:embed="rId2"/>
          <a:stretch>
            <a:fillRect/>
          </a:stretch>
        </p:blipFill>
        <p:spPr>
          <a:xfrm>
            <a:off x="4085540" y="2298357"/>
            <a:ext cx="8106460" cy="4558911"/>
          </a:xfrm>
          <a:prstGeom prst="rect">
            <a:avLst/>
          </a:prstGeom>
        </p:spPr>
      </p:pic>
    </p:spTree>
    <p:extLst>
      <p:ext uri="{BB962C8B-B14F-4D97-AF65-F5344CB8AC3E}">
        <p14:creationId xmlns:p14="http://schemas.microsoft.com/office/powerpoint/2010/main" val="114519462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pos="184" userDrawn="1">
          <p15:clr>
            <a:srgbClr val="CCCCCC"/>
          </p15:clr>
        </p15:guide>
        <p15:guide id="2" pos="7496" userDrawn="1">
          <p15:clr>
            <a:srgbClr val="CCCCCC"/>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NDA Slid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D700F965-2E11-B443-A950-D7BA414B5199}"/>
              </a:ext>
            </a:extLst>
          </p:cNvPr>
          <p:cNvSpPr>
            <a:spLocks noGrp="1"/>
          </p:cNvSpPr>
          <p:nvPr>
            <p:ph type="title" hasCustomPrompt="1"/>
          </p:nvPr>
        </p:nvSpPr>
        <p:spPr>
          <a:xfrm>
            <a:off x="588263" y="1083275"/>
            <a:ext cx="7508990" cy="1106905"/>
          </a:xfrm>
          <a:prstGeom prst="rect">
            <a:avLst/>
          </a:prstGeom>
        </p:spPr>
        <p:txBody>
          <a:bodyPr/>
          <a:lstStyle>
            <a:lvl1pPr>
              <a:defRPr>
                <a:solidFill>
                  <a:schemeClr val="tx1"/>
                </a:solidFill>
              </a:defRPr>
            </a:lvl1pPr>
          </a:lstStyle>
          <a:p>
            <a:r>
              <a:rPr lang="en-US"/>
              <a:t>Microsoft confidential</a:t>
            </a:r>
          </a:p>
        </p:txBody>
      </p:sp>
      <p:sp>
        <p:nvSpPr>
          <p:cNvPr id="3" name="Content Placeholder 1">
            <a:extLst>
              <a:ext uri="{FF2B5EF4-FFF2-40B4-BE49-F238E27FC236}">
                <a16:creationId xmlns:a16="http://schemas.microsoft.com/office/drawing/2014/main" id="{42F5D3B7-C6D8-43D0-AD35-74E66B81A6BD}"/>
              </a:ext>
            </a:extLst>
          </p:cNvPr>
          <p:cNvSpPr>
            <a:spLocks noGrp="1"/>
          </p:cNvSpPr>
          <p:nvPr>
            <p:ph sz="quarter" idx="11" hasCustomPrompt="1"/>
          </p:nvPr>
        </p:nvSpPr>
        <p:spPr>
          <a:xfrm>
            <a:off x="586390" y="2386089"/>
            <a:ext cx="11060178" cy="1106905"/>
          </a:xfrm>
          <a:prstGeom prst="rect">
            <a:avLst/>
          </a:prstGeo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Everything is confidential unless otherwise stated.</a:t>
            </a:r>
          </a:p>
        </p:txBody>
      </p:sp>
      <p:grpSp>
        <p:nvGrpSpPr>
          <p:cNvPr id="2" name="Group 1">
            <a:extLst>
              <a:ext uri="{FF2B5EF4-FFF2-40B4-BE49-F238E27FC236}">
                <a16:creationId xmlns:a16="http://schemas.microsoft.com/office/drawing/2014/main" id="{008918CD-1DBC-2A46-B5AA-2529BE6B5AE5}"/>
              </a:ext>
            </a:extLst>
          </p:cNvPr>
          <p:cNvGrpSpPr/>
          <p:nvPr userDrawn="1"/>
        </p:nvGrpSpPr>
        <p:grpSpPr>
          <a:xfrm>
            <a:off x="1410620" y="3250802"/>
            <a:ext cx="9370760" cy="2342690"/>
            <a:chOff x="817050" y="3415559"/>
            <a:chExt cx="8179552" cy="2044888"/>
          </a:xfrm>
        </p:grpSpPr>
        <p:pic>
          <p:nvPicPr>
            <p:cNvPr id="4" name="Picture 3">
              <a:extLst>
                <a:ext uri="{FF2B5EF4-FFF2-40B4-BE49-F238E27FC236}">
                  <a16:creationId xmlns:a16="http://schemas.microsoft.com/office/drawing/2014/main" id="{56E2E281-19FE-4B4A-A8BD-10475EEEF6C3}"/>
                </a:ext>
              </a:extLst>
            </p:cNvPr>
            <p:cNvPicPr>
              <a:picLocks noChangeAspect="1"/>
            </p:cNvPicPr>
            <p:nvPr userDrawn="1"/>
          </p:nvPicPr>
          <p:blipFill>
            <a:blip r:embed="rId2"/>
            <a:srcRect/>
            <a:stretch/>
          </p:blipFill>
          <p:spPr>
            <a:xfrm>
              <a:off x="2861938" y="3415559"/>
              <a:ext cx="2044888" cy="2044888"/>
            </a:xfrm>
            <a:prstGeom prst="rect">
              <a:avLst/>
            </a:prstGeom>
          </p:spPr>
        </p:pic>
        <p:pic>
          <p:nvPicPr>
            <p:cNvPr id="6" name="Picture 5">
              <a:extLst>
                <a:ext uri="{FF2B5EF4-FFF2-40B4-BE49-F238E27FC236}">
                  <a16:creationId xmlns:a16="http://schemas.microsoft.com/office/drawing/2014/main" id="{2310060B-8F1B-A645-874A-6B077D897E52}"/>
                </a:ext>
              </a:extLst>
            </p:cNvPr>
            <p:cNvPicPr>
              <a:picLocks noChangeAspect="1"/>
            </p:cNvPicPr>
            <p:nvPr userDrawn="1"/>
          </p:nvPicPr>
          <p:blipFill>
            <a:blip r:embed="rId3"/>
            <a:srcRect/>
            <a:stretch/>
          </p:blipFill>
          <p:spPr>
            <a:xfrm>
              <a:off x="6951714" y="3415559"/>
              <a:ext cx="2044888" cy="2044888"/>
            </a:xfrm>
            <a:prstGeom prst="rect">
              <a:avLst/>
            </a:prstGeom>
          </p:spPr>
        </p:pic>
        <p:pic>
          <p:nvPicPr>
            <p:cNvPr id="7" name="Picture 6">
              <a:extLst>
                <a:ext uri="{FF2B5EF4-FFF2-40B4-BE49-F238E27FC236}">
                  <a16:creationId xmlns:a16="http://schemas.microsoft.com/office/drawing/2014/main" id="{0BB75251-E7EC-FE42-88FF-EB1A3309309D}"/>
                </a:ext>
              </a:extLst>
            </p:cNvPr>
            <p:cNvPicPr>
              <a:picLocks noChangeAspect="1"/>
            </p:cNvPicPr>
            <p:nvPr userDrawn="1"/>
          </p:nvPicPr>
          <p:blipFill>
            <a:blip r:embed="rId4"/>
            <a:srcRect/>
            <a:stretch/>
          </p:blipFill>
          <p:spPr>
            <a:xfrm>
              <a:off x="4906826" y="3415559"/>
              <a:ext cx="2044888" cy="2044888"/>
            </a:xfrm>
            <a:prstGeom prst="rect">
              <a:avLst/>
            </a:prstGeom>
          </p:spPr>
        </p:pic>
        <p:pic>
          <p:nvPicPr>
            <p:cNvPr id="8" name="Picture 7">
              <a:extLst>
                <a:ext uri="{FF2B5EF4-FFF2-40B4-BE49-F238E27FC236}">
                  <a16:creationId xmlns:a16="http://schemas.microsoft.com/office/drawing/2014/main" id="{C4351D5E-8C92-8B4F-A317-D1EDF0815873}"/>
                </a:ext>
              </a:extLst>
            </p:cNvPr>
            <p:cNvPicPr>
              <a:picLocks noChangeAspect="1"/>
            </p:cNvPicPr>
            <p:nvPr userDrawn="1"/>
          </p:nvPicPr>
          <p:blipFill>
            <a:blip r:embed="rId5"/>
            <a:srcRect/>
            <a:stretch/>
          </p:blipFill>
          <p:spPr>
            <a:xfrm>
              <a:off x="817050" y="3415559"/>
              <a:ext cx="2044888" cy="2044888"/>
            </a:xfrm>
            <a:prstGeom prst="rect">
              <a:avLst/>
            </a:prstGeom>
          </p:spPr>
        </p:pic>
      </p:grpSp>
    </p:spTree>
    <p:extLst>
      <p:ext uri="{BB962C8B-B14F-4D97-AF65-F5344CB8AC3E}">
        <p14:creationId xmlns:p14="http://schemas.microsoft.com/office/powerpoint/2010/main" val="2186340525"/>
      </p:ext>
    </p:extLst>
  </p:cSld>
  <p:clrMapOvr>
    <a:masterClrMapping/>
  </p:clrMapOvr>
  <p:transition>
    <p:fade/>
  </p:transition>
  <p:extLst>
    <p:ext uri="{DCECCB84-F9BA-43D5-87BE-67443E8EF086}">
      <p15:sldGuideLst xmlns:p15="http://schemas.microsoft.com/office/powerpoint/2012/main">
        <p15:guide id="1" pos="184">
          <p15:clr>
            <a:srgbClr val="CCCCCC"/>
          </p15:clr>
        </p15:guide>
        <p15:guide id="2" pos="7496">
          <p15:clr>
            <a:srgbClr val="CCCCCC"/>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D059F4D2-5DC8-4D9B-A631-B2F4CDE84B69}"/>
              </a:ext>
            </a:extLst>
          </p:cNvPr>
          <p:cNvSpPr txBox="1"/>
          <p:nvPr userDrawn="1"/>
        </p:nvSpPr>
        <p:spPr>
          <a:xfrm>
            <a:off x="584200" y="6375921"/>
            <a:ext cx="1751162" cy="184666"/>
          </a:xfrm>
          <a:prstGeom prst="rect">
            <a:avLst/>
          </a:prstGeom>
          <a:noFill/>
        </p:spPr>
        <p:txBody>
          <a:bodyPr wrap="square" lIns="0" tIns="0" rIns="0" bIns="0" rtlCol="0">
            <a:spAutoFit/>
          </a:bodyPr>
          <a:lstStyle/>
          <a:p>
            <a:pPr algn="l"/>
            <a:fld id="{6251796F-9FD0-4D86-8389-47457FF180D0}" type="slidenum">
              <a:rPr lang="en-US" sz="1200" smtClean="0">
                <a:solidFill>
                  <a:schemeClr val="tx1"/>
                </a:solidFill>
              </a:rPr>
              <a:t>‹#›</a:t>
            </a:fld>
            <a:endParaRPr lang="en-US" sz="1200">
              <a:solidFill>
                <a:schemeClr val="tx1"/>
              </a:solidFill>
            </a:endParaRPr>
          </a:p>
        </p:txBody>
      </p:sp>
    </p:spTree>
    <p:extLst>
      <p:ext uri="{BB962C8B-B14F-4D97-AF65-F5344CB8AC3E}">
        <p14:creationId xmlns:p14="http://schemas.microsoft.com/office/powerpoint/2010/main" val="3052230359"/>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Walkin">
    <p:spTree>
      <p:nvGrpSpPr>
        <p:cNvPr id="1" name=""/>
        <p:cNvGrpSpPr/>
        <p:nvPr/>
      </p:nvGrpSpPr>
      <p:grpSpPr>
        <a:xfrm>
          <a:off x="0" y="0"/>
          <a:ext cx="0" cy="0"/>
          <a:chOff x="0" y="0"/>
          <a:chExt cx="0" cy="0"/>
        </a:xfrm>
      </p:grpSpPr>
      <p:sp>
        <p:nvSpPr>
          <p:cNvPr id="10" name="Event Name">
            <a:extLst>
              <a:ext uri="{FF2B5EF4-FFF2-40B4-BE49-F238E27FC236}">
                <a16:creationId xmlns:a16="http://schemas.microsoft.com/office/drawing/2014/main" id="{B647ACB9-F152-044D-BCF5-DA20D507D90E}"/>
              </a:ext>
            </a:extLst>
          </p:cNvPr>
          <p:cNvSpPr>
            <a:spLocks noGrp="1"/>
          </p:cNvSpPr>
          <p:nvPr>
            <p:ph type="title" hasCustomPrompt="1"/>
          </p:nvPr>
        </p:nvSpPr>
        <p:spPr>
          <a:xfrm>
            <a:off x="528103" y="2529905"/>
            <a:ext cx="8555737" cy="1015663"/>
          </a:xfrm>
          <a:prstGeom prst="rect">
            <a:avLst/>
          </a:prstGeom>
        </p:spPr>
        <p:txBody>
          <a:bodyPr wrap="square" lIns="0" rIns="0" anchor="b" anchorCtr="0">
            <a:spAutoFit/>
          </a:bodyPr>
          <a:lstStyle>
            <a:lvl1pPr>
              <a:defRPr sz="6000" baseline="0">
                <a:solidFill>
                  <a:schemeClr val="bg1"/>
                </a:solidFill>
              </a:defRPr>
            </a:lvl1pPr>
          </a:lstStyle>
          <a:p>
            <a:r>
              <a:rPr lang="en-US"/>
              <a:t>Event name</a:t>
            </a:r>
          </a:p>
        </p:txBody>
      </p:sp>
      <p:sp>
        <p:nvSpPr>
          <p:cNvPr id="9" name="Date">
            <a:extLst>
              <a:ext uri="{FF2B5EF4-FFF2-40B4-BE49-F238E27FC236}">
                <a16:creationId xmlns:a16="http://schemas.microsoft.com/office/drawing/2014/main" id="{291A4E19-E38A-F041-8E2F-2811286FB7FD}"/>
              </a:ext>
            </a:extLst>
          </p:cNvPr>
          <p:cNvSpPr>
            <a:spLocks noGrp="1"/>
          </p:cNvSpPr>
          <p:nvPr>
            <p:ph type="body" sz="quarter" idx="12" hasCustomPrompt="1"/>
          </p:nvPr>
        </p:nvSpPr>
        <p:spPr>
          <a:xfrm>
            <a:off x="582042" y="3745831"/>
            <a:ext cx="4164583" cy="276999"/>
          </a:xfrm>
          <a:prstGeom prst="rect">
            <a:avLst/>
          </a:prstGeom>
          <a:noFill/>
        </p:spPr>
        <p:txBody>
          <a:bodyPr wrap="square" lIns="0" tIns="0" rIns="0" bIns="0">
            <a:spAutoFit/>
          </a:bodyPr>
          <a:lstStyle>
            <a:lvl1pPr marL="0" indent="0">
              <a:spcBef>
                <a:spcPts val="0"/>
              </a:spcBef>
              <a:buNone/>
              <a:defRPr sz="1800" spc="0" baseline="0">
                <a:solidFill>
                  <a:schemeClr val="bg1"/>
                </a:solidFill>
                <a:latin typeface="+mn-lt"/>
                <a:cs typeface="Segoe UI" panose="020B0502040204020203" pitchFamily="34" charset="0"/>
              </a:defRPr>
            </a:lvl1pPr>
          </a:lstStyle>
          <a:p>
            <a:pPr lvl="0"/>
            <a:r>
              <a:rPr lang="en-US"/>
              <a:t>Date</a:t>
            </a:r>
          </a:p>
        </p:txBody>
      </p:sp>
    </p:spTree>
    <p:extLst>
      <p:ext uri="{BB962C8B-B14F-4D97-AF65-F5344CB8AC3E}">
        <p14:creationId xmlns:p14="http://schemas.microsoft.com/office/powerpoint/2010/main" val="1557388406"/>
      </p:ext>
    </p:extLst>
  </p:cSld>
  <p:clrMapOvr>
    <a:masterClrMapping/>
  </p:clrMapOvr>
  <p:transition>
    <p:fade/>
  </p:transition>
  <p:extLst>
    <p:ext uri="{DCECCB84-F9BA-43D5-87BE-67443E8EF086}">
      <p15:sldGuideLst xmlns:p15="http://schemas.microsoft.com/office/powerpoint/2012/main">
        <p15:guide id="1" pos="184" userDrawn="1">
          <p15:clr>
            <a:srgbClr val="CCCCCC"/>
          </p15:clr>
        </p15:guide>
        <p15:guide id="2" pos="7496" userDrawn="1">
          <p15:clr>
            <a:srgbClr val="CCCCCC"/>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5" name="Presentation Name">
            <a:extLst>
              <a:ext uri="{FF2B5EF4-FFF2-40B4-BE49-F238E27FC236}">
                <a16:creationId xmlns:a16="http://schemas.microsoft.com/office/drawing/2014/main" id="{BCAB9FA8-CF7F-B944-9561-0314ACFE512C}"/>
              </a:ext>
            </a:extLst>
          </p:cNvPr>
          <p:cNvSpPr>
            <a:spLocks noGrp="1"/>
          </p:cNvSpPr>
          <p:nvPr>
            <p:ph type="title" hasCustomPrompt="1"/>
          </p:nvPr>
        </p:nvSpPr>
        <p:spPr>
          <a:xfrm>
            <a:off x="552167" y="2789554"/>
            <a:ext cx="8555737" cy="707886"/>
          </a:xfrm>
          <a:prstGeom prst="rect">
            <a:avLst/>
          </a:prstGeom>
        </p:spPr>
        <p:txBody>
          <a:bodyPr wrap="square" lIns="0" rIns="0" anchor="b" anchorCtr="0">
            <a:spAutoFit/>
          </a:bodyPr>
          <a:lstStyle>
            <a:lvl1pPr>
              <a:defRPr sz="4000">
                <a:solidFill>
                  <a:schemeClr val="bg1"/>
                </a:solidFill>
              </a:defRPr>
            </a:lvl1pPr>
          </a:lstStyle>
          <a:p>
            <a:r>
              <a:rPr lang="en-US"/>
              <a:t>Presentation name</a:t>
            </a:r>
          </a:p>
        </p:txBody>
      </p:sp>
      <p:sp>
        <p:nvSpPr>
          <p:cNvPr id="14" name="Speaker Name and Title">
            <a:extLst>
              <a:ext uri="{FF2B5EF4-FFF2-40B4-BE49-F238E27FC236}">
                <a16:creationId xmlns:a16="http://schemas.microsoft.com/office/drawing/2014/main" id="{37E9CA04-0B6B-D040-957C-3C5E7A312EE5}"/>
              </a:ext>
            </a:extLst>
          </p:cNvPr>
          <p:cNvSpPr>
            <a:spLocks noGrp="1"/>
          </p:cNvSpPr>
          <p:nvPr>
            <p:ph type="body" sz="quarter" idx="12" hasCustomPrompt="1"/>
          </p:nvPr>
        </p:nvSpPr>
        <p:spPr>
          <a:xfrm>
            <a:off x="582042" y="3697703"/>
            <a:ext cx="4164583" cy="553998"/>
          </a:xfrm>
          <a:prstGeom prst="rect">
            <a:avLst/>
          </a:prstGeom>
          <a:noFill/>
        </p:spPr>
        <p:txBody>
          <a:bodyPr wrap="square" lIns="0" tIns="0" rIns="0" bIns="0">
            <a:spAutoFit/>
          </a:bodyPr>
          <a:lstStyle>
            <a:lvl1pPr marL="0" indent="0">
              <a:spcBef>
                <a:spcPts val="0"/>
              </a:spcBef>
              <a:buNone/>
              <a:defRPr sz="1800" spc="0" baseline="0">
                <a:solidFill>
                  <a:schemeClr val="bg1"/>
                </a:solidFill>
                <a:latin typeface="+mn-lt"/>
                <a:cs typeface="Segoe UI" panose="020B0502040204020203" pitchFamily="34" charset="0"/>
              </a:defRPr>
            </a:lvl1pPr>
          </a:lstStyle>
          <a:p>
            <a:pPr lvl="0"/>
            <a:r>
              <a:rPr lang="en-US"/>
              <a:t>Speaker name</a:t>
            </a:r>
            <a:br>
              <a:rPr lang="en-US"/>
            </a:br>
            <a:r>
              <a:rPr lang="en-US"/>
              <a:t>Title</a:t>
            </a:r>
          </a:p>
        </p:txBody>
      </p:sp>
    </p:spTree>
    <p:extLst>
      <p:ext uri="{BB962C8B-B14F-4D97-AF65-F5344CB8AC3E}">
        <p14:creationId xmlns:p14="http://schemas.microsoft.com/office/powerpoint/2010/main" val="638388208"/>
      </p:ext>
    </p:extLst>
  </p:cSld>
  <p:clrMapOvr>
    <a:masterClrMapping/>
  </p:clrMapOvr>
  <p:transition>
    <p:fade/>
  </p:transition>
  <p:extLst>
    <p:ext uri="{DCECCB84-F9BA-43D5-87BE-67443E8EF086}">
      <p15:sldGuideLst xmlns:p15="http://schemas.microsoft.com/office/powerpoint/2012/main">
        <p15:guide id="1" pos="184" userDrawn="1">
          <p15:clr>
            <a:srgbClr val="CCCCCC"/>
          </p15:clr>
        </p15:guide>
        <p15:guide id="2" pos="7496" userDrawn="1">
          <p15:clr>
            <a:srgbClr val="CCCCCC"/>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Bullets">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7DD9D99-F7D2-2E46-B7D9-BED4F4012C17}"/>
              </a:ext>
            </a:extLst>
          </p:cNvPr>
          <p:cNvSpPr>
            <a:spLocks noGrp="1"/>
          </p:cNvSpPr>
          <p:nvPr>
            <p:ph type="title"/>
          </p:nvPr>
        </p:nvSpPr>
        <p:spPr>
          <a:xfrm>
            <a:off x="588263" y="1107280"/>
            <a:ext cx="7508990" cy="1106905"/>
          </a:xfrm>
          <a:prstGeom prst="rect">
            <a:avLst/>
          </a:prstGeom>
        </p:spPr>
        <p:txBody>
          <a:bodyPr/>
          <a:lstStyle>
            <a:lvl1pPr>
              <a:defRPr>
                <a:solidFill>
                  <a:schemeClr val="bg1"/>
                </a:solidFill>
              </a:defRPr>
            </a:lvl1pPr>
          </a:lstStyle>
          <a:p>
            <a:r>
              <a:rPr lang="en-US"/>
              <a:t>Click to edit Master title style</a:t>
            </a:r>
          </a:p>
        </p:txBody>
      </p:sp>
      <p:sp>
        <p:nvSpPr>
          <p:cNvPr id="6" name="Content Placeholder 1">
            <a:extLst>
              <a:ext uri="{FF2B5EF4-FFF2-40B4-BE49-F238E27FC236}">
                <a16:creationId xmlns:a16="http://schemas.microsoft.com/office/drawing/2014/main" id="{5CDDD8E0-1919-954E-B324-94BB9A787180}"/>
              </a:ext>
            </a:extLst>
          </p:cNvPr>
          <p:cNvSpPr>
            <a:spLocks noGrp="1"/>
          </p:cNvSpPr>
          <p:nvPr>
            <p:ph sz="quarter" idx="11"/>
          </p:nvPr>
        </p:nvSpPr>
        <p:spPr>
          <a:xfrm>
            <a:off x="586390" y="2410094"/>
            <a:ext cx="11060178" cy="4040712"/>
          </a:xfrm>
          <a:prstGeom prst="rect">
            <a:avLst/>
          </a:prstGeo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8684276"/>
      </p:ext>
    </p:extLst>
  </p:cSld>
  <p:clrMapOvr>
    <a:masterClrMapping/>
  </p:clrMapOvr>
  <p:transition>
    <p:fade/>
  </p:transition>
  <p:extLst>
    <p:ext uri="{DCECCB84-F9BA-43D5-87BE-67443E8EF086}">
      <p15:sldGuideLst xmlns:p15="http://schemas.microsoft.com/office/powerpoint/2012/main">
        <p15:guide id="1" pos="184" userDrawn="1">
          <p15:clr>
            <a:srgbClr val="CCCCCC"/>
          </p15:clr>
        </p15:guide>
        <p15:guide id="2" pos="7496" userDrawn="1">
          <p15:clr>
            <a:srgbClr val="CCCCCC"/>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5" name="Presentation Name">
            <a:extLst>
              <a:ext uri="{FF2B5EF4-FFF2-40B4-BE49-F238E27FC236}">
                <a16:creationId xmlns:a16="http://schemas.microsoft.com/office/drawing/2014/main" id="{BCAB9FA8-CF7F-B944-9561-0314ACFE512C}"/>
              </a:ext>
            </a:extLst>
          </p:cNvPr>
          <p:cNvSpPr>
            <a:spLocks noGrp="1"/>
          </p:cNvSpPr>
          <p:nvPr>
            <p:ph type="title" hasCustomPrompt="1"/>
          </p:nvPr>
        </p:nvSpPr>
        <p:spPr>
          <a:xfrm>
            <a:off x="552167" y="2789554"/>
            <a:ext cx="8555737" cy="707886"/>
          </a:xfrm>
          <a:prstGeom prst="rect">
            <a:avLst/>
          </a:prstGeom>
        </p:spPr>
        <p:txBody>
          <a:bodyPr wrap="square" lIns="0" rIns="0" anchor="b" anchorCtr="0">
            <a:spAutoFit/>
          </a:bodyPr>
          <a:lstStyle>
            <a:lvl1pPr>
              <a:defRPr sz="4000">
                <a:solidFill>
                  <a:schemeClr val="tx1"/>
                </a:solidFill>
              </a:defRPr>
            </a:lvl1pPr>
          </a:lstStyle>
          <a:p>
            <a:r>
              <a:rPr lang="en-US"/>
              <a:t>Presentation name</a:t>
            </a:r>
          </a:p>
        </p:txBody>
      </p:sp>
      <p:sp>
        <p:nvSpPr>
          <p:cNvPr id="14" name="Speaker Name and Title">
            <a:extLst>
              <a:ext uri="{FF2B5EF4-FFF2-40B4-BE49-F238E27FC236}">
                <a16:creationId xmlns:a16="http://schemas.microsoft.com/office/drawing/2014/main" id="{37E9CA04-0B6B-D040-957C-3C5E7A312EE5}"/>
              </a:ext>
            </a:extLst>
          </p:cNvPr>
          <p:cNvSpPr>
            <a:spLocks noGrp="1"/>
          </p:cNvSpPr>
          <p:nvPr>
            <p:ph type="body" sz="quarter" idx="12" hasCustomPrompt="1"/>
          </p:nvPr>
        </p:nvSpPr>
        <p:spPr>
          <a:xfrm>
            <a:off x="582042" y="3697703"/>
            <a:ext cx="4164583" cy="553998"/>
          </a:xfrm>
          <a:prstGeom prst="rect">
            <a:avLst/>
          </a:prstGeom>
          <a:noFill/>
        </p:spPr>
        <p:txBody>
          <a:bodyPr wrap="square" lIns="0" tIns="0" rIns="0" bIns="0">
            <a:spAutoFit/>
          </a:bodyPr>
          <a:lstStyle>
            <a:lvl1pPr marL="0" indent="0">
              <a:spcBef>
                <a:spcPts val="0"/>
              </a:spcBef>
              <a:buNone/>
              <a:defRPr sz="1800" spc="0" baseline="0">
                <a:solidFill>
                  <a:schemeClr val="tx1"/>
                </a:solidFill>
                <a:latin typeface="+mn-lt"/>
                <a:cs typeface="Segoe UI" panose="020B0502040204020203" pitchFamily="34" charset="0"/>
              </a:defRPr>
            </a:lvl1pPr>
          </a:lstStyle>
          <a:p>
            <a:pPr lvl="0"/>
            <a:r>
              <a:rPr lang="en-US"/>
              <a:t>Speaker name</a:t>
            </a:r>
            <a:br>
              <a:rPr lang="en-US"/>
            </a:br>
            <a:r>
              <a:rPr lang="en-US"/>
              <a:t>Title</a:t>
            </a:r>
          </a:p>
        </p:txBody>
      </p:sp>
    </p:spTree>
    <p:extLst>
      <p:ext uri="{BB962C8B-B14F-4D97-AF65-F5344CB8AC3E}">
        <p14:creationId xmlns:p14="http://schemas.microsoft.com/office/powerpoint/2010/main" val="1512114457"/>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nd Content Bullets (2 Col)">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DA614EC5-DFD7-A24A-948E-61B6FED375A6}"/>
              </a:ext>
            </a:extLst>
          </p:cNvPr>
          <p:cNvSpPr>
            <a:spLocks noGrp="1"/>
          </p:cNvSpPr>
          <p:nvPr>
            <p:ph sz="quarter" idx="12"/>
          </p:nvPr>
        </p:nvSpPr>
        <p:spPr>
          <a:xfrm>
            <a:off x="6189853" y="2410094"/>
            <a:ext cx="5456715" cy="3840687"/>
          </a:xfrm>
          <a:prstGeom prst="rect">
            <a:avLst/>
          </a:prstGeo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itle 1">
            <a:extLst>
              <a:ext uri="{FF2B5EF4-FFF2-40B4-BE49-F238E27FC236}">
                <a16:creationId xmlns:a16="http://schemas.microsoft.com/office/drawing/2014/main" id="{B18ADFF1-8ACF-7244-A1A9-364759FE4D6A}"/>
              </a:ext>
            </a:extLst>
          </p:cNvPr>
          <p:cNvSpPr>
            <a:spLocks noGrp="1"/>
          </p:cNvSpPr>
          <p:nvPr>
            <p:ph type="title"/>
          </p:nvPr>
        </p:nvSpPr>
        <p:spPr>
          <a:xfrm>
            <a:off x="588263" y="1107280"/>
            <a:ext cx="7508990" cy="1106905"/>
          </a:xfrm>
          <a:prstGeom prst="rect">
            <a:avLst/>
          </a:prstGeom>
        </p:spPr>
        <p:txBody>
          <a:bodyPr/>
          <a:lstStyle>
            <a:lvl1pPr>
              <a:defRPr>
                <a:solidFill>
                  <a:schemeClr val="bg1"/>
                </a:solidFill>
              </a:defRPr>
            </a:lvl1pPr>
          </a:lstStyle>
          <a:p>
            <a:r>
              <a:rPr lang="en-US"/>
              <a:t>Click to edit Master title style</a:t>
            </a:r>
          </a:p>
        </p:txBody>
      </p:sp>
      <p:sp>
        <p:nvSpPr>
          <p:cNvPr id="8" name="Content Placeholder 2">
            <a:extLst>
              <a:ext uri="{FF2B5EF4-FFF2-40B4-BE49-F238E27FC236}">
                <a16:creationId xmlns:a16="http://schemas.microsoft.com/office/drawing/2014/main" id="{016D41DC-9B5E-8D4B-BD34-4D28FC4EFE29}"/>
              </a:ext>
            </a:extLst>
          </p:cNvPr>
          <p:cNvSpPr>
            <a:spLocks noGrp="1"/>
          </p:cNvSpPr>
          <p:nvPr>
            <p:ph sz="quarter" idx="13"/>
          </p:nvPr>
        </p:nvSpPr>
        <p:spPr>
          <a:xfrm>
            <a:off x="588263" y="2410094"/>
            <a:ext cx="5456715" cy="3840687"/>
          </a:xfrm>
          <a:prstGeom prst="rect">
            <a:avLst/>
          </a:prstGeo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20386547"/>
      </p:ext>
    </p:extLst>
  </p:cSld>
  <p:clrMapOvr>
    <a:masterClrMapping/>
  </p:clrMapOvr>
  <p:transition>
    <p:fade/>
  </p:transition>
  <p:extLst>
    <p:ext uri="{DCECCB84-F9BA-43D5-87BE-67443E8EF086}">
      <p15:sldGuideLst xmlns:p15="http://schemas.microsoft.com/office/powerpoint/2012/main">
        <p15:guide id="1" pos="184" userDrawn="1">
          <p15:clr>
            <a:srgbClr val="CCCCCC"/>
          </p15:clr>
        </p15:guide>
        <p15:guide id="2" pos="7496" userDrawn="1">
          <p15:clr>
            <a:srgbClr val="CCCCCC"/>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Bullets (Text Graphic)">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9653E9F8-1CE1-D949-B89E-2D0EB5147E91}"/>
              </a:ext>
            </a:extLst>
          </p:cNvPr>
          <p:cNvSpPr>
            <a:spLocks noGrp="1"/>
          </p:cNvSpPr>
          <p:nvPr>
            <p:ph type="title"/>
          </p:nvPr>
        </p:nvSpPr>
        <p:spPr>
          <a:xfrm>
            <a:off x="588263" y="1107281"/>
            <a:ext cx="7508990" cy="1106905"/>
          </a:xfrm>
          <a:prstGeom prst="rect">
            <a:avLst/>
          </a:prstGeom>
        </p:spPr>
        <p:txBody>
          <a:bodyPr/>
          <a:lstStyle>
            <a:lvl1pPr>
              <a:defRPr>
                <a:solidFill>
                  <a:schemeClr val="bg1"/>
                </a:solidFill>
              </a:defRPr>
            </a:lvl1pPr>
          </a:lstStyle>
          <a:p>
            <a:r>
              <a:rPr lang="en-US"/>
              <a:t>Click to edit Master title style</a:t>
            </a:r>
          </a:p>
        </p:txBody>
      </p:sp>
      <p:sp>
        <p:nvSpPr>
          <p:cNvPr id="7" name="Content Placeholder 1">
            <a:extLst>
              <a:ext uri="{FF2B5EF4-FFF2-40B4-BE49-F238E27FC236}">
                <a16:creationId xmlns:a16="http://schemas.microsoft.com/office/drawing/2014/main" id="{6E5BB6B4-0015-6D4A-9029-DE1853BFA893}"/>
              </a:ext>
            </a:extLst>
          </p:cNvPr>
          <p:cNvSpPr>
            <a:spLocks noGrp="1"/>
          </p:cNvSpPr>
          <p:nvPr>
            <p:ph sz="quarter" idx="11"/>
          </p:nvPr>
        </p:nvSpPr>
        <p:spPr>
          <a:xfrm>
            <a:off x="586390" y="2410095"/>
            <a:ext cx="3566510" cy="4026424"/>
          </a:xfrm>
          <a:prstGeom prst="rect">
            <a:avLst/>
          </a:prstGeo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Picture Placeholder 1">
            <a:extLst>
              <a:ext uri="{FF2B5EF4-FFF2-40B4-BE49-F238E27FC236}">
                <a16:creationId xmlns:a16="http://schemas.microsoft.com/office/drawing/2014/main" id="{22607776-423A-A845-900B-ABB72E401BE7}"/>
              </a:ext>
            </a:extLst>
          </p:cNvPr>
          <p:cNvSpPr>
            <a:spLocks noGrp="1"/>
          </p:cNvSpPr>
          <p:nvPr>
            <p:ph type="pic" sz="quarter" idx="13"/>
          </p:nvPr>
        </p:nvSpPr>
        <p:spPr>
          <a:xfrm>
            <a:off x="4348480" y="2410095"/>
            <a:ext cx="7298088" cy="4026424"/>
          </a:xfrm>
          <a:prstGeom prst="rect">
            <a:avLst/>
          </a:prstGeom>
        </p:spPr>
        <p:txBody>
          <a:bodyPr/>
          <a:lstStyle>
            <a:lvl1pPr>
              <a:defRPr>
                <a:solidFill>
                  <a:schemeClr val="bg1"/>
                </a:solidFill>
              </a:defRPr>
            </a:lvl1pPr>
          </a:lstStyle>
          <a:p>
            <a:r>
              <a:rPr lang="en-US"/>
              <a:t>Click icon to add picture</a:t>
            </a:r>
          </a:p>
        </p:txBody>
      </p:sp>
    </p:spTree>
    <p:extLst>
      <p:ext uri="{BB962C8B-B14F-4D97-AF65-F5344CB8AC3E}">
        <p14:creationId xmlns:p14="http://schemas.microsoft.com/office/powerpoint/2010/main" val="3738571137"/>
      </p:ext>
    </p:extLst>
  </p:cSld>
  <p:clrMapOvr>
    <a:masterClrMapping/>
  </p:clrMapOvr>
  <p:transition>
    <p:fade/>
  </p:transition>
  <p:extLst>
    <p:ext uri="{DCECCB84-F9BA-43D5-87BE-67443E8EF086}">
      <p15:sldGuideLst xmlns:p15="http://schemas.microsoft.com/office/powerpoint/2012/main">
        <p15:guide id="1" pos="184" userDrawn="1">
          <p15:clr>
            <a:srgbClr val="CCCCCC"/>
          </p15:clr>
        </p15:guide>
        <p15:guide id="2" pos="7496" userDrawn="1">
          <p15:clr>
            <a:srgbClr val="CCCCCC"/>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Content Bullets (Text Graphic 2)">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03795854-87AC-9140-8C65-D60AF56F70FF}"/>
              </a:ext>
            </a:extLst>
          </p:cNvPr>
          <p:cNvSpPr>
            <a:spLocks noGrp="1"/>
          </p:cNvSpPr>
          <p:nvPr>
            <p:ph type="title"/>
          </p:nvPr>
        </p:nvSpPr>
        <p:spPr>
          <a:xfrm>
            <a:off x="588263" y="1107281"/>
            <a:ext cx="7508990" cy="1106905"/>
          </a:xfrm>
          <a:prstGeom prst="rect">
            <a:avLst/>
          </a:prstGeom>
        </p:spPr>
        <p:txBody>
          <a:bodyPr/>
          <a:lstStyle>
            <a:lvl1pPr>
              <a:defRPr>
                <a:solidFill>
                  <a:schemeClr val="bg1"/>
                </a:solidFill>
              </a:defRPr>
            </a:lvl1pPr>
          </a:lstStyle>
          <a:p>
            <a:r>
              <a:rPr lang="en-US"/>
              <a:t>Click to edit Master title style</a:t>
            </a:r>
          </a:p>
        </p:txBody>
      </p:sp>
      <p:sp>
        <p:nvSpPr>
          <p:cNvPr id="7" name="Content Placeholder 1">
            <a:extLst>
              <a:ext uri="{FF2B5EF4-FFF2-40B4-BE49-F238E27FC236}">
                <a16:creationId xmlns:a16="http://schemas.microsoft.com/office/drawing/2014/main" id="{617D0F31-658F-464D-BEFD-EDFE1D7BF7B4}"/>
              </a:ext>
            </a:extLst>
          </p:cNvPr>
          <p:cNvSpPr>
            <a:spLocks noGrp="1"/>
          </p:cNvSpPr>
          <p:nvPr>
            <p:ph sz="quarter" idx="11"/>
          </p:nvPr>
        </p:nvSpPr>
        <p:spPr>
          <a:xfrm>
            <a:off x="4342757" y="2410095"/>
            <a:ext cx="7260979" cy="4026424"/>
          </a:xfrm>
          <a:prstGeom prst="rect">
            <a:avLst/>
          </a:prstGeo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Picture Placeholder 1">
            <a:extLst>
              <a:ext uri="{FF2B5EF4-FFF2-40B4-BE49-F238E27FC236}">
                <a16:creationId xmlns:a16="http://schemas.microsoft.com/office/drawing/2014/main" id="{37AE9E37-E5EE-0C42-B62F-26025DC519AC}"/>
              </a:ext>
            </a:extLst>
          </p:cNvPr>
          <p:cNvSpPr>
            <a:spLocks noGrp="1"/>
          </p:cNvSpPr>
          <p:nvPr>
            <p:ph type="pic" sz="quarter" idx="13"/>
          </p:nvPr>
        </p:nvSpPr>
        <p:spPr>
          <a:xfrm>
            <a:off x="588263" y="2410095"/>
            <a:ext cx="3397950" cy="4026424"/>
          </a:xfrm>
          <a:prstGeom prst="rect">
            <a:avLst/>
          </a:prstGeom>
        </p:spPr>
        <p:txBody>
          <a:bodyPr/>
          <a:lstStyle>
            <a:lvl1pPr>
              <a:defRPr>
                <a:solidFill>
                  <a:schemeClr val="bg1"/>
                </a:solidFill>
              </a:defRPr>
            </a:lvl1pPr>
          </a:lstStyle>
          <a:p>
            <a:r>
              <a:rPr lang="en-US"/>
              <a:t>Click icon to add picture</a:t>
            </a:r>
          </a:p>
        </p:txBody>
      </p:sp>
    </p:spTree>
    <p:extLst>
      <p:ext uri="{BB962C8B-B14F-4D97-AF65-F5344CB8AC3E}">
        <p14:creationId xmlns:p14="http://schemas.microsoft.com/office/powerpoint/2010/main" val="3342572022"/>
      </p:ext>
    </p:extLst>
  </p:cSld>
  <p:clrMapOvr>
    <a:masterClrMapping/>
  </p:clrMapOvr>
  <p:transition>
    <p:fade/>
  </p:transition>
  <p:extLst>
    <p:ext uri="{DCECCB84-F9BA-43D5-87BE-67443E8EF086}">
      <p15:sldGuideLst xmlns:p15="http://schemas.microsoft.com/office/powerpoint/2012/main">
        <p15:guide id="1" pos="184" userDrawn="1">
          <p15:clr>
            <a:srgbClr val="CCCCCC"/>
          </p15:clr>
        </p15:guide>
        <p15:guide id="2" pos="7496" userDrawn="1">
          <p15:clr>
            <a:srgbClr val="CCCCCC"/>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5F010F8-838E-1C41-8C0A-DF0B77BACC6E}"/>
              </a:ext>
            </a:extLst>
          </p:cNvPr>
          <p:cNvSpPr>
            <a:spLocks noGrp="1"/>
          </p:cNvSpPr>
          <p:nvPr>
            <p:ph type="title"/>
          </p:nvPr>
        </p:nvSpPr>
        <p:spPr>
          <a:xfrm>
            <a:off x="588263" y="1107280"/>
            <a:ext cx="7508990" cy="1106905"/>
          </a:xfrm>
          <a:prstGeom prst="rect">
            <a:avLst/>
          </a:prstGeom>
        </p:spPr>
        <p:txBody>
          <a:bodyPr/>
          <a:lstStyle>
            <a:lvl1pPr>
              <a:defRPr>
                <a:solidFill>
                  <a:schemeClr val="bg1"/>
                </a:solidFill>
              </a:defRPr>
            </a:lvl1pPr>
          </a:lstStyle>
          <a:p>
            <a:r>
              <a:rPr lang="en-US"/>
              <a:t>Click to edit Master title style</a:t>
            </a:r>
          </a:p>
        </p:txBody>
      </p:sp>
      <p:sp>
        <p:nvSpPr>
          <p:cNvPr id="7" name="Content Placeholder 1">
            <a:extLst>
              <a:ext uri="{FF2B5EF4-FFF2-40B4-BE49-F238E27FC236}">
                <a16:creationId xmlns:a16="http://schemas.microsoft.com/office/drawing/2014/main" id="{768CCB07-1192-E745-AB05-687D2A2F59CE}"/>
              </a:ext>
            </a:extLst>
          </p:cNvPr>
          <p:cNvSpPr>
            <a:spLocks noGrp="1"/>
          </p:cNvSpPr>
          <p:nvPr>
            <p:ph sz="quarter" idx="11"/>
          </p:nvPr>
        </p:nvSpPr>
        <p:spPr>
          <a:xfrm>
            <a:off x="586390" y="2410094"/>
            <a:ext cx="11060178" cy="4040712"/>
          </a:xfrm>
          <a:prstGeom prst="rect">
            <a:avLst/>
          </a:prstGeo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93915786"/>
      </p:ext>
    </p:extLst>
  </p:cSld>
  <p:clrMapOvr>
    <a:masterClrMapping/>
  </p:clrMapOvr>
  <p:transition>
    <p:fade/>
  </p:transition>
  <p:extLst>
    <p:ext uri="{DCECCB84-F9BA-43D5-87BE-67443E8EF086}">
      <p15:sldGuideLst xmlns:p15="http://schemas.microsoft.com/office/powerpoint/2012/main">
        <p15:guide id="1" pos="184" userDrawn="1">
          <p15:clr>
            <a:srgbClr val="CCCCCC"/>
          </p15:clr>
        </p15:guide>
        <p15:guide id="2" pos="7496" userDrawn="1">
          <p15:clr>
            <a:srgbClr val="CCCCCC"/>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and Content (2 Col)">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F7FF2AE4-5C58-6646-955C-690A498998F7}"/>
              </a:ext>
            </a:extLst>
          </p:cNvPr>
          <p:cNvSpPr>
            <a:spLocks noGrp="1"/>
          </p:cNvSpPr>
          <p:nvPr>
            <p:ph sz="quarter" idx="12"/>
          </p:nvPr>
        </p:nvSpPr>
        <p:spPr>
          <a:xfrm>
            <a:off x="6189853" y="2410094"/>
            <a:ext cx="5456715" cy="3840687"/>
          </a:xfrm>
          <a:prstGeom prst="rect">
            <a:avLst/>
          </a:prstGeo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1">
            <a:extLst>
              <a:ext uri="{FF2B5EF4-FFF2-40B4-BE49-F238E27FC236}">
                <a16:creationId xmlns:a16="http://schemas.microsoft.com/office/drawing/2014/main" id="{FD5FC9D7-58D3-A24D-95B2-A2F9D49CF016}"/>
              </a:ext>
            </a:extLst>
          </p:cNvPr>
          <p:cNvSpPr>
            <a:spLocks noGrp="1"/>
          </p:cNvSpPr>
          <p:nvPr>
            <p:ph type="title"/>
          </p:nvPr>
        </p:nvSpPr>
        <p:spPr>
          <a:xfrm>
            <a:off x="588263" y="1107280"/>
            <a:ext cx="7508990" cy="1106905"/>
          </a:xfrm>
          <a:prstGeom prst="rect">
            <a:avLst/>
          </a:prstGeom>
        </p:spPr>
        <p:txBody>
          <a:bodyPr/>
          <a:lstStyle>
            <a:lvl1pPr>
              <a:defRPr>
                <a:solidFill>
                  <a:schemeClr val="bg1"/>
                </a:solidFill>
              </a:defRPr>
            </a:lvl1pPr>
          </a:lstStyle>
          <a:p>
            <a:r>
              <a:rPr lang="en-US"/>
              <a:t>Click to edit Master title style</a:t>
            </a:r>
          </a:p>
        </p:txBody>
      </p:sp>
      <p:sp>
        <p:nvSpPr>
          <p:cNvPr id="9" name="Content Placeholder 2">
            <a:extLst>
              <a:ext uri="{FF2B5EF4-FFF2-40B4-BE49-F238E27FC236}">
                <a16:creationId xmlns:a16="http://schemas.microsoft.com/office/drawing/2014/main" id="{305FF7EB-2776-794D-9E0D-8D6ABD1A5B0D}"/>
              </a:ext>
            </a:extLst>
          </p:cNvPr>
          <p:cNvSpPr>
            <a:spLocks noGrp="1"/>
          </p:cNvSpPr>
          <p:nvPr>
            <p:ph sz="quarter" idx="13"/>
          </p:nvPr>
        </p:nvSpPr>
        <p:spPr>
          <a:xfrm>
            <a:off x="588263" y="2410094"/>
            <a:ext cx="5456715" cy="3840687"/>
          </a:xfrm>
          <a:prstGeom prst="rect">
            <a:avLst/>
          </a:prstGeo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13119113"/>
      </p:ext>
    </p:extLst>
  </p:cSld>
  <p:clrMapOvr>
    <a:masterClrMapping/>
  </p:clrMapOvr>
  <p:transition>
    <p:fade/>
  </p:transition>
  <p:extLst>
    <p:ext uri="{DCECCB84-F9BA-43D5-87BE-67443E8EF086}">
      <p15:sldGuideLst xmlns:p15="http://schemas.microsoft.com/office/powerpoint/2012/main">
        <p15:guide id="1" pos="184" userDrawn="1">
          <p15:clr>
            <a:srgbClr val="CCCCCC"/>
          </p15:clr>
        </p15:guide>
        <p15:guide id="2" pos="7496" userDrawn="1">
          <p15:clr>
            <a:srgbClr val="CCCCCC"/>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AB8DF0F-6BB9-234D-BACC-16A79DF16865}"/>
              </a:ext>
            </a:extLst>
          </p:cNvPr>
          <p:cNvSpPr>
            <a:spLocks noGrp="1"/>
          </p:cNvSpPr>
          <p:nvPr>
            <p:ph type="title"/>
          </p:nvPr>
        </p:nvSpPr>
        <p:spPr>
          <a:xfrm>
            <a:off x="588263" y="1107280"/>
            <a:ext cx="7508990" cy="1106905"/>
          </a:xfrm>
          <a:prstGeom prst="rect">
            <a:avLst/>
          </a:prstGeom>
        </p:spPr>
        <p:txBody>
          <a:bodyPr/>
          <a:lstStyle>
            <a:lvl1pPr>
              <a:defRPr>
                <a:solidFill>
                  <a:schemeClr val="bg1"/>
                </a:solidFill>
              </a:defRPr>
            </a:lvl1pPr>
          </a:lstStyle>
          <a:p>
            <a:r>
              <a:rPr lang="en-US"/>
              <a:t>Click to edit Master title style</a:t>
            </a:r>
          </a:p>
        </p:txBody>
      </p:sp>
    </p:spTree>
    <p:extLst>
      <p:ext uri="{BB962C8B-B14F-4D97-AF65-F5344CB8AC3E}">
        <p14:creationId xmlns:p14="http://schemas.microsoft.com/office/powerpoint/2010/main" val="3785384149"/>
      </p:ext>
    </p:extLst>
  </p:cSld>
  <p:clrMapOvr>
    <a:masterClrMapping/>
  </p:clrMapOvr>
  <p:transition>
    <p:fade/>
  </p:transition>
  <p:extLst>
    <p:ext uri="{DCECCB84-F9BA-43D5-87BE-67443E8EF086}">
      <p15:sldGuideLst xmlns:p15="http://schemas.microsoft.com/office/powerpoint/2012/main">
        <p15:guide id="1" pos="184" userDrawn="1">
          <p15:clr>
            <a:srgbClr val="CCCCCC"/>
          </p15:clr>
        </p15:guide>
        <p15:guide id="2" pos="7496" userDrawn="1">
          <p15:clr>
            <a:srgbClr val="CCCCCC"/>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enter Title">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62D54CD-F1BC-441E-B8B7-B1860F480F38}"/>
              </a:ext>
            </a:extLst>
          </p:cNvPr>
          <p:cNvSpPr>
            <a:spLocks noGrp="1"/>
          </p:cNvSpPr>
          <p:nvPr>
            <p:ph type="title"/>
          </p:nvPr>
        </p:nvSpPr>
        <p:spPr>
          <a:xfrm>
            <a:off x="910975" y="1914525"/>
            <a:ext cx="10370050" cy="3781425"/>
          </a:xfrm>
          <a:prstGeom prst="rect">
            <a:avLst/>
          </a:prstGeom>
        </p:spPr>
        <p:txBody>
          <a:bodyPr anchor="ctr" anchorCtr="0"/>
          <a:lstStyle>
            <a:lvl1pPr algn="ctr">
              <a:defRPr>
                <a:solidFill>
                  <a:schemeClr val="bg1"/>
                </a:solidFill>
              </a:defRPr>
            </a:lvl1pPr>
          </a:lstStyle>
          <a:p>
            <a:r>
              <a:rPr lang="en-US"/>
              <a:t>Click to edit Master title style</a:t>
            </a:r>
          </a:p>
        </p:txBody>
      </p:sp>
    </p:spTree>
    <p:extLst>
      <p:ext uri="{BB962C8B-B14F-4D97-AF65-F5344CB8AC3E}">
        <p14:creationId xmlns:p14="http://schemas.microsoft.com/office/powerpoint/2010/main" val="211913427"/>
      </p:ext>
    </p:extLst>
  </p:cSld>
  <p:clrMapOvr>
    <a:masterClrMapping/>
  </p:clrMapOvr>
  <p:transition>
    <p:fade/>
  </p:transition>
  <p:extLst>
    <p:ext uri="{DCECCB84-F9BA-43D5-87BE-67443E8EF086}">
      <p15:sldGuideLst xmlns:p15="http://schemas.microsoft.com/office/powerpoint/2012/main">
        <p15:guide id="1" pos="184" userDrawn="1">
          <p15:clr>
            <a:srgbClr val="CCCCCC"/>
          </p15:clr>
        </p15:guide>
        <p15:guide id="2" pos="7496" userDrawn="1">
          <p15:clr>
            <a:srgbClr val="CCCCCC"/>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nd Content 2 (Text Graphic )">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B7EF1FB-A89E-5E40-B2A9-FE4EB5CBB176}"/>
              </a:ext>
            </a:extLst>
          </p:cNvPr>
          <p:cNvSpPr>
            <a:spLocks noGrp="1"/>
          </p:cNvSpPr>
          <p:nvPr>
            <p:ph type="title"/>
          </p:nvPr>
        </p:nvSpPr>
        <p:spPr>
          <a:xfrm>
            <a:off x="588263" y="457199"/>
            <a:ext cx="4946263" cy="1106905"/>
          </a:xfrm>
          <a:prstGeom prst="rect">
            <a:avLst/>
          </a:prstGeom>
        </p:spPr>
        <p:txBody>
          <a:bodyPr/>
          <a:lstStyle>
            <a:lvl1pPr>
              <a:defRPr>
                <a:solidFill>
                  <a:schemeClr val="bg1"/>
                </a:solidFill>
              </a:defRPr>
            </a:lvl1pPr>
          </a:lstStyle>
          <a:p>
            <a:r>
              <a:rPr lang="en-US"/>
              <a:t>Click to edit Master title style</a:t>
            </a:r>
          </a:p>
        </p:txBody>
      </p:sp>
      <p:sp>
        <p:nvSpPr>
          <p:cNvPr id="8" name="Content Placeholder 1">
            <a:extLst>
              <a:ext uri="{FF2B5EF4-FFF2-40B4-BE49-F238E27FC236}">
                <a16:creationId xmlns:a16="http://schemas.microsoft.com/office/drawing/2014/main" id="{1BEA9912-B336-734E-9BCD-BAA275370B13}"/>
              </a:ext>
            </a:extLst>
          </p:cNvPr>
          <p:cNvSpPr>
            <a:spLocks noGrp="1"/>
          </p:cNvSpPr>
          <p:nvPr>
            <p:ph sz="quarter" idx="11"/>
          </p:nvPr>
        </p:nvSpPr>
        <p:spPr>
          <a:xfrm>
            <a:off x="586391" y="1760013"/>
            <a:ext cx="4946264" cy="4640788"/>
          </a:xfrm>
          <a:prstGeom prst="rect">
            <a:avLst/>
          </a:prstGeom>
        </p:spPr>
        <p:txBody>
          <a:bodyPr/>
          <a:lstStyle>
            <a:lvl1pPr marL="0" indent="0">
              <a:buNone/>
              <a:defRPr>
                <a:solidFill>
                  <a:schemeClr val="bg1"/>
                </a:solidFill>
              </a:defRPr>
            </a:lvl1pPr>
            <a:lvl2pPr marL="228600" indent="0">
              <a:buNone/>
              <a:defRPr>
                <a:solidFill>
                  <a:schemeClr val="bg1"/>
                </a:solidFill>
              </a:defRPr>
            </a:lvl2pPr>
            <a:lvl3pPr marL="457200" indent="0">
              <a:buNone/>
              <a:defRPr>
                <a:solidFill>
                  <a:schemeClr val="bg1"/>
                </a:solidFill>
              </a:defRPr>
            </a:lvl3pPr>
            <a:lvl4pPr marL="661988" indent="0">
              <a:buNone/>
              <a:defRPr>
                <a:solidFill>
                  <a:schemeClr val="bg1"/>
                </a:solidFill>
              </a:defRPr>
            </a:lvl4pPr>
            <a:lvl5pPr marL="855663" indent="0">
              <a:buNone/>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Picture Placeholder 1">
            <a:extLst>
              <a:ext uri="{FF2B5EF4-FFF2-40B4-BE49-F238E27FC236}">
                <a16:creationId xmlns:a16="http://schemas.microsoft.com/office/drawing/2014/main" id="{61F43242-F8E9-DD4D-94FB-1957E4CC7F11}"/>
              </a:ext>
            </a:extLst>
          </p:cNvPr>
          <p:cNvSpPr>
            <a:spLocks noGrp="1"/>
          </p:cNvSpPr>
          <p:nvPr>
            <p:ph sz="quarter" idx="10" hasCustomPrompt="1"/>
          </p:nvPr>
        </p:nvSpPr>
        <p:spPr>
          <a:xfrm>
            <a:off x="6096000" y="0"/>
            <a:ext cx="6096000" cy="6858000"/>
          </a:xfrm>
          <a:prstGeom prst="rect">
            <a:avLst/>
          </a:prstGeom>
          <a:solidFill>
            <a:schemeClr val="tx2"/>
          </a:solidFill>
        </p:spPr>
        <p:txBody>
          <a:bodyPr anchor="ctr" anchorCtr="0"/>
          <a:lstStyle>
            <a:lvl1pPr marL="0" indent="0" algn="ctr">
              <a:buNone/>
              <a:defRPr>
                <a:solidFill>
                  <a:schemeClr val="bg1"/>
                </a:solidFill>
              </a:defRPr>
            </a:lvl1pPr>
          </a:lstStyle>
          <a:p>
            <a:pPr lvl="0"/>
            <a:r>
              <a:rPr lang="en-US"/>
              <a:t>Click to add photo</a:t>
            </a:r>
          </a:p>
        </p:txBody>
      </p:sp>
    </p:spTree>
    <p:extLst>
      <p:ext uri="{BB962C8B-B14F-4D97-AF65-F5344CB8AC3E}">
        <p14:creationId xmlns:p14="http://schemas.microsoft.com/office/powerpoint/2010/main" val="4115107444"/>
      </p:ext>
    </p:extLst>
  </p:cSld>
  <p:clrMapOvr>
    <a:masterClrMapping/>
  </p:clrMapOvr>
  <p:transition>
    <p:fade/>
  </p:transition>
  <p:extLst>
    <p:ext uri="{DCECCB84-F9BA-43D5-87BE-67443E8EF086}">
      <p15:sldGuideLst xmlns:p15="http://schemas.microsoft.com/office/powerpoint/2012/main">
        <p15:guide id="1" pos="184" userDrawn="1">
          <p15:clr>
            <a:srgbClr val="CCCCCC"/>
          </p15:clr>
        </p15:guide>
        <p15:guide id="2" pos="7496" userDrawn="1">
          <p15:clr>
            <a:srgbClr val="CCCCCC"/>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Section">
    <p:spTree>
      <p:nvGrpSpPr>
        <p:cNvPr id="1" name=""/>
        <p:cNvGrpSpPr/>
        <p:nvPr/>
      </p:nvGrpSpPr>
      <p:grpSpPr>
        <a:xfrm>
          <a:off x="0" y="0"/>
          <a:ext cx="0" cy="0"/>
          <a:chOff x="0" y="0"/>
          <a:chExt cx="0" cy="0"/>
        </a:xfrm>
      </p:grpSpPr>
      <p:sp>
        <p:nvSpPr>
          <p:cNvPr id="6" name="Section Title">
            <a:extLst>
              <a:ext uri="{FF2B5EF4-FFF2-40B4-BE49-F238E27FC236}">
                <a16:creationId xmlns:a16="http://schemas.microsoft.com/office/drawing/2014/main" id="{30255850-A627-8F43-9850-462988557095}"/>
              </a:ext>
            </a:extLst>
          </p:cNvPr>
          <p:cNvSpPr>
            <a:spLocks noGrp="1"/>
          </p:cNvSpPr>
          <p:nvPr>
            <p:ph type="title" hasCustomPrompt="1"/>
          </p:nvPr>
        </p:nvSpPr>
        <p:spPr>
          <a:xfrm>
            <a:off x="564199" y="2789554"/>
            <a:ext cx="8555737" cy="707886"/>
          </a:xfrm>
          <a:prstGeom prst="rect">
            <a:avLst/>
          </a:prstGeom>
        </p:spPr>
        <p:txBody>
          <a:bodyPr wrap="square" lIns="0" rIns="0" anchor="b" anchorCtr="0">
            <a:spAutoFit/>
          </a:bodyPr>
          <a:lstStyle>
            <a:lvl1pPr>
              <a:defRPr sz="4000">
                <a:solidFill>
                  <a:schemeClr val="tx1"/>
                </a:solidFill>
              </a:defRPr>
            </a:lvl1pPr>
          </a:lstStyle>
          <a:p>
            <a:r>
              <a:rPr lang="en-US"/>
              <a:t>Section title</a:t>
            </a:r>
          </a:p>
        </p:txBody>
      </p:sp>
      <p:sp>
        <p:nvSpPr>
          <p:cNvPr id="4" name="Section Subhead">
            <a:extLst>
              <a:ext uri="{FF2B5EF4-FFF2-40B4-BE49-F238E27FC236}">
                <a16:creationId xmlns:a16="http://schemas.microsoft.com/office/drawing/2014/main" id="{CA4B52E3-8E1C-E940-9EF2-6A57325F97E6}"/>
              </a:ext>
            </a:extLst>
          </p:cNvPr>
          <p:cNvSpPr>
            <a:spLocks noGrp="1"/>
          </p:cNvSpPr>
          <p:nvPr>
            <p:ph type="body" sz="quarter" idx="12" hasCustomPrompt="1"/>
          </p:nvPr>
        </p:nvSpPr>
        <p:spPr>
          <a:xfrm>
            <a:off x="582042" y="3697703"/>
            <a:ext cx="4164583" cy="276999"/>
          </a:xfrm>
          <a:prstGeom prst="rect">
            <a:avLst/>
          </a:prstGeom>
          <a:noFill/>
        </p:spPr>
        <p:txBody>
          <a:bodyPr wrap="square" lIns="0" tIns="0" rIns="0" bIns="0">
            <a:spAutoFit/>
          </a:bodyPr>
          <a:lstStyle>
            <a:lvl1pPr marL="0" indent="0">
              <a:spcBef>
                <a:spcPts val="0"/>
              </a:spcBef>
              <a:buNone/>
              <a:defRPr sz="1800" spc="0" baseline="0">
                <a:solidFill>
                  <a:schemeClr val="tx1"/>
                </a:solidFill>
                <a:latin typeface="+mn-lt"/>
                <a:cs typeface="Segoe UI" panose="020B0502040204020203" pitchFamily="34" charset="0"/>
              </a:defRPr>
            </a:lvl1pPr>
          </a:lstStyle>
          <a:p>
            <a:pPr lvl="0"/>
            <a:r>
              <a:rPr lang="en-US"/>
              <a:t>Section subhead</a:t>
            </a:r>
          </a:p>
        </p:txBody>
      </p:sp>
    </p:spTree>
    <p:extLst>
      <p:ext uri="{BB962C8B-B14F-4D97-AF65-F5344CB8AC3E}">
        <p14:creationId xmlns:p14="http://schemas.microsoft.com/office/powerpoint/2010/main" val="254374978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184" userDrawn="1">
          <p15:clr>
            <a:srgbClr val="CCCCCC"/>
          </p15:clr>
        </p15:guide>
        <p15:guide id="2" pos="7496" userDrawn="1">
          <p15:clr>
            <a:srgbClr val="CCCCCC"/>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losing">
    <p:bg>
      <p:bgPr>
        <a:gradFill>
          <a:gsLst>
            <a:gs pos="0">
              <a:srgbClr val="0177D7"/>
            </a:gs>
            <a:gs pos="100000">
              <a:srgbClr val="32A3FF"/>
            </a:gs>
          </a:gsLst>
          <a:lin ang="5400000" scaled="0"/>
        </a:gradFill>
        <a:effectLst/>
      </p:bgPr>
    </p:bg>
    <p:spTree>
      <p:nvGrpSpPr>
        <p:cNvPr id="1" name=""/>
        <p:cNvGrpSpPr/>
        <p:nvPr/>
      </p:nvGrpSpPr>
      <p:grpSpPr>
        <a:xfrm>
          <a:off x="0" y="0"/>
          <a:ext cx="0" cy="0"/>
          <a:chOff x="0" y="0"/>
          <a:chExt cx="0" cy="0"/>
        </a:xfrm>
      </p:grpSpPr>
      <p:sp>
        <p:nvSpPr>
          <p:cNvPr id="2" name="Text Box 1"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solidFill>
                  <a:schemeClr val="tx1"/>
                </a:solidFill>
                <a:cs typeface="Segoe UI" pitchFamily="34" charset="0"/>
              </a:rPr>
              <a:t>© Copyright Microsoft Corporation. All rights reserved. </a:t>
            </a:r>
          </a:p>
        </p:txBody>
      </p:sp>
      <p:pic>
        <p:nvPicPr>
          <p:cNvPr id="4" name="Picture 3">
            <a:extLst>
              <a:ext uri="{FF2B5EF4-FFF2-40B4-BE49-F238E27FC236}">
                <a16:creationId xmlns:a16="http://schemas.microsoft.com/office/drawing/2014/main" id="{33EC8E88-887A-EC47-B06F-B13AE528C40C}"/>
              </a:ext>
            </a:extLst>
          </p:cNvPr>
          <p:cNvPicPr>
            <a:picLocks noChangeAspect="1"/>
          </p:cNvPicPr>
          <p:nvPr userDrawn="1"/>
        </p:nvPicPr>
        <p:blipFill>
          <a:blip r:embed="rId2"/>
          <a:stretch>
            <a:fillRect/>
          </a:stretch>
        </p:blipFill>
        <p:spPr>
          <a:xfrm>
            <a:off x="4085540" y="2298357"/>
            <a:ext cx="8106460" cy="4558911"/>
          </a:xfrm>
          <a:prstGeom prst="rect">
            <a:avLst/>
          </a:prstGeom>
        </p:spPr>
      </p:pic>
    </p:spTree>
    <p:extLst>
      <p:ext uri="{BB962C8B-B14F-4D97-AF65-F5344CB8AC3E}">
        <p14:creationId xmlns:p14="http://schemas.microsoft.com/office/powerpoint/2010/main" val="215585542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pos="184" userDrawn="1">
          <p15:clr>
            <a:srgbClr val="CCCCCC"/>
          </p15:clr>
        </p15:guide>
        <p15:guide id="2" pos="7496" userDrawn="1">
          <p15:clr>
            <a:srgbClr val="CCCCCC"/>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Bullets">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D700F965-2E11-B443-A950-D7BA414B5199}"/>
              </a:ext>
            </a:extLst>
          </p:cNvPr>
          <p:cNvSpPr>
            <a:spLocks noGrp="1"/>
          </p:cNvSpPr>
          <p:nvPr>
            <p:ph type="title"/>
          </p:nvPr>
        </p:nvSpPr>
        <p:spPr>
          <a:xfrm>
            <a:off x="588263" y="1107280"/>
            <a:ext cx="7508990" cy="1106905"/>
          </a:xfrm>
          <a:prstGeom prst="rect">
            <a:avLst/>
          </a:prstGeom>
        </p:spPr>
        <p:txBody>
          <a:bodyPr/>
          <a:lstStyle>
            <a:lvl1pPr>
              <a:defRPr>
                <a:solidFill>
                  <a:schemeClr val="tx1"/>
                </a:solidFill>
              </a:defRPr>
            </a:lvl1pPr>
          </a:lstStyle>
          <a:p>
            <a:r>
              <a:rPr lang="en-US"/>
              <a:t>Click to edit Master title style</a:t>
            </a:r>
          </a:p>
        </p:txBody>
      </p:sp>
      <p:sp>
        <p:nvSpPr>
          <p:cNvPr id="3" name="Content Placeholder 1">
            <a:extLst>
              <a:ext uri="{FF2B5EF4-FFF2-40B4-BE49-F238E27FC236}">
                <a16:creationId xmlns:a16="http://schemas.microsoft.com/office/drawing/2014/main" id="{42F5D3B7-C6D8-43D0-AD35-74E66B81A6BD}"/>
              </a:ext>
            </a:extLst>
          </p:cNvPr>
          <p:cNvSpPr>
            <a:spLocks noGrp="1"/>
          </p:cNvSpPr>
          <p:nvPr>
            <p:ph sz="quarter" idx="11"/>
          </p:nvPr>
        </p:nvSpPr>
        <p:spPr>
          <a:xfrm>
            <a:off x="586390" y="2410094"/>
            <a:ext cx="11060178" cy="4040712"/>
          </a:xfrm>
          <a:prstGeom prst="rect">
            <a:avLst/>
          </a:prstGeo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04130021"/>
      </p:ext>
    </p:extLst>
  </p:cSld>
  <p:clrMapOvr>
    <a:masterClrMapping/>
  </p:clrMapOvr>
  <p:transition>
    <p:fade/>
  </p:transition>
  <p:extLst>
    <p:ext uri="{DCECCB84-F9BA-43D5-87BE-67443E8EF086}">
      <p15:sldGuideLst xmlns:p15="http://schemas.microsoft.com/office/powerpoint/2012/main">
        <p15:guide id="1" pos="184" userDrawn="1">
          <p15:clr>
            <a:srgbClr val="CCCCCC"/>
          </p15:clr>
        </p15:guide>
        <p15:guide id="2" pos="7496" userDrawn="1">
          <p15:clr>
            <a:srgbClr val="CCCCCC"/>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NDA Slide">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6E2E281-19FE-4B4A-A8BD-10475EEEF6C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36296" y="3204519"/>
            <a:ext cx="2465018" cy="2465018"/>
          </a:xfrm>
          <a:prstGeom prst="rect">
            <a:avLst/>
          </a:prstGeom>
        </p:spPr>
      </p:pic>
      <p:pic>
        <p:nvPicPr>
          <p:cNvPr id="6" name="Picture 5">
            <a:extLst>
              <a:ext uri="{FF2B5EF4-FFF2-40B4-BE49-F238E27FC236}">
                <a16:creationId xmlns:a16="http://schemas.microsoft.com/office/drawing/2014/main" id="{2310060B-8F1B-A645-874A-6B077D897E52}"/>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566332" y="3204519"/>
            <a:ext cx="2465018" cy="2465018"/>
          </a:xfrm>
          <a:prstGeom prst="rect">
            <a:avLst/>
          </a:prstGeom>
        </p:spPr>
      </p:pic>
      <p:pic>
        <p:nvPicPr>
          <p:cNvPr id="7" name="Picture 6">
            <a:extLst>
              <a:ext uri="{FF2B5EF4-FFF2-40B4-BE49-F238E27FC236}">
                <a16:creationId xmlns:a16="http://schemas.microsoft.com/office/drawing/2014/main" id="{0BB75251-E7EC-FE42-88FF-EB1A3309309D}"/>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6101314" y="3204519"/>
            <a:ext cx="2465018" cy="2465018"/>
          </a:xfrm>
          <a:prstGeom prst="rect">
            <a:avLst/>
          </a:prstGeom>
        </p:spPr>
      </p:pic>
      <p:pic>
        <p:nvPicPr>
          <p:cNvPr id="8" name="Picture 7">
            <a:extLst>
              <a:ext uri="{FF2B5EF4-FFF2-40B4-BE49-F238E27FC236}">
                <a16:creationId xmlns:a16="http://schemas.microsoft.com/office/drawing/2014/main" id="{C4351D5E-8C92-8B4F-A317-D1EDF0815873}"/>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171278" y="3204519"/>
            <a:ext cx="2465018" cy="2465018"/>
          </a:xfrm>
          <a:prstGeom prst="rect">
            <a:avLst/>
          </a:prstGeom>
        </p:spPr>
      </p:pic>
      <p:sp>
        <p:nvSpPr>
          <p:cNvPr id="16" name="Title 1">
            <a:extLst>
              <a:ext uri="{FF2B5EF4-FFF2-40B4-BE49-F238E27FC236}">
                <a16:creationId xmlns:a16="http://schemas.microsoft.com/office/drawing/2014/main" id="{C3A2787A-5742-4745-B452-269AE83A33D5}"/>
              </a:ext>
            </a:extLst>
          </p:cNvPr>
          <p:cNvSpPr>
            <a:spLocks noGrp="1"/>
          </p:cNvSpPr>
          <p:nvPr>
            <p:ph type="title" hasCustomPrompt="1"/>
          </p:nvPr>
        </p:nvSpPr>
        <p:spPr>
          <a:xfrm>
            <a:off x="588263" y="1083275"/>
            <a:ext cx="7508990" cy="1106905"/>
          </a:xfrm>
          <a:prstGeom prst="rect">
            <a:avLst/>
          </a:prstGeom>
        </p:spPr>
        <p:txBody>
          <a:bodyPr/>
          <a:lstStyle>
            <a:lvl1pPr>
              <a:defRPr>
                <a:solidFill>
                  <a:schemeClr val="bg1"/>
                </a:solidFill>
              </a:defRPr>
            </a:lvl1pPr>
          </a:lstStyle>
          <a:p>
            <a:r>
              <a:rPr lang="en-US"/>
              <a:t>Microsoft confidential</a:t>
            </a:r>
          </a:p>
        </p:txBody>
      </p:sp>
      <p:sp>
        <p:nvSpPr>
          <p:cNvPr id="17" name="Content Placeholder 1">
            <a:extLst>
              <a:ext uri="{FF2B5EF4-FFF2-40B4-BE49-F238E27FC236}">
                <a16:creationId xmlns:a16="http://schemas.microsoft.com/office/drawing/2014/main" id="{BBC073CA-B1BA-234A-86FE-B0DF5D32578B}"/>
              </a:ext>
            </a:extLst>
          </p:cNvPr>
          <p:cNvSpPr>
            <a:spLocks noGrp="1"/>
          </p:cNvSpPr>
          <p:nvPr>
            <p:ph sz="quarter" idx="11" hasCustomPrompt="1"/>
          </p:nvPr>
        </p:nvSpPr>
        <p:spPr>
          <a:xfrm>
            <a:off x="586390" y="2386089"/>
            <a:ext cx="11060178" cy="1106905"/>
          </a:xfrm>
          <a:prstGeom prst="rect">
            <a:avLst/>
          </a:prstGeom>
        </p:spPr>
        <p:txBody>
          <a:bodyPr/>
          <a:lstStyle>
            <a:lvl1pPr marL="0" indent="0">
              <a:buNone/>
              <a:defRPr>
                <a:solidFill>
                  <a:schemeClr val="bg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Everything is confidential unless otherwise stated.</a:t>
            </a:r>
          </a:p>
        </p:txBody>
      </p:sp>
      <p:sp>
        <p:nvSpPr>
          <p:cNvPr id="2" name="TextBox 1">
            <a:extLst>
              <a:ext uri="{FF2B5EF4-FFF2-40B4-BE49-F238E27FC236}">
                <a16:creationId xmlns:a16="http://schemas.microsoft.com/office/drawing/2014/main" id="{3759AD6F-1ACD-6B4C-AF9B-A2FB67212A11}"/>
              </a:ext>
            </a:extLst>
          </p:cNvPr>
          <p:cNvSpPr txBox="1"/>
          <p:nvPr userDrawn="1"/>
        </p:nvSpPr>
        <p:spPr>
          <a:xfrm>
            <a:off x="3608173" y="-1606378"/>
            <a:ext cx="65" cy="307777"/>
          </a:xfrm>
          <a:prstGeom prst="rect">
            <a:avLst/>
          </a:prstGeom>
          <a:noFill/>
        </p:spPr>
        <p:txBody>
          <a:bodyPr wrap="none" lIns="0" tIns="0" rIns="0" bIns="0" rtlCol="0">
            <a:spAutoFit/>
          </a:bodyPr>
          <a:lstStyle/>
          <a:p>
            <a:pPr algn="l"/>
            <a:endParaRPr lang="en-US" sz="2000" err="1">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2375257389"/>
      </p:ext>
    </p:extLst>
  </p:cSld>
  <p:clrMapOvr>
    <a:masterClrMapping/>
  </p:clrMapOvr>
  <p:transition>
    <p:fade/>
  </p:transition>
  <p:extLst>
    <p:ext uri="{DCECCB84-F9BA-43D5-87BE-67443E8EF086}">
      <p15:sldGuideLst xmlns:p15="http://schemas.microsoft.com/office/powerpoint/2012/main">
        <p15:guide id="1" pos="184">
          <p15:clr>
            <a:srgbClr val="CCCCCC"/>
          </p15:clr>
        </p15:guide>
        <p15:guide id="2" pos="7496">
          <p15:clr>
            <a:srgbClr val="CCCCCC"/>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Walkin">
    <p:bg>
      <p:bgPr>
        <a:gradFill>
          <a:gsLst>
            <a:gs pos="0">
              <a:srgbClr val="BBBBBB"/>
            </a:gs>
            <a:gs pos="100000">
              <a:srgbClr val="BBBBBB">
                <a:alpha val="0"/>
              </a:srgbClr>
            </a:gs>
          </a:gsLst>
          <a:lin ang="14400000" scaled="0"/>
        </a:gradFill>
        <a:effectLst/>
      </p:bgPr>
    </p:bg>
    <p:spTree>
      <p:nvGrpSpPr>
        <p:cNvPr id="1" name=""/>
        <p:cNvGrpSpPr/>
        <p:nvPr/>
      </p:nvGrpSpPr>
      <p:grpSpPr>
        <a:xfrm>
          <a:off x="0" y="0"/>
          <a:ext cx="0" cy="0"/>
          <a:chOff x="0" y="0"/>
          <a:chExt cx="0" cy="0"/>
        </a:xfrm>
      </p:grpSpPr>
      <p:sp>
        <p:nvSpPr>
          <p:cNvPr id="10" name="Event Name">
            <a:extLst>
              <a:ext uri="{FF2B5EF4-FFF2-40B4-BE49-F238E27FC236}">
                <a16:creationId xmlns:a16="http://schemas.microsoft.com/office/drawing/2014/main" id="{B647ACB9-F152-044D-BCF5-DA20D507D90E}"/>
              </a:ext>
            </a:extLst>
          </p:cNvPr>
          <p:cNvSpPr>
            <a:spLocks noGrp="1"/>
          </p:cNvSpPr>
          <p:nvPr>
            <p:ph type="title" hasCustomPrompt="1"/>
          </p:nvPr>
        </p:nvSpPr>
        <p:spPr>
          <a:xfrm>
            <a:off x="528103" y="3279998"/>
            <a:ext cx="8555737" cy="1015663"/>
          </a:xfrm>
          <a:prstGeom prst="rect">
            <a:avLst/>
          </a:prstGeom>
        </p:spPr>
        <p:txBody>
          <a:bodyPr wrap="square" lIns="0" rIns="0" anchor="b" anchorCtr="0">
            <a:spAutoFit/>
          </a:bodyPr>
          <a:lstStyle>
            <a:lvl1pPr>
              <a:defRPr sz="6000" baseline="0">
                <a:solidFill>
                  <a:schemeClr val="tx1"/>
                </a:solidFill>
              </a:defRPr>
            </a:lvl1pPr>
          </a:lstStyle>
          <a:p>
            <a:r>
              <a:rPr lang="en-US"/>
              <a:t>MVP Global Summit</a:t>
            </a:r>
          </a:p>
        </p:txBody>
      </p:sp>
      <p:sp>
        <p:nvSpPr>
          <p:cNvPr id="9" name="Date">
            <a:extLst>
              <a:ext uri="{FF2B5EF4-FFF2-40B4-BE49-F238E27FC236}">
                <a16:creationId xmlns:a16="http://schemas.microsoft.com/office/drawing/2014/main" id="{291A4E19-E38A-F041-8E2F-2811286FB7FD}"/>
              </a:ext>
            </a:extLst>
          </p:cNvPr>
          <p:cNvSpPr>
            <a:spLocks noGrp="1"/>
          </p:cNvSpPr>
          <p:nvPr>
            <p:ph type="body" sz="quarter" idx="12" hasCustomPrompt="1"/>
          </p:nvPr>
        </p:nvSpPr>
        <p:spPr>
          <a:xfrm>
            <a:off x="582042" y="4495924"/>
            <a:ext cx="4164583" cy="276999"/>
          </a:xfrm>
          <a:prstGeom prst="rect">
            <a:avLst/>
          </a:prstGeom>
          <a:noFill/>
        </p:spPr>
        <p:txBody>
          <a:bodyPr wrap="square" lIns="0" tIns="0" rIns="0" bIns="0">
            <a:spAutoFit/>
          </a:bodyPr>
          <a:lstStyle>
            <a:lvl1pPr marL="0" indent="0">
              <a:spcBef>
                <a:spcPts val="0"/>
              </a:spcBef>
              <a:buNone/>
              <a:defRPr sz="1800" spc="0" baseline="0">
                <a:solidFill>
                  <a:schemeClr val="tx1"/>
                </a:solidFill>
                <a:latin typeface="+mn-lt"/>
                <a:cs typeface="Segoe UI" panose="020B0502040204020203" pitchFamily="34" charset="0"/>
              </a:defRPr>
            </a:lvl1pPr>
          </a:lstStyle>
          <a:p>
            <a:pPr lvl="0"/>
            <a:r>
              <a:rPr lang="en-US">
                <a:effectLst/>
              </a:rPr>
              <a:t>March 29 - April 1, 2021</a:t>
            </a:r>
            <a:endParaRPr lang="en-US"/>
          </a:p>
        </p:txBody>
      </p:sp>
      <p:sp>
        <p:nvSpPr>
          <p:cNvPr id="2" name="btfpLayoutConfig" hidden="1">
            <a:extLst>
              <a:ext uri="{FF2B5EF4-FFF2-40B4-BE49-F238E27FC236}">
                <a16:creationId xmlns:a16="http://schemas.microsoft.com/office/drawing/2014/main" id="{6780586B-55DC-4FE6-BF06-C9BE4D0C4F7C}"/>
              </a:ext>
            </a:extLst>
          </p:cNvPr>
          <p:cNvSpPr txBox="1"/>
          <p:nvPr userDrawn="1"/>
        </p:nvSpPr>
        <p:spPr>
          <a:xfrm>
            <a:off x="12700" y="12700"/>
            <a:ext cx="8890000" cy="15389"/>
          </a:xfrm>
          <a:prstGeom prst="rect">
            <a:avLst/>
          </a:prstGeom>
          <a:noFill/>
        </p:spPr>
        <p:txBody>
          <a:bodyPr vert="horz" wrap="square" lIns="0" tIns="0" rIns="0" bIns="0" rtlCol="0">
            <a:spAutoFit/>
          </a:bodyPr>
          <a:lstStyle/>
          <a:p>
            <a:pPr algn="l"/>
            <a:r>
              <a:rPr lang="en-US" sz="100">
                <a:gradFill flip="none" rotWithShape="1">
                  <a:gsLst>
                    <a:gs pos="2917">
                      <a:srgbClr val="FFFFFF">
                        <a:alpha val="0"/>
                      </a:srgbClr>
                    </a:gs>
                    <a:gs pos="30000">
                      <a:schemeClr val="tx1">
                        <a:alpha val="0"/>
                      </a:schemeClr>
                    </a:gs>
                  </a:gsLst>
                  <a:lin ang="5400000" scaled="0"/>
                  <a:tileRect/>
                </a:gradFill>
              </a:rPr>
              <a:t>overall_0_132242796415514822 columns_1_132242796415514822 </a:t>
            </a:r>
            <a:endParaRPr lang="en-US" sz="100" err="1">
              <a:gradFill flip="none" rotWithShape="1">
                <a:gsLst>
                  <a:gs pos="2917">
                    <a:srgbClr val="FFFFFF">
                      <a:alpha val="0"/>
                    </a:srgbClr>
                  </a:gs>
                  <a:gs pos="30000">
                    <a:schemeClr val="tx1">
                      <a:alpha val="0"/>
                    </a:schemeClr>
                  </a:gs>
                </a:gsLst>
                <a:lin ang="5400000" scaled="0"/>
                <a:tileRect/>
              </a:gradFill>
            </a:endParaRPr>
          </a:p>
        </p:txBody>
      </p:sp>
      <p:sp>
        <p:nvSpPr>
          <p:cNvPr id="3" name="TextBox 2">
            <a:extLst>
              <a:ext uri="{FF2B5EF4-FFF2-40B4-BE49-F238E27FC236}">
                <a16:creationId xmlns:a16="http://schemas.microsoft.com/office/drawing/2014/main" id="{E3AAF601-7020-1647-A319-75D911DEF0AA}"/>
              </a:ext>
            </a:extLst>
          </p:cNvPr>
          <p:cNvSpPr txBox="1"/>
          <p:nvPr userDrawn="1"/>
        </p:nvSpPr>
        <p:spPr>
          <a:xfrm>
            <a:off x="9999233" y="1290918"/>
            <a:ext cx="65" cy="307777"/>
          </a:xfrm>
          <a:prstGeom prst="rect">
            <a:avLst/>
          </a:prstGeom>
          <a:noFill/>
        </p:spPr>
        <p:txBody>
          <a:bodyPr wrap="none" lIns="0" tIns="0" rIns="0" bIns="0" rtlCol="0">
            <a:spAutoFit/>
          </a:bodyPr>
          <a:lstStyle/>
          <a:p>
            <a:pPr algn="l"/>
            <a:endParaRPr lang="en-US" sz="2000" err="1">
              <a:gradFill>
                <a:gsLst>
                  <a:gs pos="2917">
                    <a:schemeClr val="tx1"/>
                  </a:gs>
                  <a:gs pos="30000">
                    <a:schemeClr val="tx1"/>
                  </a:gs>
                </a:gsLst>
                <a:lin ang="5400000" scaled="0"/>
              </a:gradFill>
            </a:endParaRPr>
          </a:p>
        </p:txBody>
      </p:sp>
      <p:sp>
        <p:nvSpPr>
          <p:cNvPr id="4" name="TextBox 3">
            <a:extLst>
              <a:ext uri="{FF2B5EF4-FFF2-40B4-BE49-F238E27FC236}">
                <a16:creationId xmlns:a16="http://schemas.microsoft.com/office/drawing/2014/main" id="{3BDCDA31-9C0C-A546-BDA3-674BABE685E8}"/>
              </a:ext>
            </a:extLst>
          </p:cNvPr>
          <p:cNvSpPr txBox="1"/>
          <p:nvPr userDrawn="1"/>
        </p:nvSpPr>
        <p:spPr>
          <a:xfrm>
            <a:off x="5922169" y="8015288"/>
            <a:ext cx="65" cy="307777"/>
          </a:xfrm>
          <a:prstGeom prst="rect">
            <a:avLst/>
          </a:prstGeom>
          <a:noFill/>
        </p:spPr>
        <p:txBody>
          <a:bodyPr wrap="none" lIns="0" tIns="0" rIns="0" bIns="0" rtlCol="0">
            <a:spAutoFit/>
          </a:bodyPr>
          <a:lstStyle/>
          <a:p>
            <a:pPr algn="l"/>
            <a:endParaRPr lang="en-US" sz="2000" err="1">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4293841597"/>
      </p:ext>
    </p:extLst>
  </p:cSld>
  <p:clrMapOvr>
    <a:masterClrMapping/>
  </p:clrMapOvr>
  <p:transition>
    <p:fade/>
  </p:transition>
  <p:extLst>
    <p:ext uri="{DCECCB84-F9BA-43D5-87BE-67443E8EF086}">
      <p15:sldGuideLst xmlns:p15="http://schemas.microsoft.com/office/powerpoint/2012/main">
        <p15:guide id="1" pos="184" userDrawn="1">
          <p15:clr>
            <a:srgbClr val="CCCCCC"/>
          </p15:clr>
        </p15:guide>
        <p15:guide id="2" pos="7496" userDrawn="1">
          <p15:clr>
            <a:srgbClr val="CCCCCC"/>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5" name="Presentation Name">
            <a:extLst>
              <a:ext uri="{FF2B5EF4-FFF2-40B4-BE49-F238E27FC236}">
                <a16:creationId xmlns:a16="http://schemas.microsoft.com/office/drawing/2014/main" id="{BCAB9FA8-CF7F-B944-9561-0314ACFE512C}"/>
              </a:ext>
            </a:extLst>
          </p:cNvPr>
          <p:cNvSpPr>
            <a:spLocks noGrp="1"/>
          </p:cNvSpPr>
          <p:nvPr>
            <p:ph type="title" hasCustomPrompt="1"/>
          </p:nvPr>
        </p:nvSpPr>
        <p:spPr>
          <a:xfrm>
            <a:off x="552167" y="2789554"/>
            <a:ext cx="8555737" cy="707886"/>
          </a:xfrm>
          <a:prstGeom prst="rect">
            <a:avLst/>
          </a:prstGeom>
        </p:spPr>
        <p:txBody>
          <a:bodyPr wrap="square" lIns="0" rIns="0" anchor="b" anchorCtr="0">
            <a:spAutoFit/>
          </a:bodyPr>
          <a:lstStyle>
            <a:lvl1pPr>
              <a:defRPr sz="4000">
                <a:solidFill>
                  <a:schemeClr val="tx1"/>
                </a:solidFill>
              </a:defRPr>
            </a:lvl1pPr>
          </a:lstStyle>
          <a:p>
            <a:r>
              <a:rPr lang="en-US"/>
              <a:t>Presentation name</a:t>
            </a:r>
          </a:p>
        </p:txBody>
      </p:sp>
      <p:sp>
        <p:nvSpPr>
          <p:cNvPr id="14" name="Speaker Name and Title">
            <a:extLst>
              <a:ext uri="{FF2B5EF4-FFF2-40B4-BE49-F238E27FC236}">
                <a16:creationId xmlns:a16="http://schemas.microsoft.com/office/drawing/2014/main" id="{37E9CA04-0B6B-D040-957C-3C5E7A312EE5}"/>
              </a:ext>
            </a:extLst>
          </p:cNvPr>
          <p:cNvSpPr>
            <a:spLocks noGrp="1"/>
          </p:cNvSpPr>
          <p:nvPr>
            <p:ph type="body" sz="quarter" idx="12" hasCustomPrompt="1"/>
          </p:nvPr>
        </p:nvSpPr>
        <p:spPr>
          <a:xfrm>
            <a:off x="582042" y="3697703"/>
            <a:ext cx="4164583" cy="553998"/>
          </a:xfrm>
          <a:prstGeom prst="rect">
            <a:avLst/>
          </a:prstGeom>
          <a:noFill/>
        </p:spPr>
        <p:txBody>
          <a:bodyPr wrap="square" lIns="0" tIns="0" rIns="0" bIns="0">
            <a:spAutoFit/>
          </a:bodyPr>
          <a:lstStyle>
            <a:lvl1pPr marL="0" indent="0">
              <a:spcBef>
                <a:spcPts val="0"/>
              </a:spcBef>
              <a:buNone/>
              <a:defRPr sz="1800" spc="0" baseline="0">
                <a:solidFill>
                  <a:schemeClr val="tx1"/>
                </a:solidFill>
                <a:latin typeface="+mn-lt"/>
                <a:cs typeface="Segoe UI" panose="020B0502040204020203" pitchFamily="34" charset="0"/>
              </a:defRPr>
            </a:lvl1pPr>
          </a:lstStyle>
          <a:p>
            <a:pPr lvl="0"/>
            <a:r>
              <a:rPr lang="en-US"/>
              <a:t>Speaker name</a:t>
            </a:r>
            <a:br>
              <a:rPr lang="en-US"/>
            </a:br>
            <a:r>
              <a:rPr lang="en-US"/>
              <a:t>Title</a:t>
            </a:r>
          </a:p>
        </p:txBody>
      </p:sp>
    </p:spTree>
    <p:extLst>
      <p:ext uri="{BB962C8B-B14F-4D97-AF65-F5344CB8AC3E}">
        <p14:creationId xmlns:p14="http://schemas.microsoft.com/office/powerpoint/2010/main" val="1512114457"/>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and Content Bullets">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D700F965-2E11-B443-A950-D7BA414B5199}"/>
              </a:ext>
            </a:extLst>
          </p:cNvPr>
          <p:cNvSpPr>
            <a:spLocks noGrp="1"/>
          </p:cNvSpPr>
          <p:nvPr>
            <p:ph type="title"/>
          </p:nvPr>
        </p:nvSpPr>
        <p:spPr>
          <a:xfrm>
            <a:off x="588263" y="1107280"/>
            <a:ext cx="7508990" cy="1106905"/>
          </a:xfrm>
          <a:prstGeom prst="rect">
            <a:avLst/>
          </a:prstGeom>
        </p:spPr>
        <p:txBody>
          <a:bodyPr/>
          <a:lstStyle>
            <a:lvl1pPr>
              <a:defRPr>
                <a:solidFill>
                  <a:schemeClr val="tx1"/>
                </a:solidFill>
              </a:defRPr>
            </a:lvl1pPr>
          </a:lstStyle>
          <a:p>
            <a:r>
              <a:rPr lang="en-US"/>
              <a:t>Click to edit Master title style</a:t>
            </a:r>
          </a:p>
        </p:txBody>
      </p:sp>
      <p:sp>
        <p:nvSpPr>
          <p:cNvPr id="3" name="Content Placeholder 1">
            <a:extLst>
              <a:ext uri="{FF2B5EF4-FFF2-40B4-BE49-F238E27FC236}">
                <a16:creationId xmlns:a16="http://schemas.microsoft.com/office/drawing/2014/main" id="{42F5D3B7-C6D8-43D0-AD35-74E66B81A6BD}"/>
              </a:ext>
            </a:extLst>
          </p:cNvPr>
          <p:cNvSpPr>
            <a:spLocks noGrp="1"/>
          </p:cNvSpPr>
          <p:nvPr>
            <p:ph sz="quarter" idx="11"/>
          </p:nvPr>
        </p:nvSpPr>
        <p:spPr>
          <a:xfrm>
            <a:off x="586390" y="2410094"/>
            <a:ext cx="11060178" cy="4040712"/>
          </a:xfrm>
          <a:prstGeom prst="rect">
            <a:avLst/>
          </a:prstGeo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04130021"/>
      </p:ext>
    </p:extLst>
  </p:cSld>
  <p:clrMapOvr>
    <a:masterClrMapping/>
  </p:clrMapOvr>
  <p:transition>
    <p:fade/>
  </p:transition>
  <p:extLst>
    <p:ext uri="{DCECCB84-F9BA-43D5-87BE-67443E8EF086}">
      <p15:sldGuideLst xmlns:p15="http://schemas.microsoft.com/office/powerpoint/2012/main">
        <p15:guide id="1" pos="184" userDrawn="1">
          <p15:clr>
            <a:srgbClr val="CCCCCC"/>
          </p15:clr>
        </p15:guide>
        <p15:guide id="2" pos="7496" userDrawn="1">
          <p15:clr>
            <a:srgbClr val="CCCCCC"/>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and Content Bullets (2 Col)">
    <p:spTree>
      <p:nvGrpSpPr>
        <p:cNvPr id="1" name=""/>
        <p:cNvGrpSpPr/>
        <p:nvPr/>
      </p:nvGrpSpPr>
      <p:grpSpPr>
        <a:xfrm>
          <a:off x="0" y="0"/>
          <a:ext cx="0" cy="0"/>
          <a:chOff x="0" y="0"/>
          <a:chExt cx="0" cy="0"/>
        </a:xfrm>
      </p:grpSpPr>
      <p:sp>
        <p:nvSpPr>
          <p:cNvPr id="3" name="Content Placeholder 1">
            <a:extLst>
              <a:ext uri="{FF2B5EF4-FFF2-40B4-BE49-F238E27FC236}">
                <a16:creationId xmlns:a16="http://schemas.microsoft.com/office/drawing/2014/main" id="{42F5D3B7-C6D8-43D0-AD35-74E66B81A6BD}"/>
              </a:ext>
            </a:extLst>
          </p:cNvPr>
          <p:cNvSpPr>
            <a:spLocks noGrp="1"/>
          </p:cNvSpPr>
          <p:nvPr>
            <p:ph sz="quarter" idx="11"/>
          </p:nvPr>
        </p:nvSpPr>
        <p:spPr>
          <a:xfrm>
            <a:off x="586390" y="2410094"/>
            <a:ext cx="5415759" cy="3840687"/>
          </a:xfrm>
          <a:prstGeom prst="rect">
            <a:avLst/>
          </a:prstGeo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2">
            <a:extLst>
              <a:ext uri="{FF2B5EF4-FFF2-40B4-BE49-F238E27FC236}">
                <a16:creationId xmlns:a16="http://schemas.microsoft.com/office/drawing/2014/main" id="{7A970CEB-F534-4EEF-9B54-F4AF13157AE0}"/>
              </a:ext>
            </a:extLst>
          </p:cNvPr>
          <p:cNvSpPr>
            <a:spLocks noGrp="1"/>
          </p:cNvSpPr>
          <p:nvPr>
            <p:ph sz="quarter" idx="12"/>
          </p:nvPr>
        </p:nvSpPr>
        <p:spPr>
          <a:xfrm>
            <a:off x="6189853" y="2410094"/>
            <a:ext cx="5456715" cy="3840687"/>
          </a:xfrm>
          <a:prstGeom prst="rect">
            <a:avLst/>
          </a:prstGeo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1">
            <a:extLst>
              <a:ext uri="{FF2B5EF4-FFF2-40B4-BE49-F238E27FC236}">
                <a16:creationId xmlns:a16="http://schemas.microsoft.com/office/drawing/2014/main" id="{C20C3718-5E88-1446-B239-B88AC140385D}"/>
              </a:ext>
            </a:extLst>
          </p:cNvPr>
          <p:cNvSpPr>
            <a:spLocks noGrp="1"/>
          </p:cNvSpPr>
          <p:nvPr>
            <p:ph type="title"/>
          </p:nvPr>
        </p:nvSpPr>
        <p:spPr>
          <a:xfrm>
            <a:off x="588263" y="1107280"/>
            <a:ext cx="7508990" cy="1106905"/>
          </a:xfrm>
          <a:prstGeom prst="rect">
            <a:avLst/>
          </a:prstGeom>
        </p:spPr>
        <p:txBody>
          <a:bodyPr/>
          <a:lstStyle>
            <a:lvl1pPr>
              <a:defRPr>
                <a:solidFill>
                  <a:schemeClr val="tx1"/>
                </a:solidFill>
              </a:defRPr>
            </a:lvl1pPr>
          </a:lstStyle>
          <a:p>
            <a:r>
              <a:rPr lang="en-US"/>
              <a:t>Click to edit Master title style</a:t>
            </a:r>
          </a:p>
        </p:txBody>
      </p:sp>
    </p:spTree>
    <p:extLst>
      <p:ext uri="{BB962C8B-B14F-4D97-AF65-F5344CB8AC3E}">
        <p14:creationId xmlns:p14="http://schemas.microsoft.com/office/powerpoint/2010/main" val="3550841619"/>
      </p:ext>
    </p:extLst>
  </p:cSld>
  <p:clrMapOvr>
    <a:masterClrMapping/>
  </p:clrMapOvr>
  <p:transition>
    <p:fade/>
  </p:transition>
  <p:extLst>
    <p:ext uri="{DCECCB84-F9BA-43D5-87BE-67443E8EF086}">
      <p15:sldGuideLst xmlns:p15="http://schemas.microsoft.com/office/powerpoint/2012/main">
        <p15:guide id="1" pos="184">
          <p15:clr>
            <a:srgbClr val="CCCCCC"/>
          </p15:clr>
        </p15:guide>
        <p15:guide id="2" pos="7496">
          <p15:clr>
            <a:srgbClr val="CCCCCC"/>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and Content Bullets (Text Graphic)">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5F932530-3FBE-5A42-9B04-A71A22669E03}"/>
              </a:ext>
            </a:extLst>
          </p:cNvPr>
          <p:cNvSpPr>
            <a:spLocks noGrp="1"/>
          </p:cNvSpPr>
          <p:nvPr>
            <p:ph type="title"/>
          </p:nvPr>
        </p:nvSpPr>
        <p:spPr>
          <a:xfrm>
            <a:off x="588263" y="1107281"/>
            <a:ext cx="7508990" cy="1106905"/>
          </a:xfrm>
          <a:prstGeom prst="rect">
            <a:avLst/>
          </a:prstGeom>
        </p:spPr>
        <p:txBody>
          <a:bodyPr/>
          <a:lstStyle>
            <a:lvl1pPr>
              <a:defRPr>
                <a:solidFill>
                  <a:schemeClr val="tx1"/>
                </a:solidFill>
              </a:defRPr>
            </a:lvl1pPr>
          </a:lstStyle>
          <a:p>
            <a:r>
              <a:rPr lang="en-US"/>
              <a:t>Click to edit Master title style</a:t>
            </a:r>
          </a:p>
        </p:txBody>
      </p:sp>
      <p:sp>
        <p:nvSpPr>
          <p:cNvPr id="8" name="Content Placeholder 1">
            <a:extLst>
              <a:ext uri="{FF2B5EF4-FFF2-40B4-BE49-F238E27FC236}">
                <a16:creationId xmlns:a16="http://schemas.microsoft.com/office/drawing/2014/main" id="{85AEE1C2-4909-C34F-8C3B-1FECFD978455}"/>
              </a:ext>
            </a:extLst>
          </p:cNvPr>
          <p:cNvSpPr>
            <a:spLocks noGrp="1"/>
          </p:cNvSpPr>
          <p:nvPr>
            <p:ph sz="quarter" idx="11"/>
          </p:nvPr>
        </p:nvSpPr>
        <p:spPr>
          <a:xfrm>
            <a:off x="586390" y="2410095"/>
            <a:ext cx="3566510" cy="4026424"/>
          </a:xfrm>
          <a:prstGeom prst="rect">
            <a:avLst/>
          </a:prstGeo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Picture Placeholder 1">
            <a:extLst>
              <a:ext uri="{FF2B5EF4-FFF2-40B4-BE49-F238E27FC236}">
                <a16:creationId xmlns:a16="http://schemas.microsoft.com/office/drawing/2014/main" id="{078377DE-DBE9-4E42-AE4E-89764637DB97}"/>
              </a:ext>
            </a:extLst>
          </p:cNvPr>
          <p:cNvSpPr>
            <a:spLocks noGrp="1"/>
          </p:cNvSpPr>
          <p:nvPr>
            <p:ph type="pic" sz="quarter" idx="13"/>
          </p:nvPr>
        </p:nvSpPr>
        <p:spPr>
          <a:xfrm>
            <a:off x="4348480" y="2410095"/>
            <a:ext cx="7298088" cy="4026424"/>
          </a:xfrm>
          <a:prstGeom prst="rect">
            <a:avLst/>
          </a:prstGeom>
        </p:spPr>
        <p:txBody>
          <a:bodyPr/>
          <a:lstStyle>
            <a:lvl1pPr>
              <a:defRPr>
                <a:solidFill>
                  <a:schemeClr val="tx1"/>
                </a:solidFill>
              </a:defRPr>
            </a:lvl1pPr>
          </a:lstStyle>
          <a:p>
            <a:r>
              <a:rPr lang="en-US"/>
              <a:t>Click icon to add picture</a:t>
            </a:r>
          </a:p>
        </p:txBody>
      </p:sp>
    </p:spTree>
    <p:extLst>
      <p:ext uri="{BB962C8B-B14F-4D97-AF65-F5344CB8AC3E}">
        <p14:creationId xmlns:p14="http://schemas.microsoft.com/office/powerpoint/2010/main" val="3295918167"/>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and Content Bullets (Text Graphic 2)">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074CA801-4D61-664C-82C4-0B15DE14F9C1}"/>
              </a:ext>
            </a:extLst>
          </p:cNvPr>
          <p:cNvSpPr>
            <a:spLocks noGrp="1"/>
          </p:cNvSpPr>
          <p:nvPr>
            <p:ph type="title"/>
          </p:nvPr>
        </p:nvSpPr>
        <p:spPr>
          <a:xfrm>
            <a:off x="588263" y="1107281"/>
            <a:ext cx="7508990" cy="1106905"/>
          </a:xfrm>
          <a:prstGeom prst="rect">
            <a:avLst/>
          </a:prstGeom>
        </p:spPr>
        <p:txBody>
          <a:bodyPr/>
          <a:lstStyle>
            <a:lvl1pPr>
              <a:defRPr>
                <a:solidFill>
                  <a:schemeClr val="tx1"/>
                </a:solidFill>
              </a:defRPr>
            </a:lvl1pPr>
          </a:lstStyle>
          <a:p>
            <a:r>
              <a:rPr lang="en-US"/>
              <a:t>Click to edit Master title style</a:t>
            </a:r>
          </a:p>
        </p:txBody>
      </p:sp>
      <p:sp>
        <p:nvSpPr>
          <p:cNvPr id="7" name="Content Placeholder 1">
            <a:extLst>
              <a:ext uri="{FF2B5EF4-FFF2-40B4-BE49-F238E27FC236}">
                <a16:creationId xmlns:a16="http://schemas.microsoft.com/office/drawing/2014/main" id="{6C3DB885-D7C4-944E-A71A-D28B2FADFB1B}"/>
              </a:ext>
            </a:extLst>
          </p:cNvPr>
          <p:cNvSpPr>
            <a:spLocks noGrp="1"/>
          </p:cNvSpPr>
          <p:nvPr>
            <p:ph sz="quarter" idx="11"/>
          </p:nvPr>
        </p:nvSpPr>
        <p:spPr>
          <a:xfrm>
            <a:off x="4342757" y="2410095"/>
            <a:ext cx="7260979" cy="4026424"/>
          </a:xfrm>
          <a:prstGeom prst="rect">
            <a:avLst/>
          </a:prstGeo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Picture Placeholder 1">
            <a:extLst>
              <a:ext uri="{FF2B5EF4-FFF2-40B4-BE49-F238E27FC236}">
                <a16:creationId xmlns:a16="http://schemas.microsoft.com/office/drawing/2014/main" id="{1AEA95A8-4898-0D49-940C-E825DA81394B}"/>
              </a:ext>
            </a:extLst>
          </p:cNvPr>
          <p:cNvSpPr>
            <a:spLocks noGrp="1"/>
          </p:cNvSpPr>
          <p:nvPr>
            <p:ph type="pic" sz="quarter" idx="13"/>
          </p:nvPr>
        </p:nvSpPr>
        <p:spPr>
          <a:xfrm>
            <a:off x="588263" y="2410095"/>
            <a:ext cx="3397950" cy="4026424"/>
          </a:xfrm>
          <a:prstGeom prst="rect">
            <a:avLst/>
          </a:prstGeom>
        </p:spPr>
        <p:txBody>
          <a:bodyPr/>
          <a:lstStyle>
            <a:lvl1pPr>
              <a:defRPr>
                <a:solidFill>
                  <a:schemeClr val="tx1"/>
                </a:solidFill>
              </a:defRPr>
            </a:lvl1pPr>
          </a:lstStyle>
          <a:p>
            <a:r>
              <a:rPr lang="en-US"/>
              <a:t>Click icon to add picture</a:t>
            </a:r>
          </a:p>
        </p:txBody>
      </p:sp>
    </p:spTree>
    <p:extLst>
      <p:ext uri="{BB962C8B-B14F-4D97-AF65-F5344CB8AC3E}">
        <p14:creationId xmlns:p14="http://schemas.microsoft.com/office/powerpoint/2010/main" val="407812090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A2A826B-C457-0C4E-ADD8-65F91F2AA902}"/>
              </a:ext>
            </a:extLst>
          </p:cNvPr>
          <p:cNvSpPr>
            <a:spLocks noGrp="1"/>
          </p:cNvSpPr>
          <p:nvPr>
            <p:ph type="title"/>
          </p:nvPr>
        </p:nvSpPr>
        <p:spPr>
          <a:xfrm>
            <a:off x="588263" y="1107281"/>
            <a:ext cx="7508990" cy="1106905"/>
          </a:xfrm>
          <a:prstGeom prst="rect">
            <a:avLst/>
          </a:prstGeom>
        </p:spPr>
        <p:txBody>
          <a:bodyPr/>
          <a:lstStyle>
            <a:lvl1pPr>
              <a:defRPr>
                <a:solidFill>
                  <a:schemeClr val="tx1"/>
                </a:solidFill>
              </a:defRPr>
            </a:lvl1pPr>
          </a:lstStyle>
          <a:p>
            <a:r>
              <a:rPr lang="en-US"/>
              <a:t>Click to edit Master title style</a:t>
            </a:r>
          </a:p>
        </p:txBody>
      </p:sp>
      <p:sp>
        <p:nvSpPr>
          <p:cNvPr id="7" name="Content Placeholder 1">
            <a:extLst>
              <a:ext uri="{FF2B5EF4-FFF2-40B4-BE49-F238E27FC236}">
                <a16:creationId xmlns:a16="http://schemas.microsoft.com/office/drawing/2014/main" id="{328D7AA7-4B7E-8643-8A3A-804B8358284D}"/>
              </a:ext>
            </a:extLst>
          </p:cNvPr>
          <p:cNvSpPr>
            <a:spLocks noGrp="1"/>
          </p:cNvSpPr>
          <p:nvPr>
            <p:ph sz="quarter" idx="11"/>
          </p:nvPr>
        </p:nvSpPr>
        <p:spPr>
          <a:xfrm>
            <a:off x="586390" y="2410095"/>
            <a:ext cx="10965054" cy="4026424"/>
          </a:xfrm>
          <a:prstGeom prst="rect">
            <a:avLst/>
          </a:prstGeo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2623523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and Content (2 Col)">
    <p:spTree>
      <p:nvGrpSpPr>
        <p:cNvPr id="1" name=""/>
        <p:cNvGrpSpPr/>
        <p:nvPr/>
      </p:nvGrpSpPr>
      <p:grpSpPr>
        <a:xfrm>
          <a:off x="0" y="0"/>
          <a:ext cx="0" cy="0"/>
          <a:chOff x="0" y="0"/>
          <a:chExt cx="0" cy="0"/>
        </a:xfrm>
      </p:grpSpPr>
      <p:sp>
        <p:nvSpPr>
          <p:cNvPr id="5" name="Content Placeholder 1">
            <a:extLst>
              <a:ext uri="{FF2B5EF4-FFF2-40B4-BE49-F238E27FC236}">
                <a16:creationId xmlns:a16="http://schemas.microsoft.com/office/drawing/2014/main" id="{1CEC6538-6B8D-E342-BC54-87C4439E5B5D}"/>
              </a:ext>
            </a:extLst>
          </p:cNvPr>
          <p:cNvSpPr>
            <a:spLocks noGrp="1"/>
          </p:cNvSpPr>
          <p:nvPr>
            <p:ph sz="quarter" idx="11"/>
          </p:nvPr>
        </p:nvSpPr>
        <p:spPr>
          <a:xfrm>
            <a:off x="586390" y="2410094"/>
            <a:ext cx="5415759" cy="3840687"/>
          </a:xfrm>
          <a:prstGeom prst="rect">
            <a:avLst/>
          </a:prstGeo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2">
            <a:extLst>
              <a:ext uri="{FF2B5EF4-FFF2-40B4-BE49-F238E27FC236}">
                <a16:creationId xmlns:a16="http://schemas.microsoft.com/office/drawing/2014/main" id="{45B725BE-3088-094D-9459-B078290CAB27}"/>
              </a:ext>
            </a:extLst>
          </p:cNvPr>
          <p:cNvSpPr>
            <a:spLocks noGrp="1"/>
          </p:cNvSpPr>
          <p:nvPr>
            <p:ph sz="quarter" idx="12"/>
          </p:nvPr>
        </p:nvSpPr>
        <p:spPr>
          <a:xfrm>
            <a:off x="6189853" y="2410094"/>
            <a:ext cx="5456715" cy="3840687"/>
          </a:xfrm>
          <a:prstGeom prst="rect">
            <a:avLst/>
          </a:prstGeo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itle 1">
            <a:extLst>
              <a:ext uri="{FF2B5EF4-FFF2-40B4-BE49-F238E27FC236}">
                <a16:creationId xmlns:a16="http://schemas.microsoft.com/office/drawing/2014/main" id="{9596587A-5A28-4946-A07C-A64E320914AD}"/>
              </a:ext>
            </a:extLst>
          </p:cNvPr>
          <p:cNvSpPr>
            <a:spLocks noGrp="1"/>
          </p:cNvSpPr>
          <p:nvPr>
            <p:ph type="title"/>
          </p:nvPr>
        </p:nvSpPr>
        <p:spPr>
          <a:xfrm>
            <a:off x="588263" y="1107280"/>
            <a:ext cx="7508990" cy="1106905"/>
          </a:xfrm>
          <a:prstGeom prst="rect">
            <a:avLst/>
          </a:prstGeom>
        </p:spPr>
        <p:txBody>
          <a:bodyPr/>
          <a:lstStyle>
            <a:lvl1pPr>
              <a:defRPr>
                <a:solidFill>
                  <a:schemeClr val="tx1"/>
                </a:solidFill>
              </a:defRPr>
            </a:lvl1pPr>
          </a:lstStyle>
          <a:p>
            <a:r>
              <a:rPr lang="en-US"/>
              <a:t>Click to edit Master title style</a:t>
            </a:r>
          </a:p>
        </p:txBody>
      </p:sp>
    </p:spTree>
    <p:extLst>
      <p:ext uri="{BB962C8B-B14F-4D97-AF65-F5344CB8AC3E}">
        <p14:creationId xmlns:p14="http://schemas.microsoft.com/office/powerpoint/2010/main" val="353239377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EF0594BB-F758-D340-B6C9-F61816CAD541}"/>
              </a:ext>
            </a:extLst>
          </p:cNvPr>
          <p:cNvSpPr>
            <a:spLocks noGrp="1"/>
          </p:cNvSpPr>
          <p:nvPr>
            <p:ph type="title"/>
          </p:nvPr>
        </p:nvSpPr>
        <p:spPr>
          <a:xfrm>
            <a:off x="588263" y="1107280"/>
            <a:ext cx="7508990" cy="1106905"/>
          </a:xfrm>
          <a:prstGeom prst="rect">
            <a:avLst/>
          </a:prstGeom>
        </p:spPr>
        <p:txBody>
          <a:bodyPr/>
          <a:lstStyle>
            <a:lvl1pPr>
              <a:defRPr>
                <a:solidFill>
                  <a:schemeClr val="tx1"/>
                </a:solidFill>
              </a:defRPr>
            </a:lvl1pPr>
          </a:lstStyle>
          <a:p>
            <a:r>
              <a:rPr lang="en-US"/>
              <a:t>Click to edit Master title style</a:t>
            </a:r>
          </a:p>
        </p:txBody>
      </p:sp>
    </p:spTree>
    <p:extLst>
      <p:ext uri="{BB962C8B-B14F-4D97-AF65-F5344CB8AC3E}">
        <p14:creationId xmlns:p14="http://schemas.microsoft.com/office/powerpoint/2010/main" val="138644188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Bullets (2 Col)">
    <p:spTree>
      <p:nvGrpSpPr>
        <p:cNvPr id="1" name=""/>
        <p:cNvGrpSpPr/>
        <p:nvPr/>
      </p:nvGrpSpPr>
      <p:grpSpPr>
        <a:xfrm>
          <a:off x="0" y="0"/>
          <a:ext cx="0" cy="0"/>
          <a:chOff x="0" y="0"/>
          <a:chExt cx="0" cy="0"/>
        </a:xfrm>
      </p:grpSpPr>
      <p:sp>
        <p:nvSpPr>
          <p:cNvPr id="3" name="Content Placeholder 1">
            <a:extLst>
              <a:ext uri="{FF2B5EF4-FFF2-40B4-BE49-F238E27FC236}">
                <a16:creationId xmlns:a16="http://schemas.microsoft.com/office/drawing/2014/main" id="{42F5D3B7-C6D8-43D0-AD35-74E66B81A6BD}"/>
              </a:ext>
            </a:extLst>
          </p:cNvPr>
          <p:cNvSpPr>
            <a:spLocks noGrp="1"/>
          </p:cNvSpPr>
          <p:nvPr>
            <p:ph sz="quarter" idx="11"/>
          </p:nvPr>
        </p:nvSpPr>
        <p:spPr>
          <a:xfrm>
            <a:off x="586390" y="2410094"/>
            <a:ext cx="5415759" cy="3840687"/>
          </a:xfrm>
          <a:prstGeom prst="rect">
            <a:avLst/>
          </a:prstGeo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2">
            <a:extLst>
              <a:ext uri="{FF2B5EF4-FFF2-40B4-BE49-F238E27FC236}">
                <a16:creationId xmlns:a16="http://schemas.microsoft.com/office/drawing/2014/main" id="{7A970CEB-F534-4EEF-9B54-F4AF13157AE0}"/>
              </a:ext>
            </a:extLst>
          </p:cNvPr>
          <p:cNvSpPr>
            <a:spLocks noGrp="1"/>
          </p:cNvSpPr>
          <p:nvPr>
            <p:ph sz="quarter" idx="12"/>
          </p:nvPr>
        </p:nvSpPr>
        <p:spPr>
          <a:xfrm>
            <a:off x="6189853" y="2410094"/>
            <a:ext cx="5456715" cy="3840687"/>
          </a:xfrm>
          <a:prstGeom prst="rect">
            <a:avLst/>
          </a:prstGeo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1">
            <a:extLst>
              <a:ext uri="{FF2B5EF4-FFF2-40B4-BE49-F238E27FC236}">
                <a16:creationId xmlns:a16="http://schemas.microsoft.com/office/drawing/2014/main" id="{C20C3718-5E88-1446-B239-B88AC140385D}"/>
              </a:ext>
            </a:extLst>
          </p:cNvPr>
          <p:cNvSpPr>
            <a:spLocks noGrp="1"/>
          </p:cNvSpPr>
          <p:nvPr>
            <p:ph type="title"/>
          </p:nvPr>
        </p:nvSpPr>
        <p:spPr>
          <a:xfrm>
            <a:off x="588263" y="1107280"/>
            <a:ext cx="7508990" cy="1106905"/>
          </a:xfrm>
          <a:prstGeom prst="rect">
            <a:avLst/>
          </a:prstGeom>
        </p:spPr>
        <p:txBody>
          <a:bodyPr/>
          <a:lstStyle>
            <a:lvl1pPr>
              <a:defRPr>
                <a:solidFill>
                  <a:schemeClr val="tx1"/>
                </a:solidFill>
              </a:defRPr>
            </a:lvl1pPr>
          </a:lstStyle>
          <a:p>
            <a:r>
              <a:rPr lang="en-US"/>
              <a:t>Click to edit Master title style</a:t>
            </a:r>
          </a:p>
        </p:txBody>
      </p:sp>
    </p:spTree>
    <p:extLst>
      <p:ext uri="{BB962C8B-B14F-4D97-AF65-F5344CB8AC3E}">
        <p14:creationId xmlns:p14="http://schemas.microsoft.com/office/powerpoint/2010/main" val="3550841619"/>
      </p:ext>
    </p:extLst>
  </p:cSld>
  <p:clrMapOvr>
    <a:masterClrMapping/>
  </p:clrMapOvr>
  <p:transition>
    <p:fade/>
  </p:transition>
  <p:extLst>
    <p:ext uri="{DCECCB84-F9BA-43D5-87BE-67443E8EF086}">
      <p15:sldGuideLst xmlns:p15="http://schemas.microsoft.com/office/powerpoint/2012/main">
        <p15:guide id="1" pos="184">
          <p15:clr>
            <a:srgbClr val="CCCCCC"/>
          </p15:clr>
        </p15:guide>
        <p15:guide id="2" pos="7496">
          <p15:clr>
            <a:srgbClr val="CCCCCC"/>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Center Title">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62D54CD-F1BC-441E-B8B7-B1860F480F38}"/>
              </a:ext>
            </a:extLst>
          </p:cNvPr>
          <p:cNvSpPr>
            <a:spLocks noGrp="1"/>
          </p:cNvSpPr>
          <p:nvPr>
            <p:ph type="title"/>
          </p:nvPr>
        </p:nvSpPr>
        <p:spPr>
          <a:xfrm>
            <a:off x="910975" y="1914525"/>
            <a:ext cx="10370050" cy="3781425"/>
          </a:xfrm>
          <a:prstGeom prst="rect">
            <a:avLst/>
          </a:prstGeom>
        </p:spPr>
        <p:txBody>
          <a:bodyPr anchor="ctr" anchorCtr="0"/>
          <a:lstStyle>
            <a:lvl1pPr algn="ctr">
              <a:defRPr>
                <a:solidFill>
                  <a:schemeClr val="tx1"/>
                </a:solidFill>
              </a:defRPr>
            </a:lvl1pPr>
          </a:lstStyle>
          <a:p>
            <a:r>
              <a:rPr lang="en-US"/>
              <a:t>Click to edit Master title style</a:t>
            </a:r>
          </a:p>
        </p:txBody>
      </p:sp>
    </p:spTree>
    <p:extLst>
      <p:ext uri="{BB962C8B-B14F-4D97-AF65-F5344CB8AC3E}">
        <p14:creationId xmlns:p14="http://schemas.microsoft.com/office/powerpoint/2010/main" val="120175124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and Content 2 (Text Graphic )">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B7EF1FB-A89E-5E40-B2A9-FE4EB5CBB176}"/>
              </a:ext>
            </a:extLst>
          </p:cNvPr>
          <p:cNvSpPr>
            <a:spLocks noGrp="1"/>
          </p:cNvSpPr>
          <p:nvPr>
            <p:ph type="title"/>
          </p:nvPr>
        </p:nvSpPr>
        <p:spPr>
          <a:xfrm>
            <a:off x="588263" y="457199"/>
            <a:ext cx="4946263" cy="1106905"/>
          </a:xfrm>
          <a:prstGeom prst="rect">
            <a:avLst/>
          </a:prstGeom>
        </p:spPr>
        <p:txBody>
          <a:bodyPr/>
          <a:lstStyle>
            <a:lvl1pPr>
              <a:defRPr>
                <a:solidFill>
                  <a:schemeClr val="tx1"/>
                </a:solidFill>
              </a:defRPr>
            </a:lvl1pPr>
          </a:lstStyle>
          <a:p>
            <a:r>
              <a:rPr lang="en-US"/>
              <a:t>Click to edit Master title style</a:t>
            </a:r>
          </a:p>
        </p:txBody>
      </p:sp>
      <p:sp>
        <p:nvSpPr>
          <p:cNvPr id="8" name="Content Placeholder 1">
            <a:extLst>
              <a:ext uri="{FF2B5EF4-FFF2-40B4-BE49-F238E27FC236}">
                <a16:creationId xmlns:a16="http://schemas.microsoft.com/office/drawing/2014/main" id="{1BEA9912-B336-734E-9BCD-BAA275370B13}"/>
              </a:ext>
            </a:extLst>
          </p:cNvPr>
          <p:cNvSpPr>
            <a:spLocks noGrp="1"/>
          </p:cNvSpPr>
          <p:nvPr>
            <p:ph sz="quarter" idx="11"/>
          </p:nvPr>
        </p:nvSpPr>
        <p:spPr>
          <a:xfrm>
            <a:off x="586391" y="1760013"/>
            <a:ext cx="4946264" cy="4640788"/>
          </a:xfrm>
          <a:prstGeom prst="rect">
            <a:avLst/>
          </a:prstGeom>
        </p:spPr>
        <p:txBody>
          <a:bodyPr/>
          <a:lstStyle>
            <a:lvl1pPr marL="0" indent="0">
              <a:buNone/>
              <a:defRPr>
                <a:solidFill>
                  <a:schemeClr val="tx1"/>
                </a:solidFill>
              </a:defRPr>
            </a:lvl1pPr>
            <a:lvl2pPr marL="228600" indent="0">
              <a:buNone/>
              <a:defRPr>
                <a:solidFill>
                  <a:schemeClr val="tx1"/>
                </a:solidFill>
              </a:defRPr>
            </a:lvl2pPr>
            <a:lvl3pPr marL="457200" indent="0">
              <a:buNone/>
              <a:defRPr>
                <a:solidFill>
                  <a:schemeClr val="tx1"/>
                </a:solidFill>
              </a:defRPr>
            </a:lvl3pPr>
            <a:lvl4pPr marL="661988" indent="0">
              <a:buNone/>
              <a:defRPr>
                <a:solidFill>
                  <a:schemeClr val="tx1"/>
                </a:solidFill>
              </a:defRPr>
            </a:lvl4pPr>
            <a:lvl5pPr marL="855663" indent="0">
              <a:buNone/>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Picture Placeholder 1">
            <a:extLst>
              <a:ext uri="{FF2B5EF4-FFF2-40B4-BE49-F238E27FC236}">
                <a16:creationId xmlns:a16="http://schemas.microsoft.com/office/drawing/2014/main" id="{61F43242-F8E9-DD4D-94FB-1957E4CC7F11}"/>
              </a:ext>
            </a:extLst>
          </p:cNvPr>
          <p:cNvSpPr>
            <a:spLocks noGrp="1"/>
          </p:cNvSpPr>
          <p:nvPr>
            <p:ph sz="quarter" idx="10" hasCustomPrompt="1"/>
          </p:nvPr>
        </p:nvSpPr>
        <p:spPr>
          <a:xfrm>
            <a:off x="6096000" y="0"/>
            <a:ext cx="6096000" cy="6858000"/>
          </a:xfrm>
          <a:prstGeom prst="rect">
            <a:avLst/>
          </a:prstGeom>
          <a:solidFill>
            <a:schemeClr val="bg2"/>
          </a:solidFill>
        </p:spPr>
        <p:txBody>
          <a:bodyPr anchor="ctr" anchorCtr="0"/>
          <a:lstStyle>
            <a:lvl1pPr marL="0" indent="0" algn="ctr">
              <a:buNone/>
              <a:defRPr/>
            </a:lvl1pPr>
          </a:lstStyle>
          <a:p>
            <a:pPr lvl="0"/>
            <a:r>
              <a:rPr lang="en-US"/>
              <a:t>Click to add photo</a:t>
            </a:r>
          </a:p>
        </p:txBody>
      </p:sp>
      <p:pic>
        <p:nvPicPr>
          <p:cNvPr id="7" name="Picture 6">
            <a:extLst>
              <a:ext uri="{FF2B5EF4-FFF2-40B4-BE49-F238E27FC236}">
                <a16:creationId xmlns:a16="http://schemas.microsoft.com/office/drawing/2014/main" id="{3B4758AA-00AD-D342-9C06-A7250D2B504A}"/>
              </a:ext>
            </a:extLst>
          </p:cNvPr>
          <p:cNvPicPr>
            <a:picLocks noChangeAspect="1"/>
          </p:cNvPicPr>
          <p:nvPr userDrawn="1"/>
        </p:nvPicPr>
        <p:blipFill>
          <a:blip r:embed="rId2">
            <a:alphaModFix amt="11000"/>
            <a:extLst>
              <a:ext uri="{BEBA8EAE-BF5A-486C-A8C5-ECC9F3942E4B}">
                <a14:imgProps xmlns:a14="http://schemas.microsoft.com/office/drawing/2010/main">
                  <a14:imgLayer r:embed="rId3">
                    <a14:imgEffect>
                      <a14:saturation sat="0"/>
                    </a14:imgEffect>
                  </a14:imgLayer>
                </a14:imgProps>
              </a:ext>
            </a:extLst>
          </a:blip>
          <a:stretch>
            <a:fillRect/>
          </a:stretch>
        </p:blipFill>
        <p:spPr>
          <a:xfrm>
            <a:off x="460366" y="3689685"/>
            <a:ext cx="5633763" cy="3168316"/>
          </a:xfrm>
          <a:prstGeom prst="rect">
            <a:avLst/>
          </a:prstGeom>
        </p:spPr>
      </p:pic>
    </p:spTree>
    <p:extLst>
      <p:ext uri="{BB962C8B-B14F-4D97-AF65-F5344CB8AC3E}">
        <p14:creationId xmlns:p14="http://schemas.microsoft.com/office/powerpoint/2010/main" val="302205767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Section">
    <p:spTree>
      <p:nvGrpSpPr>
        <p:cNvPr id="1" name=""/>
        <p:cNvGrpSpPr/>
        <p:nvPr/>
      </p:nvGrpSpPr>
      <p:grpSpPr>
        <a:xfrm>
          <a:off x="0" y="0"/>
          <a:ext cx="0" cy="0"/>
          <a:chOff x="0" y="0"/>
          <a:chExt cx="0" cy="0"/>
        </a:xfrm>
      </p:grpSpPr>
      <p:sp>
        <p:nvSpPr>
          <p:cNvPr id="6" name="Section Title">
            <a:extLst>
              <a:ext uri="{FF2B5EF4-FFF2-40B4-BE49-F238E27FC236}">
                <a16:creationId xmlns:a16="http://schemas.microsoft.com/office/drawing/2014/main" id="{30255850-A627-8F43-9850-462988557095}"/>
              </a:ext>
            </a:extLst>
          </p:cNvPr>
          <p:cNvSpPr>
            <a:spLocks noGrp="1"/>
          </p:cNvSpPr>
          <p:nvPr>
            <p:ph type="title" hasCustomPrompt="1"/>
          </p:nvPr>
        </p:nvSpPr>
        <p:spPr>
          <a:xfrm>
            <a:off x="564199" y="2789554"/>
            <a:ext cx="8555737" cy="707886"/>
          </a:xfrm>
          <a:prstGeom prst="rect">
            <a:avLst/>
          </a:prstGeom>
        </p:spPr>
        <p:txBody>
          <a:bodyPr wrap="square" lIns="0" rIns="0" anchor="b" anchorCtr="0">
            <a:spAutoFit/>
          </a:bodyPr>
          <a:lstStyle>
            <a:lvl1pPr>
              <a:defRPr sz="4000">
                <a:solidFill>
                  <a:srgbClr val="243A5E"/>
                </a:solidFill>
              </a:defRPr>
            </a:lvl1pPr>
          </a:lstStyle>
          <a:p>
            <a:r>
              <a:rPr lang="en-US"/>
              <a:t>Section title</a:t>
            </a:r>
          </a:p>
        </p:txBody>
      </p:sp>
      <p:sp>
        <p:nvSpPr>
          <p:cNvPr id="4" name="Section Subhead">
            <a:extLst>
              <a:ext uri="{FF2B5EF4-FFF2-40B4-BE49-F238E27FC236}">
                <a16:creationId xmlns:a16="http://schemas.microsoft.com/office/drawing/2014/main" id="{CA4B52E3-8E1C-E940-9EF2-6A57325F97E6}"/>
              </a:ext>
            </a:extLst>
          </p:cNvPr>
          <p:cNvSpPr>
            <a:spLocks noGrp="1"/>
          </p:cNvSpPr>
          <p:nvPr>
            <p:ph type="body" sz="quarter" idx="12" hasCustomPrompt="1"/>
          </p:nvPr>
        </p:nvSpPr>
        <p:spPr>
          <a:xfrm>
            <a:off x="582042" y="3697703"/>
            <a:ext cx="4164583" cy="276999"/>
          </a:xfrm>
          <a:prstGeom prst="rect">
            <a:avLst/>
          </a:prstGeom>
          <a:noFill/>
        </p:spPr>
        <p:txBody>
          <a:bodyPr wrap="square" lIns="0" tIns="0" rIns="0" bIns="0">
            <a:spAutoFit/>
          </a:bodyPr>
          <a:lstStyle>
            <a:lvl1pPr marL="0" indent="0">
              <a:spcBef>
                <a:spcPts val="0"/>
              </a:spcBef>
              <a:buNone/>
              <a:defRPr sz="1800" spc="0" baseline="0">
                <a:solidFill>
                  <a:schemeClr val="bg1"/>
                </a:solidFill>
                <a:latin typeface="+mn-lt"/>
                <a:cs typeface="Segoe UI" panose="020B0502040204020203" pitchFamily="34" charset="0"/>
              </a:defRPr>
            </a:lvl1pPr>
          </a:lstStyle>
          <a:p>
            <a:pPr lvl="0"/>
            <a:r>
              <a:rPr lang="en-US"/>
              <a:t>Section subhead</a:t>
            </a:r>
          </a:p>
        </p:txBody>
      </p:sp>
    </p:spTree>
    <p:extLst>
      <p:ext uri="{BB962C8B-B14F-4D97-AF65-F5344CB8AC3E}">
        <p14:creationId xmlns:p14="http://schemas.microsoft.com/office/powerpoint/2010/main" val="37863505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Closing">
    <p:bg>
      <p:bgPr>
        <a:gradFill>
          <a:gsLst>
            <a:gs pos="0">
              <a:srgbClr val="BBBBBB"/>
            </a:gs>
            <a:gs pos="100000">
              <a:srgbClr val="BBBBBB">
                <a:alpha val="0"/>
              </a:srgbClr>
            </a:gs>
          </a:gsLst>
          <a:lin ang="14400000" scaled="0"/>
        </a:gradFill>
        <a:effectLst/>
      </p:bgPr>
    </p:bg>
    <p:spTree>
      <p:nvGrpSpPr>
        <p:cNvPr id="1" name=""/>
        <p:cNvGrpSpPr/>
        <p:nvPr/>
      </p:nvGrpSpPr>
      <p:grpSpPr>
        <a:xfrm>
          <a:off x="0" y="0"/>
          <a:ext cx="0" cy="0"/>
          <a:chOff x="0" y="0"/>
          <a:chExt cx="0" cy="0"/>
        </a:xfrm>
      </p:grpSpPr>
      <p:sp>
        <p:nvSpPr>
          <p:cNvPr id="2" name="Text Box 1" descr="This is a copyright notice that should be included on the final slide."/>
          <p:cNvSpPr txBox="1">
            <a:spLocks noChangeArrowheads="1"/>
          </p:cNvSpPr>
          <p:nvPr userDrawn="1"/>
        </p:nvSpPr>
        <p:spPr bwMode="blackWhite">
          <a:xfrm>
            <a:off x="299244" y="6522254"/>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271240232"/>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pos="184" userDrawn="1">
          <p15:clr>
            <a:srgbClr val="CCCCCC"/>
          </p15:clr>
        </p15:guide>
        <p15:guide id="2" pos="7496" userDrawn="1">
          <p15:clr>
            <a:srgbClr val="CCCCCC"/>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1_Closing">
    <p:bg>
      <p:bgPr>
        <a:gradFill>
          <a:gsLst>
            <a:gs pos="0">
              <a:srgbClr val="BBBBBB"/>
            </a:gs>
            <a:gs pos="100000">
              <a:srgbClr val="BBBBBB">
                <a:alpha val="0"/>
              </a:srgbClr>
            </a:gs>
          </a:gsLst>
          <a:lin ang="14400000" scaled="0"/>
        </a:gradFill>
        <a:effectLst/>
      </p:bgPr>
    </p:bg>
    <p:spTree>
      <p:nvGrpSpPr>
        <p:cNvPr id="1" name=""/>
        <p:cNvGrpSpPr/>
        <p:nvPr/>
      </p:nvGrpSpPr>
      <p:grpSpPr>
        <a:xfrm>
          <a:off x="0" y="0"/>
          <a:ext cx="0" cy="0"/>
          <a:chOff x="0" y="0"/>
          <a:chExt cx="0" cy="0"/>
        </a:xfrm>
      </p:grpSpPr>
      <p:sp>
        <p:nvSpPr>
          <p:cNvPr id="2" name="Text Box 1" descr="This is a copyright notice that should be included on the final slide."/>
          <p:cNvSpPr txBox="1">
            <a:spLocks noChangeArrowheads="1"/>
          </p:cNvSpPr>
          <p:nvPr userDrawn="1"/>
        </p:nvSpPr>
        <p:spPr bwMode="blackWhite">
          <a:xfrm>
            <a:off x="299244" y="6522254"/>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solidFill>
                  <a:schemeClr val="bg1"/>
                </a:solidFill>
                <a:cs typeface="Segoe UI" pitchFamily="34" charset="0"/>
              </a:rPr>
              <a:t>© Copyright Microsoft Corporation. All rights reserved. </a:t>
            </a:r>
          </a:p>
        </p:txBody>
      </p:sp>
      <p:pic>
        <p:nvPicPr>
          <p:cNvPr id="4" name="Picture 3">
            <a:extLst>
              <a:ext uri="{FF2B5EF4-FFF2-40B4-BE49-F238E27FC236}">
                <a16:creationId xmlns:a16="http://schemas.microsoft.com/office/drawing/2014/main" id="{7E1F3E8D-B318-9045-A118-1D117BC8C0EE}"/>
              </a:ext>
            </a:extLst>
          </p:cNvPr>
          <p:cNvPicPr>
            <a:picLocks noChangeAspect="1"/>
          </p:cNvPicPr>
          <p:nvPr userDrawn="1"/>
        </p:nvPicPr>
        <p:blipFill>
          <a:blip r:embed="rId2"/>
          <a:stretch>
            <a:fillRect/>
          </a:stretch>
        </p:blipFill>
        <p:spPr>
          <a:xfrm>
            <a:off x="6972488" y="3921919"/>
            <a:ext cx="5219512" cy="2935349"/>
          </a:xfrm>
          <a:prstGeom prst="rect">
            <a:avLst/>
          </a:prstGeom>
        </p:spPr>
      </p:pic>
      <p:pic>
        <p:nvPicPr>
          <p:cNvPr id="6" name="Picture 5">
            <a:extLst>
              <a:ext uri="{FF2B5EF4-FFF2-40B4-BE49-F238E27FC236}">
                <a16:creationId xmlns:a16="http://schemas.microsoft.com/office/drawing/2014/main" id="{B62D2F21-8882-6E41-BEFC-95C6A7B17D6F}"/>
              </a:ext>
            </a:extLst>
          </p:cNvPr>
          <p:cNvPicPr>
            <a:picLocks noChangeAspect="1"/>
          </p:cNvPicPr>
          <p:nvPr userDrawn="1"/>
        </p:nvPicPr>
        <p:blipFill>
          <a:blip r:embed="rId3"/>
          <a:stretch>
            <a:fillRect/>
          </a:stretch>
        </p:blipFill>
        <p:spPr>
          <a:xfrm>
            <a:off x="11040665" y="197643"/>
            <a:ext cx="852091" cy="180975"/>
          </a:xfrm>
          <a:prstGeom prst="rect">
            <a:avLst/>
          </a:prstGeom>
        </p:spPr>
      </p:pic>
      <p:pic>
        <p:nvPicPr>
          <p:cNvPr id="8" name="Picture 7">
            <a:extLst>
              <a:ext uri="{FF2B5EF4-FFF2-40B4-BE49-F238E27FC236}">
                <a16:creationId xmlns:a16="http://schemas.microsoft.com/office/drawing/2014/main" id="{83CC8A06-B2AE-9D40-9889-03A063A9E25B}"/>
              </a:ext>
            </a:extLst>
          </p:cNvPr>
          <p:cNvPicPr>
            <a:picLocks noChangeAspect="1"/>
          </p:cNvPicPr>
          <p:nvPr userDrawn="1"/>
        </p:nvPicPr>
        <p:blipFill>
          <a:blip r:embed="rId4"/>
          <a:stretch>
            <a:fillRect/>
          </a:stretch>
        </p:blipFill>
        <p:spPr>
          <a:xfrm>
            <a:off x="299244" y="228024"/>
            <a:ext cx="1663700" cy="150594"/>
          </a:xfrm>
          <a:prstGeom prst="rect">
            <a:avLst/>
          </a:prstGeom>
        </p:spPr>
      </p:pic>
    </p:spTree>
    <p:extLst>
      <p:ext uri="{BB962C8B-B14F-4D97-AF65-F5344CB8AC3E}">
        <p14:creationId xmlns:p14="http://schemas.microsoft.com/office/powerpoint/2010/main" val="114519462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pos="184" userDrawn="1">
          <p15:clr>
            <a:srgbClr val="CCCCCC"/>
          </p15:clr>
        </p15:guide>
        <p15:guide id="2" pos="7496" userDrawn="1">
          <p15:clr>
            <a:srgbClr val="CCCCCC"/>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NDA Slid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D700F965-2E11-B443-A950-D7BA414B5199}"/>
              </a:ext>
            </a:extLst>
          </p:cNvPr>
          <p:cNvSpPr>
            <a:spLocks noGrp="1"/>
          </p:cNvSpPr>
          <p:nvPr>
            <p:ph type="title" hasCustomPrompt="1"/>
          </p:nvPr>
        </p:nvSpPr>
        <p:spPr>
          <a:xfrm>
            <a:off x="588263" y="1083275"/>
            <a:ext cx="7508990" cy="1106905"/>
          </a:xfrm>
          <a:prstGeom prst="rect">
            <a:avLst/>
          </a:prstGeom>
        </p:spPr>
        <p:txBody>
          <a:bodyPr/>
          <a:lstStyle>
            <a:lvl1pPr>
              <a:defRPr>
                <a:solidFill>
                  <a:schemeClr val="tx1"/>
                </a:solidFill>
              </a:defRPr>
            </a:lvl1pPr>
          </a:lstStyle>
          <a:p>
            <a:r>
              <a:rPr lang="en-US"/>
              <a:t>Microsoft confidential</a:t>
            </a:r>
          </a:p>
        </p:txBody>
      </p:sp>
      <p:sp>
        <p:nvSpPr>
          <p:cNvPr id="3" name="Content Placeholder 1">
            <a:extLst>
              <a:ext uri="{FF2B5EF4-FFF2-40B4-BE49-F238E27FC236}">
                <a16:creationId xmlns:a16="http://schemas.microsoft.com/office/drawing/2014/main" id="{42F5D3B7-C6D8-43D0-AD35-74E66B81A6BD}"/>
              </a:ext>
            </a:extLst>
          </p:cNvPr>
          <p:cNvSpPr>
            <a:spLocks noGrp="1"/>
          </p:cNvSpPr>
          <p:nvPr>
            <p:ph sz="quarter" idx="11" hasCustomPrompt="1"/>
          </p:nvPr>
        </p:nvSpPr>
        <p:spPr>
          <a:xfrm>
            <a:off x="586390" y="2386089"/>
            <a:ext cx="11060178" cy="1106905"/>
          </a:xfrm>
          <a:prstGeom prst="rect">
            <a:avLst/>
          </a:prstGeo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Everything is confidential unless otherwise stated.</a:t>
            </a:r>
          </a:p>
        </p:txBody>
      </p:sp>
      <p:grpSp>
        <p:nvGrpSpPr>
          <p:cNvPr id="2" name="Group 1">
            <a:extLst>
              <a:ext uri="{FF2B5EF4-FFF2-40B4-BE49-F238E27FC236}">
                <a16:creationId xmlns:a16="http://schemas.microsoft.com/office/drawing/2014/main" id="{008918CD-1DBC-2A46-B5AA-2529BE6B5AE5}"/>
              </a:ext>
            </a:extLst>
          </p:cNvPr>
          <p:cNvGrpSpPr/>
          <p:nvPr userDrawn="1"/>
        </p:nvGrpSpPr>
        <p:grpSpPr>
          <a:xfrm>
            <a:off x="1410620" y="3250802"/>
            <a:ext cx="9370760" cy="2342690"/>
            <a:chOff x="817050" y="3415559"/>
            <a:chExt cx="8179552" cy="2044888"/>
          </a:xfrm>
        </p:grpSpPr>
        <p:pic>
          <p:nvPicPr>
            <p:cNvPr id="4" name="Picture 3">
              <a:extLst>
                <a:ext uri="{FF2B5EF4-FFF2-40B4-BE49-F238E27FC236}">
                  <a16:creationId xmlns:a16="http://schemas.microsoft.com/office/drawing/2014/main" id="{56E2E281-19FE-4B4A-A8BD-10475EEEF6C3}"/>
                </a:ext>
              </a:extLst>
            </p:cNvPr>
            <p:cNvPicPr>
              <a:picLocks noChangeAspect="1"/>
            </p:cNvPicPr>
            <p:nvPr userDrawn="1"/>
          </p:nvPicPr>
          <p:blipFill>
            <a:blip r:embed="rId2"/>
            <a:srcRect/>
            <a:stretch/>
          </p:blipFill>
          <p:spPr>
            <a:xfrm>
              <a:off x="2861938" y="3415559"/>
              <a:ext cx="2044888" cy="2044888"/>
            </a:xfrm>
            <a:prstGeom prst="rect">
              <a:avLst/>
            </a:prstGeom>
          </p:spPr>
        </p:pic>
        <p:pic>
          <p:nvPicPr>
            <p:cNvPr id="6" name="Picture 5">
              <a:extLst>
                <a:ext uri="{FF2B5EF4-FFF2-40B4-BE49-F238E27FC236}">
                  <a16:creationId xmlns:a16="http://schemas.microsoft.com/office/drawing/2014/main" id="{2310060B-8F1B-A645-874A-6B077D897E52}"/>
                </a:ext>
              </a:extLst>
            </p:cNvPr>
            <p:cNvPicPr>
              <a:picLocks noChangeAspect="1"/>
            </p:cNvPicPr>
            <p:nvPr userDrawn="1"/>
          </p:nvPicPr>
          <p:blipFill>
            <a:blip r:embed="rId3"/>
            <a:srcRect/>
            <a:stretch/>
          </p:blipFill>
          <p:spPr>
            <a:xfrm>
              <a:off x="6951714" y="3415559"/>
              <a:ext cx="2044888" cy="2044888"/>
            </a:xfrm>
            <a:prstGeom prst="rect">
              <a:avLst/>
            </a:prstGeom>
          </p:spPr>
        </p:pic>
        <p:pic>
          <p:nvPicPr>
            <p:cNvPr id="7" name="Picture 6">
              <a:extLst>
                <a:ext uri="{FF2B5EF4-FFF2-40B4-BE49-F238E27FC236}">
                  <a16:creationId xmlns:a16="http://schemas.microsoft.com/office/drawing/2014/main" id="{0BB75251-E7EC-FE42-88FF-EB1A3309309D}"/>
                </a:ext>
              </a:extLst>
            </p:cNvPr>
            <p:cNvPicPr>
              <a:picLocks noChangeAspect="1"/>
            </p:cNvPicPr>
            <p:nvPr userDrawn="1"/>
          </p:nvPicPr>
          <p:blipFill>
            <a:blip r:embed="rId4"/>
            <a:srcRect/>
            <a:stretch/>
          </p:blipFill>
          <p:spPr>
            <a:xfrm>
              <a:off x="4906826" y="3415559"/>
              <a:ext cx="2044888" cy="2044888"/>
            </a:xfrm>
            <a:prstGeom prst="rect">
              <a:avLst/>
            </a:prstGeom>
          </p:spPr>
        </p:pic>
        <p:pic>
          <p:nvPicPr>
            <p:cNvPr id="8" name="Picture 7">
              <a:extLst>
                <a:ext uri="{FF2B5EF4-FFF2-40B4-BE49-F238E27FC236}">
                  <a16:creationId xmlns:a16="http://schemas.microsoft.com/office/drawing/2014/main" id="{C4351D5E-8C92-8B4F-A317-D1EDF0815873}"/>
                </a:ext>
              </a:extLst>
            </p:cNvPr>
            <p:cNvPicPr>
              <a:picLocks noChangeAspect="1"/>
            </p:cNvPicPr>
            <p:nvPr userDrawn="1"/>
          </p:nvPicPr>
          <p:blipFill>
            <a:blip r:embed="rId5"/>
            <a:srcRect/>
            <a:stretch/>
          </p:blipFill>
          <p:spPr>
            <a:xfrm>
              <a:off x="817050" y="3415559"/>
              <a:ext cx="2044888" cy="2044888"/>
            </a:xfrm>
            <a:prstGeom prst="rect">
              <a:avLst/>
            </a:prstGeom>
          </p:spPr>
        </p:pic>
      </p:grpSp>
    </p:spTree>
    <p:extLst>
      <p:ext uri="{BB962C8B-B14F-4D97-AF65-F5344CB8AC3E}">
        <p14:creationId xmlns:p14="http://schemas.microsoft.com/office/powerpoint/2010/main" val="2186340525"/>
      </p:ext>
    </p:extLst>
  </p:cSld>
  <p:clrMapOvr>
    <a:masterClrMapping/>
  </p:clrMapOvr>
  <p:transition>
    <p:fade/>
  </p:transition>
  <p:extLst>
    <p:ext uri="{DCECCB84-F9BA-43D5-87BE-67443E8EF086}">
      <p15:sldGuideLst xmlns:p15="http://schemas.microsoft.com/office/powerpoint/2012/main">
        <p15:guide id="1" pos="184">
          <p15:clr>
            <a:srgbClr val="CCCCCC"/>
          </p15:clr>
        </p15:guide>
        <p15:guide id="2" pos="7496">
          <p15:clr>
            <a:srgbClr val="CCCCCC"/>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D059F4D2-5DC8-4D9B-A631-B2F4CDE84B69}"/>
              </a:ext>
            </a:extLst>
          </p:cNvPr>
          <p:cNvSpPr txBox="1"/>
          <p:nvPr userDrawn="1"/>
        </p:nvSpPr>
        <p:spPr>
          <a:xfrm>
            <a:off x="584200" y="6375921"/>
            <a:ext cx="1751162" cy="184666"/>
          </a:xfrm>
          <a:prstGeom prst="rect">
            <a:avLst/>
          </a:prstGeom>
          <a:noFill/>
        </p:spPr>
        <p:txBody>
          <a:bodyPr wrap="square" lIns="0" tIns="0" rIns="0" bIns="0" rtlCol="0">
            <a:spAutoFit/>
          </a:bodyPr>
          <a:lstStyle/>
          <a:p>
            <a:pPr algn="l"/>
            <a:fld id="{6251796F-9FD0-4D86-8389-47457FF180D0}" type="slidenum">
              <a:rPr lang="en-US" sz="1200" smtClean="0">
                <a:solidFill>
                  <a:schemeClr val="tx1"/>
                </a:solidFill>
              </a:rPr>
              <a:t>‹#›</a:t>
            </a:fld>
            <a:endParaRPr lang="en-US" sz="1200">
              <a:solidFill>
                <a:schemeClr val="tx1"/>
              </a:solidFill>
            </a:endParaRPr>
          </a:p>
        </p:txBody>
      </p:sp>
    </p:spTree>
    <p:extLst>
      <p:ext uri="{BB962C8B-B14F-4D97-AF65-F5344CB8AC3E}">
        <p14:creationId xmlns:p14="http://schemas.microsoft.com/office/powerpoint/2010/main" val="3052230359"/>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smtClean="0"/>
              <a:t>3/29/2021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344982242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userDrawn="1">
  <p:cSld name="Round 1">
    <p:spTree>
      <p:nvGrpSpPr>
        <p:cNvPr id="1" name=""/>
        <p:cNvGrpSpPr/>
        <p:nvPr/>
      </p:nvGrpSpPr>
      <p:grpSpPr>
        <a:xfrm>
          <a:off x="0" y="0"/>
          <a:ext cx="0" cy="0"/>
          <a:chOff x="0" y="0"/>
          <a:chExt cx="0" cy="0"/>
        </a:xfrm>
      </p:grpSpPr>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p>
            <a:endParaRPr lang="en-AU"/>
          </a:p>
        </p:txBody>
      </p:sp>
      <p:sp>
        <p:nvSpPr>
          <p:cNvPr id="16" name="TextBox 15">
            <a:extLst>
              <a:ext uri="{FF2B5EF4-FFF2-40B4-BE49-F238E27FC236}">
                <a16:creationId xmlns:a16="http://schemas.microsoft.com/office/drawing/2014/main" id="{C887536F-CC7B-46F9-9502-C4795DEA1DD6}"/>
              </a:ext>
            </a:extLst>
          </p:cNvPr>
          <p:cNvSpPr txBox="1"/>
          <p:nvPr userDrawn="1"/>
        </p:nvSpPr>
        <p:spPr>
          <a:xfrm>
            <a:off x="236076" y="783357"/>
            <a:ext cx="1107996" cy="369332"/>
          </a:xfrm>
          <a:prstGeom prst="rect">
            <a:avLst/>
          </a:prstGeom>
          <a:noFill/>
        </p:spPr>
        <p:txBody>
          <a:bodyPr wrap="none" rtlCol="0">
            <a:spAutoFit/>
          </a:bodyPr>
          <a:lstStyle/>
          <a:p>
            <a:r>
              <a:rPr lang="en-AU">
                <a:solidFill>
                  <a:schemeClr val="bg1"/>
                </a:solidFill>
              </a:rPr>
              <a:t>Round 1</a:t>
            </a:r>
          </a:p>
        </p:txBody>
      </p:sp>
      <p:grpSp>
        <p:nvGrpSpPr>
          <p:cNvPr id="17" name="Group 16">
            <a:extLst>
              <a:ext uri="{FF2B5EF4-FFF2-40B4-BE49-F238E27FC236}">
                <a16:creationId xmlns:a16="http://schemas.microsoft.com/office/drawing/2014/main" id="{00B59AC5-D197-476A-B422-25920EF02AEE}"/>
              </a:ext>
            </a:extLst>
          </p:cNvPr>
          <p:cNvGrpSpPr/>
          <p:nvPr userDrawn="1"/>
        </p:nvGrpSpPr>
        <p:grpSpPr>
          <a:xfrm>
            <a:off x="9717050" y="5044634"/>
            <a:ext cx="2360296" cy="1701204"/>
            <a:chOff x="6159203" y="4778627"/>
            <a:chExt cx="2360296" cy="1701204"/>
          </a:xfrm>
        </p:grpSpPr>
        <p:sp>
          <p:nvSpPr>
            <p:cNvPr id="18" name="Rectangle 17">
              <a:extLst>
                <a:ext uri="{FF2B5EF4-FFF2-40B4-BE49-F238E27FC236}">
                  <a16:creationId xmlns:a16="http://schemas.microsoft.com/office/drawing/2014/main" id="{5488A11D-5C1C-426A-AE57-85B2E15B4B14}"/>
                </a:ext>
              </a:extLst>
            </p:cNvPr>
            <p:cNvSpPr/>
            <p:nvPr/>
          </p:nvSpPr>
          <p:spPr>
            <a:xfrm>
              <a:off x="6277354" y="4778627"/>
              <a:ext cx="2017735" cy="523220"/>
            </a:xfrm>
            <a:prstGeom prst="rect">
              <a:avLst/>
            </a:prstGeom>
          </p:spPr>
          <p:txBody>
            <a:bodyPr wrap="square">
              <a:spAutoFit/>
            </a:bodyPr>
            <a:lstStyle/>
            <a:p>
              <a:pPr algn="ctr"/>
              <a:r>
                <a:rPr lang="en-US" sz="2800" b="1" i="1" dirty="0">
                  <a:solidFill>
                    <a:srgbClr val="FFC000"/>
                  </a:solidFill>
                  <a:latin typeface="Gotham Pro" panose="02000503040000020004" pitchFamily="50" charset="0"/>
                  <a:cs typeface="Gotham Pro" panose="02000503040000020004" pitchFamily="50" charset="0"/>
                </a:rPr>
                <a:t>#PPPQ</a:t>
              </a:r>
              <a:endParaRPr lang="en-AU" sz="1100" b="1" dirty="0">
                <a:solidFill>
                  <a:srgbClr val="FFC000"/>
                </a:solidFill>
              </a:endParaRPr>
            </a:p>
          </p:txBody>
        </p:sp>
        <p:grpSp>
          <p:nvGrpSpPr>
            <p:cNvPr id="19" name="Group 18">
              <a:extLst>
                <a:ext uri="{FF2B5EF4-FFF2-40B4-BE49-F238E27FC236}">
                  <a16:creationId xmlns:a16="http://schemas.microsoft.com/office/drawing/2014/main" id="{939E38BC-C639-45C4-85DA-C6CE9723D136}"/>
                </a:ext>
              </a:extLst>
            </p:cNvPr>
            <p:cNvGrpSpPr/>
            <p:nvPr userDrawn="1"/>
          </p:nvGrpSpPr>
          <p:grpSpPr>
            <a:xfrm>
              <a:off x="6159203" y="5278583"/>
              <a:ext cx="2360296" cy="1201248"/>
              <a:chOff x="3533429" y="3106500"/>
              <a:chExt cx="5541538" cy="3182137"/>
            </a:xfrm>
          </p:grpSpPr>
          <p:pic>
            <p:nvPicPr>
              <p:cNvPr id="20" name="Picture 8" descr="Dynamics 365 Logos">
                <a:extLst>
                  <a:ext uri="{FF2B5EF4-FFF2-40B4-BE49-F238E27FC236}">
                    <a16:creationId xmlns:a16="http://schemas.microsoft.com/office/drawing/2014/main" id="{60BC67B8-E777-404F-97D3-8FB0D8D31C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77760" y="4574790"/>
                <a:ext cx="1701702" cy="1694965"/>
              </a:xfrm>
              <a:prstGeom prst="ellipse">
                <a:avLst/>
              </a:prstGeom>
              <a:ln w="28575" cap="rnd">
                <a:solidFill>
                  <a:schemeClr val="bg1"/>
                </a:solidFill>
              </a:ln>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pic>
            <p:nvPicPr>
              <p:cNvPr id="21" name="Picture 20">
                <a:extLst>
                  <a:ext uri="{FF2B5EF4-FFF2-40B4-BE49-F238E27FC236}">
                    <a16:creationId xmlns:a16="http://schemas.microsoft.com/office/drawing/2014/main" id="{09A2E57D-9470-4DF4-AC18-DE06132516FF}"/>
                  </a:ext>
                </a:extLst>
              </p:cNvPr>
              <p:cNvPicPr>
                <a:picLocks noChangeAspect="1"/>
              </p:cNvPicPr>
              <p:nvPr/>
            </p:nvPicPr>
            <p:blipFill>
              <a:blip r:embed="rId3"/>
              <a:stretch>
                <a:fillRect/>
              </a:stretch>
            </p:blipFill>
            <p:spPr>
              <a:xfrm>
                <a:off x="3533429" y="3137094"/>
                <a:ext cx="1681283" cy="1602626"/>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22" name="Picture 21">
                <a:extLst>
                  <a:ext uri="{FF2B5EF4-FFF2-40B4-BE49-F238E27FC236}">
                    <a16:creationId xmlns:a16="http://schemas.microsoft.com/office/drawing/2014/main" id="{972BC1A9-BF44-456E-8570-D5072977B361}"/>
                  </a:ext>
                </a:extLst>
              </p:cNvPr>
              <p:cNvPicPr>
                <a:picLocks noChangeAspect="1"/>
              </p:cNvPicPr>
              <p:nvPr/>
            </p:nvPicPr>
            <p:blipFill>
              <a:blip r:embed="rId4"/>
              <a:stretch>
                <a:fillRect/>
              </a:stretch>
            </p:blipFill>
            <p:spPr>
              <a:xfrm>
                <a:off x="7330174" y="3128605"/>
                <a:ext cx="1744793" cy="1655323"/>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23" name="Picture 22">
                <a:extLst>
                  <a:ext uri="{FF2B5EF4-FFF2-40B4-BE49-F238E27FC236}">
                    <a16:creationId xmlns:a16="http://schemas.microsoft.com/office/drawing/2014/main" id="{5C400E03-B469-438F-90B8-49BD28AF3E8A}"/>
                  </a:ext>
                </a:extLst>
              </p:cNvPr>
              <p:cNvPicPr>
                <a:picLocks noChangeAspect="1"/>
              </p:cNvPicPr>
              <p:nvPr/>
            </p:nvPicPr>
            <p:blipFill>
              <a:blip r:embed="rId5"/>
              <a:stretch>
                <a:fillRect/>
              </a:stretch>
            </p:blipFill>
            <p:spPr>
              <a:xfrm>
                <a:off x="5384257" y="3106500"/>
                <a:ext cx="1771650" cy="1628775"/>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24" name="Picture 23">
                <a:extLst>
                  <a:ext uri="{FF2B5EF4-FFF2-40B4-BE49-F238E27FC236}">
                    <a16:creationId xmlns:a16="http://schemas.microsoft.com/office/drawing/2014/main" id="{16C5E6C5-6DA3-433F-AA2B-F74EEBB7D8AC}"/>
                  </a:ext>
                </a:extLst>
              </p:cNvPr>
              <p:cNvPicPr>
                <a:picLocks noChangeAspect="1"/>
              </p:cNvPicPr>
              <p:nvPr/>
            </p:nvPicPr>
            <p:blipFill>
              <a:blip r:embed="rId6"/>
              <a:stretch>
                <a:fillRect/>
              </a:stretch>
            </p:blipFill>
            <p:spPr>
              <a:xfrm>
                <a:off x="6359748" y="4593672"/>
                <a:ext cx="1752600" cy="1694965"/>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grpSp>
      </p:grpSp>
    </p:spTree>
    <p:extLst>
      <p:ext uri="{BB962C8B-B14F-4D97-AF65-F5344CB8AC3E}">
        <p14:creationId xmlns:p14="http://schemas.microsoft.com/office/powerpoint/2010/main" val="3857875284"/>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smtClean="0"/>
              <a:t>3/29/2021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35775595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Bullets (Text Graphic)">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5F932530-3FBE-5A42-9B04-A71A22669E03}"/>
              </a:ext>
            </a:extLst>
          </p:cNvPr>
          <p:cNvSpPr>
            <a:spLocks noGrp="1"/>
          </p:cNvSpPr>
          <p:nvPr>
            <p:ph type="title"/>
          </p:nvPr>
        </p:nvSpPr>
        <p:spPr>
          <a:xfrm>
            <a:off x="588263" y="1107281"/>
            <a:ext cx="7508990" cy="1106905"/>
          </a:xfrm>
          <a:prstGeom prst="rect">
            <a:avLst/>
          </a:prstGeom>
        </p:spPr>
        <p:txBody>
          <a:bodyPr/>
          <a:lstStyle>
            <a:lvl1pPr>
              <a:defRPr>
                <a:solidFill>
                  <a:schemeClr val="tx1"/>
                </a:solidFill>
              </a:defRPr>
            </a:lvl1pPr>
          </a:lstStyle>
          <a:p>
            <a:r>
              <a:rPr lang="en-US"/>
              <a:t>Click to edit Master title style</a:t>
            </a:r>
          </a:p>
        </p:txBody>
      </p:sp>
      <p:sp>
        <p:nvSpPr>
          <p:cNvPr id="8" name="Content Placeholder 1">
            <a:extLst>
              <a:ext uri="{FF2B5EF4-FFF2-40B4-BE49-F238E27FC236}">
                <a16:creationId xmlns:a16="http://schemas.microsoft.com/office/drawing/2014/main" id="{85AEE1C2-4909-C34F-8C3B-1FECFD978455}"/>
              </a:ext>
            </a:extLst>
          </p:cNvPr>
          <p:cNvSpPr>
            <a:spLocks noGrp="1"/>
          </p:cNvSpPr>
          <p:nvPr>
            <p:ph sz="quarter" idx="11"/>
          </p:nvPr>
        </p:nvSpPr>
        <p:spPr>
          <a:xfrm>
            <a:off x="586390" y="2410095"/>
            <a:ext cx="3566510" cy="4026424"/>
          </a:xfrm>
          <a:prstGeom prst="rect">
            <a:avLst/>
          </a:prstGeo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Picture Placeholder 1">
            <a:extLst>
              <a:ext uri="{FF2B5EF4-FFF2-40B4-BE49-F238E27FC236}">
                <a16:creationId xmlns:a16="http://schemas.microsoft.com/office/drawing/2014/main" id="{078377DE-DBE9-4E42-AE4E-89764637DB97}"/>
              </a:ext>
            </a:extLst>
          </p:cNvPr>
          <p:cNvSpPr>
            <a:spLocks noGrp="1"/>
          </p:cNvSpPr>
          <p:nvPr>
            <p:ph type="pic" sz="quarter" idx="13"/>
          </p:nvPr>
        </p:nvSpPr>
        <p:spPr>
          <a:xfrm>
            <a:off x="4348480" y="2410095"/>
            <a:ext cx="7298088" cy="4026424"/>
          </a:xfrm>
          <a:prstGeom prst="rect">
            <a:avLst/>
          </a:prstGeom>
        </p:spPr>
        <p:txBody>
          <a:bodyPr/>
          <a:lstStyle>
            <a:lvl1pPr>
              <a:defRPr>
                <a:solidFill>
                  <a:schemeClr val="tx1"/>
                </a:solidFill>
              </a:defRPr>
            </a:lvl1pPr>
          </a:lstStyle>
          <a:p>
            <a:r>
              <a:rPr lang="en-US"/>
              <a:t>Click icon to add picture</a:t>
            </a:r>
          </a:p>
        </p:txBody>
      </p:sp>
    </p:spTree>
    <p:extLst>
      <p:ext uri="{BB962C8B-B14F-4D97-AF65-F5344CB8AC3E}">
        <p14:creationId xmlns:p14="http://schemas.microsoft.com/office/powerpoint/2010/main" val="3295918167"/>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userDrawn="1">
  <p:cSld name="Round 2">
    <p:spTree>
      <p:nvGrpSpPr>
        <p:cNvPr id="1" name=""/>
        <p:cNvGrpSpPr/>
        <p:nvPr/>
      </p:nvGrpSpPr>
      <p:grpSpPr>
        <a:xfrm>
          <a:off x="0" y="0"/>
          <a:ext cx="0" cy="0"/>
          <a:chOff x="0" y="0"/>
          <a:chExt cx="0" cy="0"/>
        </a:xfrm>
      </p:grpSpPr>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6" name="TextBox 15">
            <a:extLst>
              <a:ext uri="{FF2B5EF4-FFF2-40B4-BE49-F238E27FC236}">
                <a16:creationId xmlns:a16="http://schemas.microsoft.com/office/drawing/2014/main" id="{C887536F-CC7B-46F9-9502-C4795DEA1DD6}"/>
              </a:ext>
            </a:extLst>
          </p:cNvPr>
          <p:cNvSpPr txBox="1"/>
          <p:nvPr userDrawn="1"/>
        </p:nvSpPr>
        <p:spPr>
          <a:xfrm>
            <a:off x="236076" y="783357"/>
            <a:ext cx="1107996" cy="369332"/>
          </a:xfrm>
          <a:prstGeom prst="rect">
            <a:avLst/>
          </a:prstGeom>
          <a:noFill/>
        </p:spPr>
        <p:txBody>
          <a:bodyPr wrap="none" rtlCol="0">
            <a:spAutoFit/>
          </a:bodyPr>
          <a:lstStyle/>
          <a:p>
            <a:r>
              <a:rPr lang="en-AU">
                <a:solidFill>
                  <a:schemeClr val="bg1"/>
                </a:solidFill>
              </a:rPr>
              <a:t>Round 2</a:t>
            </a:r>
          </a:p>
        </p:txBody>
      </p:sp>
      <p:grpSp>
        <p:nvGrpSpPr>
          <p:cNvPr id="17" name="Group 16">
            <a:extLst>
              <a:ext uri="{FF2B5EF4-FFF2-40B4-BE49-F238E27FC236}">
                <a16:creationId xmlns:a16="http://schemas.microsoft.com/office/drawing/2014/main" id="{D11C38E2-C120-4800-A649-3B2B30A9AE1F}"/>
              </a:ext>
            </a:extLst>
          </p:cNvPr>
          <p:cNvGrpSpPr/>
          <p:nvPr userDrawn="1"/>
        </p:nvGrpSpPr>
        <p:grpSpPr>
          <a:xfrm>
            <a:off x="9717050" y="5044634"/>
            <a:ext cx="2360296" cy="1701204"/>
            <a:chOff x="6159203" y="4778627"/>
            <a:chExt cx="2360296" cy="1701204"/>
          </a:xfrm>
        </p:grpSpPr>
        <p:sp>
          <p:nvSpPr>
            <p:cNvPr id="18" name="Rectangle 17">
              <a:extLst>
                <a:ext uri="{FF2B5EF4-FFF2-40B4-BE49-F238E27FC236}">
                  <a16:creationId xmlns:a16="http://schemas.microsoft.com/office/drawing/2014/main" id="{5E6B0AD9-00FA-46E4-BB3E-6560CDDA9550}"/>
                </a:ext>
              </a:extLst>
            </p:cNvPr>
            <p:cNvSpPr/>
            <p:nvPr/>
          </p:nvSpPr>
          <p:spPr>
            <a:xfrm>
              <a:off x="6277354" y="4778627"/>
              <a:ext cx="2017735" cy="523220"/>
            </a:xfrm>
            <a:prstGeom prst="rect">
              <a:avLst/>
            </a:prstGeom>
          </p:spPr>
          <p:txBody>
            <a:bodyPr wrap="square">
              <a:spAutoFit/>
            </a:bodyPr>
            <a:lstStyle/>
            <a:p>
              <a:pPr algn="ctr"/>
              <a:r>
                <a:rPr lang="en-US" sz="2800" b="1" i="1" dirty="0">
                  <a:solidFill>
                    <a:srgbClr val="FFC000"/>
                  </a:solidFill>
                  <a:latin typeface="Gotham Pro" panose="02000503040000020004" pitchFamily="50" charset="0"/>
                  <a:cs typeface="Gotham Pro" panose="02000503040000020004" pitchFamily="50" charset="0"/>
                </a:rPr>
                <a:t>#PPPQ</a:t>
              </a:r>
              <a:endParaRPr lang="en-AU" sz="1100" b="1" dirty="0">
                <a:solidFill>
                  <a:srgbClr val="FFC000"/>
                </a:solidFill>
              </a:endParaRPr>
            </a:p>
          </p:txBody>
        </p:sp>
        <p:grpSp>
          <p:nvGrpSpPr>
            <p:cNvPr id="19" name="Group 18">
              <a:extLst>
                <a:ext uri="{FF2B5EF4-FFF2-40B4-BE49-F238E27FC236}">
                  <a16:creationId xmlns:a16="http://schemas.microsoft.com/office/drawing/2014/main" id="{69E42CE2-8A68-4C07-88BE-78A971236B35}"/>
                </a:ext>
              </a:extLst>
            </p:cNvPr>
            <p:cNvGrpSpPr/>
            <p:nvPr userDrawn="1"/>
          </p:nvGrpSpPr>
          <p:grpSpPr>
            <a:xfrm>
              <a:off x="6159203" y="5278583"/>
              <a:ext cx="2360296" cy="1201248"/>
              <a:chOff x="3533429" y="3106500"/>
              <a:chExt cx="5541538" cy="3182137"/>
            </a:xfrm>
          </p:grpSpPr>
          <p:pic>
            <p:nvPicPr>
              <p:cNvPr id="20" name="Picture 8" descr="Dynamics 365 Logos">
                <a:extLst>
                  <a:ext uri="{FF2B5EF4-FFF2-40B4-BE49-F238E27FC236}">
                    <a16:creationId xmlns:a16="http://schemas.microsoft.com/office/drawing/2014/main" id="{C226C29A-DF21-4694-ABCD-2B7980839F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77760" y="4574790"/>
                <a:ext cx="1701702" cy="1694965"/>
              </a:xfrm>
              <a:prstGeom prst="ellipse">
                <a:avLst/>
              </a:prstGeom>
              <a:ln w="28575" cap="rnd">
                <a:solidFill>
                  <a:schemeClr val="bg1"/>
                </a:solidFill>
              </a:ln>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pic>
            <p:nvPicPr>
              <p:cNvPr id="21" name="Picture 20">
                <a:extLst>
                  <a:ext uri="{FF2B5EF4-FFF2-40B4-BE49-F238E27FC236}">
                    <a16:creationId xmlns:a16="http://schemas.microsoft.com/office/drawing/2014/main" id="{4562E10D-EDBC-495E-A7BD-AFCBC9198C0F}"/>
                  </a:ext>
                </a:extLst>
              </p:cNvPr>
              <p:cNvPicPr>
                <a:picLocks noChangeAspect="1"/>
              </p:cNvPicPr>
              <p:nvPr/>
            </p:nvPicPr>
            <p:blipFill>
              <a:blip r:embed="rId3"/>
              <a:stretch>
                <a:fillRect/>
              </a:stretch>
            </p:blipFill>
            <p:spPr>
              <a:xfrm>
                <a:off x="3533429" y="3137094"/>
                <a:ext cx="1681283" cy="1602626"/>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22" name="Picture 21">
                <a:extLst>
                  <a:ext uri="{FF2B5EF4-FFF2-40B4-BE49-F238E27FC236}">
                    <a16:creationId xmlns:a16="http://schemas.microsoft.com/office/drawing/2014/main" id="{4FC3E97C-CD5F-4350-A354-761D4CCB07F2}"/>
                  </a:ext>
                </a:extLst>
              </p:cNvPr>
              <p:cNvPicPr>
                <a:picLocks noChangeAspect="1"/>
              </p:cNvPicPr>
              <p:nvPr/>
            </p:nvPicPr>
            <p:blipFill>
              <a:blip r:embed="rId4"/>
              <a:stretch>
                <a:fillRect/>
              </a:stretch>
            </p:blipFill>
            <p:spPr>
              <a:xfrm>
                <a:off x="7330174" y="3128605"/>
                <a:ext cx="1744793" cy="1655323"/>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23" name="Picture 22">
                <a:extLst>
                  <a:ext uri="{FF2B5EF4-FFF2-40B4-BE49-F238E27FC236}">
                    <a16:creationId xmlns:a16="http://schemas.microsoft.com/office/drawing/2014/main" id="{B3D5C245-87B4-47C8-ACAD-0937BF7AFFAA}"/>
                  </a:ext>
                </a:extLst>
              </p:cNvPr>
              <p:cNvPicPr>
                <a:picLocks noChangeAspect="1"/>
              </p:cNvPicPr>
              <p:nvPr/>
            </p:nvPicPr>
            <p:blipFill>
              <a:blip r:embed="rId5"/>
              <a:stretch>
                <a:fillRect/>
              </a:stretch>
            </p:blipFill>
            <p:spPr>
              <a:xfrm>
                <a:off x="5384257" y="3106500"/>
                <a:ext cx="1771650" cy="1628775"/>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24" name="Picture 23">
                <a:extLst>
                  <a:ext uri="{FF2B5EF4-FFF2-40B4-BE49-F238E27FC236}">
                    <a16:creationId xmlns:a16="http://schemas.microsoft.com/office/drawing/2014/main" id="{2EE4FF00-CD6D-4F53-914A-0EA73E44909E}"/>
                  </a:ext>
                </a:extLst>
              </p:cNvPr>
              <p:cNvPicPr>
                <a:picLocks noChangeAspect="1"/>
              </p:cNvPicPr>
              <p:nvPr/>
            </p:nvPicPr>
            <p:blipFill>
              <a:blip r:embed="rId6"/>
              <a:stretch>
                <a:fillRect/>
              </a:stretch>
            </p:blipFill>
            <p:spPr>
              <a:xfrm>
                <a:off x="6359748" y="4593672"/>
                <a:ext cx="1752600" cy="1694965"/>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grpSp>
      </p:grpSp>
    </p:spTree>
    <p:extLst>
      <p:ext uri="{BB962C8B-B14F-4D97-AF65-F5344CB8AC3E}">
        <p14:creationId xmlns:p14="http://schemas.microsoft.com/office/powerpoint/2010/main" val="413215806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userDrawn="1">
  <p:cSld name="Round 3">
    <p:spTree>
      <p:nvGrpSpPr>
        <p:cNvPr id="1" name=""/>
        <p:cNvGrpSpPr/>
        <p:nvPr/>
      </p:nvGrpSpPr>
      <p:grpSpPr>
        <a:xfrm>
          <a:off x="0" y="0"/>
          <a:ext cx="0" cy="0"/>
          <a:chOff x="0" y="0"/>
          <a:chExt cx="0" cy="0"/>
        </a:xfrm>
      </p:grpSpPr>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6" name="TextBox 15">
            <a:extLst>
              <a:ext uri="{FF2B5EF4-FFF2-40B4-BE49-F238E27FC236}">
                <a16:creationId xmlns:a16="http://schemas.microsoft.com/office/drawing/2014/main" id="{C887536F-CC7B-46F9-9502-C4795DEA1DD6}"/>
              </a:ext>
            </a:extLst>
          </p:cNvPr>
          <p:cNvSpPr txBox="1"/>
          <p:nvPr userDrawn="1"/>
        </p:nvSpPr>
        <p:spPr>
          <a:xfrm>
            <a:off x="236076" y="783357"/>
            <a:ext cx="1107996" cy="369332"/>
          </a:xfrm>
          <a:prstGeom prst="rect">
            <a:avLst/>
          </a:prstGeom>
          <a:noFill/>
        </p:spPr>
        <p:txBody>
          <a:bodyPr wrap="none" rtlCol="0">
            <a:spAutoFit/>
          </a:bodyPr>
          <a:lstStyle/>
          <a:p>
            <a:r>
              <a:rPr lang="en-AU">
                <a:solidFill>
                  <a:schemeClr val="bg1"/>
                </a:solidFill>
              </a:rPr>
              <a:t>Round 3</a:t>
            </a:r>
          </a:p>
        </p:txBody>
      </p:sp>
      <p:grpSp>
        <p:nvGrpSpPr>
          <p:cNvPr id="17" name="Group 16">
            <a:extLst>
              <a:ext uri="{FF2B5EF4-FFF2-40B4-BE49-F238E27FC236}">
                <a16:creationId xmlns:a16="http://schemas.microsoft.com/office/drawing/2014/main" id="{05F2E9FB-C93F-4256-AD37-DC6D9C257D82}"/>
              </a:ext>
            </a:extLst>
          </p:cNvPr>
          <p:cNvGrpSpPr/>
          <p:nvPr userDrawn="1"/>
        </p:nvGrpSpPr>
        <p:grpSpPr>
          <a:xfrm>
            <a:off x="9717050" y="5044634"/>
            <a:ext cx="2360296" cy="1701204"/>
            <a:chOff x="6159203" y="4778627"/>
            <a:chExt cx="2360296" cy="1701204"/>
          </a:xfrm>
        </p:grpSpPr>
        <p:sp>
          <p:nvSpPr>
            <p:cNvPr id="18" name="Rectangle 17">
              <a:extLst>
                <a:ext uri="{FF2B5EF4-FFF2-40B4-BE49-F238E27FC236}">
                  <a16:creationId xmlns:a16="http://schemas.microsoft.com/office/drawing/2014/main" id="{27B05B2A-BF45-49A1-ACB0-2FF40DA3DECF}"/>
                </a:ext>
              </a:extLst>
            </p:cNvPr>
            <p:cNvSpPr/>
            <p:nvPr/>
          </p:nvSpPr>
          <p:spPr>
            <a:xfrm>
              <a:off x="6277354" y="4778627"/>
              <a:ext cx="2017735" cy="523220"/>
            </a:xfrm>
            <a:prstGeom prst="rect">
              <a:avLst/>
            </a:prstGeom>
          </p:spPr>
          <p:txBody>
            <a:bodyPr wrap="square">
              <a:spAutoFit/>
            </a:bodyPr>
            <a:lstStyle/>
            <a:p>
              <a:pPr algn="ctr"/>
              <a:r>
                <a:rPr lang="en-US" sz="2800" b="1" i="1" dirty="0">
                  <a:solidFill>
                    <a:srgbClr val="FFC000"/>
                  </a:solidFill>
                  <a:latin typeface="Gotham Pro" panose="02000503040000020004" pitchFamily="50" charset="0"/>
                  <a:cs typeface="Gotham Pro" panose="02000503040000020004" pitchFamily="50" charset="0"/>
                </a:rPr>
                <a:t>#PPPQ</a:t>
              </a:r>
              <a:endParaRPr lang="en-AU" sz="1100" b="1" dirty="0">
                <a:solidFill>
                  <a:srgbClr val="FFC000"/>
                </a:solidFill>
              </a:endParaRPr>
            </a:p>
          </p:txBody>
        </p:sp>
        <p:grpSp>
          <p:nvGrpSpPr>
            <p:cNvPr id="19" name="Group 18">
              <a:extLst>
                <a:ext uri="{FF2B5EF4-FFF2-40B4-BE49-F238E27FC236}">
                  <a16:creationId xmlns:a16="http://schemas.microsoft.com/office/drawing/2014/main" id="{669BFFD3-CF3B-47A6-9699-186EBEADBC02}"/>
                </a:ext>
              </a:extLst>
            </p:cNvPr>
            <p:cNvGrpSpPr/>
            <p:nvPr userDrawn="1"/>
          </p:nvGrpSpPr>
          <p:grpSpPr>
            <a:xfrm>
              <a:off x="6159203" y="5278583"/>
              <a:ext cx="2360296" cy="1201248"/>
              <a:chOff x="3533429" y="3106500"/>
              <a:chExt cx="5541538" cy="3182137"/>
            </a:xfrm>
          </p:grpSpPr>
          <p:pic>
            <p:nvPicPr>
              <p:cNvPr id="20" name="Picture 8" descr="Dynamics 365 Logos">
                <a:extLst>
                  <a:ext uri="{FF2B5EF4-FFF2-40B4-BE49-F238E27FC236}">
                    <a16:creationId xmlns:a16="http://schemas.microsoft.com/office/drawing/2014/main" id="{2D4C68F7-61AA-4F52-B644-EF15F6A115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77760" y="4574790"/>
                <a:ext cx="1701702" cy="1694965"/>
              </a:xfrm>
              <a:prstGeom prst="ellipse">
                <a:avLst/>
              </a:prstGeom>
              <a:ln w="28575" cap="rnd">
                <a:solidFill>
                  <a:schemeClr val="bg1"/>
                </a:solidFill>
              </a:ln>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pic>
            <p:nvPicPr>
              <p:cNvPr id="21" name="Picture 20">
                <a:extLst>
                  <a:ext uri="{FF2B5EF4-FFF2-40B4-BE49-F238E27FC236}">
                    <a16:creationId xmlns:a16="http://schemas.microsoft.com/office/drawing/2014/main" id="{B1E45F24-DBA2-4F5C-AFCB-DB2FDD4EF1F7}"/>
                  </a:ext>
                </a:extLst>
              </p:cNvPr>
              <p:cNvPicPr>
                <a:picLocks noChangeAspect="1"/>
              </p:cNvPicPr>
              <p:nvPr/>
            </p:nvPicPr>
            <p:blipFill>
              <a:blip r:embed="rId3"/>
              <a:stretch>
                <a:fillRect/>
              </a:stretch>
            </p:blipFill>
            <p:spPr>
              <a:xfrm>
                <a:off x="3533429" y="3137094"/>
                <a:ext cx="1681283" cy="1602626"/>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22" name="Picture 21">
                <a:extLst>
                  <a:ext uri="{FF2B5EF4-FFF2-40B4-BE49-F238E27FC236}">
                    <a16:creationId xmlns:a16="http://schemas.microsoft.com/office/drawing/2014/main" id="{95988099-B94E-4280-907F-66784DDD6DC3}"/>
                  </a:ext>
                </a:extLst>
              </p:cNvPr>
              <p:cNvPicPr>
                <a:picLocks noChangeAspect="1"/>
              </p:cNvPicPr>
              <p:nvPr/>
            </p:nvPicPr>
            <p:blipFill>
              <a:blip r:embed="rId4"/>
              <a:stretch>
                <a:fillRect/>
              </a:stretch>
            </p:blipFill>
            <p:spPr>
              <a:xfrm>
                <a:off x="7330174" y="3128605"/>
                <a:ext cx="1744793" cy="1655323"/>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23" name="Picture 22">
                <a:extLst>
                  <a:ext uri="{FF2B5EF4-FFF2-40B4-BE49-F238E27FC236}">
                    <a16:creationId xmlns:a16="http://schemas.microsoft.com/office/drawing/2014/main" id="{E8BEB256-928B-4C5D-8562-CF727E3F6F7E}"/>
                  </a:ext>
                </a:extLst>
              </p:cNvPr>
              <p:cNvPicPr>
                <a:picLocks noChangeAspect="1"/>
              </p:cNvPicPr>
              <p:nvPr/>
            </p:nvPicPr>
            <p:blipFill>
              <a:blip r:embed="rId5"/>
              <a:stretch>
                <a:fillRect/>
              </a:stretch>
            </p:blipFill>
            <p:spPr>
              <a:xfrm>
                <a:off x="5384257" y="3106500"/>
                <a:ext cx="1771650" cy="1628775"/>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24" name="Picture 23">
                <a:extLst>
                  <a:ext uri="{FF2B5EF4-FFF2-40B4-BE49-F238E27FC236}">
                    <a16:creationId xmlns:a16="http://schemas.microsoft.com/office/drawing/2014/main" id="{1339B769-4120-4480-B5AF-8281BAED4BE2}"/>
                  </a:ext>
                </a:extLst>
              </p:cNvPr>
              <p:cNvPicPr>
                <a:picLocks noChangeAspect="1"/>
              </p:cNvPicPr>
              <p:nvPr/>
            </p:nvPicPr>
            <p:blipFill>
              <a:blip r:embed="rId6"/>
              <a:stretch>
                <a:fillRect/>
              </a:stretch>
            </p:blipFill>
            <p:spPr>
              <a:xfrm>
                <a:off x="6359748" y="4593672"/>
                <a:ext cx="1752600" cy="1694965"/>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grpSp>
      </p:grpSp>
    </p:spTree>
    <p:extLst>
      <p:ext uri="{BB962C8B-B14F-4D97-AF65-F5344CB8AC3E}">
        <p14:creationId xmlns:p14="http://schemas.microsoft.com/office/powerpoint/2010/main" val="40783529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Bullets (Text Graphic 2)">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074CA801-4D61-664C-82C4-0B15DE14F9C1}"/>
              </a:ext>
            </a:extLst>
          </p:cNvPr>
          <p:cNvSpPr>
            <a:spLocks noGrp="1"/>
          </p:cNvSpPr>
          <p:nvPr>
            <p:ph type="title"/>
          </p:nvPr>
        </p:nvSpPr>
        <p:spPr>
          <a:xfrm>
            <a:off x="588263" y="1107281"/>
            <a:ext cx="7508990" cy="1106905"/>
          </a:xfrm>
          <a:prstGeom prst="rect">
            <a:avLst/>
          </a:prstGeom>
        </p:spPr>
        <p:txBody>
          <a:bodyPr/>
          <a:lstStyle>
            <a:lvl1pPr>
              <a:defRPr>
                <a:solidFill>
                  <a:schemeClr val="tx1"/>
                </a:solidFill>
              </a:defRPr>
            </a:lvl1pPr>
          </a:lstStyle>
          <a:p>
            <a:r>
              <a:rPr lang="en-US"/>
              <a:t>Click to edit Master title style</a:t>
            </a:r>
          </a:p>
        </p:txBody>
      </p:sp>
      <p:sp>
        <p:nvSpPr>
          <p:cNvPr id="7" name="Content Placeholder 1">
            <a:extLst>
              <a:ext uri="{FF2B5EF4-FFF2-40B4-BE49-F238E27FC236}">
                <a16:creationId xmlns:a16="http://schemas.microsoft.com/office/drawing/2014/main" id="{6C3DB885-D7C4-944E-A71A-D28B2FADFB1B}"/>
              </a:ext>
            </a:extLst>
          </p:cNvPr>
          <p:cNvSpPr>
            <a:spLocks noGrp="1"/>
          </p:cNvSpPr>
          <p:nvPr>
            <p:ph sz="quarter" idx="11"/>
          </p:nvPr>
        </p:nvSpPr>
        <p:spPr>
          <a:xfrm>
            <a:off x="4342757" y="2410095"/>
            <a:ext cx="7260979" cy="4026424"/>
          </a:xfrm>
          <a:prstGeom prst="rect">
            <a:avLst/>
          </a:prstGeo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Picture Placeholder 1">
            <a:extLst>
              <a:ext uri="{FF2B5EF4-FFF2-40B4-BE49-F238E27FC236}">
                <a16:creationId xmlns:a16="http://schemas.microsoft.com/office/drawing/2014/main" id="{1AEA95A8-4898-0D49-940C-E825DA81394B}"/>
              </a:ext>
            </a:extLst>
          </p:cNvPr>
          <p:cNvSpPr>
            <a:spLocks noGrp="1"/>
          </p:cNvSpPr>
          <p:nvPr>
            <p:ph type="pic" sz="quarter" idx="13"/>
          </p:nvPr>
        </p:nvSpPr>
        <p:spPr>
          <a:xfrm>
            <a:off x="588263" y="2410095"/>
            <a:ext cx="3397950" cy="4026424"/>
          </a:xfrm>
          <a:prstGeom prst="rect">
            <a:avLst/>
          </a:prstGeom>
        </p:spPr>
        <p:txBody>
          <a:bodyPr/>
          <a:lstStyle>
            <a:lvl1pPr>
              <a:defRPr>
                <a:solidFill>
                  <a:schemeClr val="tx1"/>
                </a:solidFill>
              </a:defRPr>
            </a:lvl1pPr>
          </a:lstStyle>
          <a:p>
            <a:r>
              <a:rPr lang="en-US"/>
              <a:t>Click icon to add picture</a:t>
            </a:r>
          </a:p>
        </p:txBody>
      </p:sp>
    </p:spTree>
    <p:extLst>
      <p:ext uri="{BB962C8B-B14F-4D97-AF65-F5344CB8AC3E}">
        <p14:creationId xmlns:p14="http://schemas.microsoft.com/office/powerpoint/2010/main" val="407812090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A2A826B-C457-0C4E-ADD8-65F91F2AA902}"/>
              </a:ext>
            </a:extLst>
          </p:cNvPr>
          <p:cNvSpPr>
            <a:spLocks noGrp="1"/>
          </p:cNvSpPr>
          <p:nvPr>
            <p:ph type="title"/>
          </p:nvPr>
        </p:nvSpPr>
        <p:spPr>
          <a:xfrm>
            <a:off x="588263" y="1107281"/>
            <a:ext cx="7508990" cy="1106905"/>
          </a:xfrm>
          <a:prstGeom prst="rect">
            <a:avLst/>
          </a:prstGeom>
        </p:spPr>
        <p:txBody>
          <a:bodyPr/>
          <a:lstStyle>
            <a:lvl1pPr>
              <a:defRPr>
                <a:solidFill>
                  <a:schemeClr val="tx1"/>
                </a:solidFill>
              </a:defRPr>
            </a:lvl1pPr>
          </a:lstStyle>
          <a:p>
            <a:r>
              <a:rPr lang="en-US"/>
              <a:t>Click to edit Master title style</a:t>
            </a:r>
          </a:p>
        </p:txBody>
      </p:sp>
      <p:sp>
        <p:nvSpPr>
          <p:cNvPr id="7" name="Content Placeholder 1">
            <a:extLst>
              <a:ext uri="{FF2B5EF4-FFF2-40B4-BE49-F238E27FC236}">
                <a16:creationId xmlns:a16="http://schemas.microsoft.com/office/drawing/2014/main" id="{328D7AA7-4B7E-8643-8A3A-804B8358284D}"/>
              </a:ext>
            </a:extLst>
          </p:cNvPr>
          <p:cNvSpPr>
            <a:spLocks noGrp="1"/>
          </p:cNvSpPr>
          <p:nvPr>
            <p:ph sz="quarter" idx="11"/>
          </p:nvPr>
        </p:nvSpPr>
        <p:spPr>
          <a:xfrm>
            <a:off x="586390" y="2410095"/>
            <a:ext cx="10965054" cy="4026424"/>
          </a:xfrm>
          <a:prstGeom prst="rect">
            <a:avLst/>
          </a:prstGeo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2623523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2 Col)">
    <p:spTree>
      <p:nvGrpSpPr>
        <p:cNvPr id="1" name=""/>
        <p:cNvGrpSpPr/>
        <p:nvPr/>
      </p:nvGrpSpPr>
      <p:grpSpPr>
        <a:xfrm>
          <a:off x="0" y="0"/>
          <a:ext cx="0" cy="0"/>
          <a:chOff x="0" y="0"/>
          <a:chExt cx="0" cy="0"/>
        </a:xfrm>
      </p:grpSpPr>
      <p:sp>
        <p:nvSpPr>
          <p:cNvPr id="5" name="Content Placeholder 1">
            <a:extLst>
              <a:ext uri="{FF2B5EF4-FFF2-40B4-BE49-F238E27FC236}">
                <a16:creationId xmlns:a16="http://schemas.microsoft.com/office/drawing/2014/main" id="{1CEC6538-6B8D-E342-BC54-87C4439E5B5D}"/>
              </a:ext>
            </a:extLst>
          </p:cNvPr>
          <p:cNvSpPr>
            <a:spLocks noGrp="1"/>
          </p:cNvSpPr>
          <p:nvPr>
            <p:ph sz="quarter" idx="11"/>
          </p:nvPr>
        </p:nvSpPr>
        <p:spPr>
          <a:xfrm>
            <a:off x="586390" y="2410094"/>
            <a:ext cx="5415759" cy="3840687"/>
          </a:xfrm>
          <a:prstGeom prst="rect">
            <a:avLst/>
          </a:prstGeo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2">
            <a:extLst>
              <a:ext uri="{FF2B5EF4-FFF2-40B4-BE49-F238E27FC236}">
                <a16:creationId xmlns:a16="http://schemas.microsoft.com/office/drawing/2014/main" id="{45B725BE-3088-094D-9459-B078290CAB27}"/>
              </a:ext>
            </a:extLst>
          </p:cNvPr>
          <p:cNvSpPr>
            <a:spLocks noGrp="1"/>
          </p:cNvSpPr>
          <p:nvPr>
            <p:ph sz="quarter" idx="12"/>
          </p:nvPr>
        </p:nvSpPr>
        <p:spPr>
          <a:xfrm>
            <a:off x="6189853" y="2410094"/>
            <a:ext cx="5456715" cy="3840687"/>
          </a:xfrm>
          <a:prstGeom prst="rect">
            <a:avLst/>
          </a:prstGeo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itle 1">
            <a:extLst>
              <a:ext uri="{FF2B5EF4-FFF2-40B4-BE49-F238E27FC236}">
                <a16:creationId xmlns:a16="http://schemas.microsoft.com/office/drawing/2014/main" id="{9596587A-5A28-4946-A07C-A64E320914AD}"/>
              </a:ext>
            </a:extLst>
          </p:cNvPr>
          <p:cNvSpPr>
            <a:spLocks noGrp="1"/>
          </p:cNvSpPr>
          <p:nvPr>
            <p:ph type="title"/>
          </p:nvPr>
        </p:nvSpPr>
        <p:spPr>
          <a:xfrm>
            <a:off x="588263" y="1107280"/>
            <a:ext cx="7508990" cy="1106905"/>
          </a:xfrm>
          <a:prstGeom prst="rect">
            <a:avLst/>
          </a:prstGeom>
        </p:spPr>
        <p:txBody>
          <a:bodyPr/>
          <a:lstStyle>
            <a:lvl1pPr>
              <a:defRPr>
                <a:solidFill>
                  <a:schemeClr val="tx1"/>
                </a:solidFill>
              </a:defRPr>
            </a:lvl1pPr>
          </a:lstStyle>
          <a:p>
            <a:r>
              <a:rPr lang="en-US"/>
              <a:t>Click to edit Master title style</a:t>
            </a:r>
          </a:p>
        </p:txBody>
      </p:sp>
    </p:spTree>
    <p:extLst>
      <p:ext uri="{BB962C8B-B14F-4D97-AF65-F5344CB8AC3E}">
        <p14:creationId xmlns:p14="http://schemas.microsoft.com/office/powerpoint/2010/main" val="353239377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EF0594BB-F758-D340-B6C9-F61816CAD541}"/>
              </a:ext>
            </a:extLst>
          </p:cNvPr>
          <p:cNvSpPr>
            <a:spLocks noGrp="1"/>
          </p:cNvSpPr>
          <p:nvPr>
            <p:ph type="title"/>
          </p:nvPr>
        </p:nvSpPr>
        <p:spPr>
          <a:xfrm>
            <a:off x="588263" y="1107280"/>
            <a:ext cx="7508990" cy="1106905"/>
          </a:xfrm>
          <a:prstGeom prst="rect">
            <a:avLst/>
          </a:prstGeom>
        </p:spPr>
        <p:txBody>
          <a:bodyPr/>
          <a:lstStyle>
            <a:lvl1pPr>
              <a:defRPr>
                <a:solidFill>
                  <a:schemeClr val="tx1"/>
                </a:solidFill>
              </a:defRPr>
            </a:lvl1pPr>
          </a:lstStyle>
          <a:p>
            <a:r>
              <a:rPr lang="en-US"/>
              <a:t>Click to edit Master title style</a:t>
            </a:r>
          </a:p>
        </p:txBody>
      </p:sp>
    </p:spTree>
    <p:extLst>
      <p:ext uri="{BB962C8B-B14F-4D97-AF65-F5344CB8AC3E}">
        <p14:creationId xmlns:p14="http://schemas.microsoft.com/office/powerpoint/2010/main" val="138644188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jpeg"/><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em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18" Type="http://schemas.openxmlformats.org/officeDocument/2006/relationships/image" Target="../media/image12.png"/><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17" Type="http://schemas.openxmlformats.org/officeDocument/2006/relationships/image" Target="../media/image2.emf"/><Relationship Id="rId2" Type="http://schemas.openxmlformats.org/officeDocument/2006/relationships/slideLayout" Target="../slideLayouts/slideLayout18.xml"/><Relationship Id="rId16" Type="http://schemas.openxmlformats.org/officeDocument/2006/relationships/image" Target="../media/image11.jpeg"/><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5" Type="http://schemas.openxmlformats.org/officeDocument/2006/relationships/theme" Target="../theme/theme2.xml"/><Relationship Id="rId10" Type="http://schemas.openxmlformats.org/officeDocument/2006/relationships/slideLayout" Target="../slideLayouts/slideLayout26.xml"/><Relationship Id="rId19" Type="http://schemas.openxmlformats.org/officeDocument/2006/relationships/image" Target="../media/image13.png"/><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slideLayout" Target="../slideLayouts/slideLayout3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8.xml"/><Relationship Id="rId13" Type="http://schemas.openxmlformats.org/officeDocument/2006/relationships/slideLayout" Target="../slideLayouts/slideLayout43.xml"/><Relationship Id="rId18" Type="http://schemas.openxmlformats.org/officeDocument/2006/relationships/slideLayout" Target="../slideLayouts/slideLayout48.xml"/><Relationship Id="rId26" Type="http://schemas.openxmlformats.org/officeDocument/2006/relationships/image" Target="../media/image4.png"/><Relationship Id="rId3" Type="http://schemas.openxmlformats.org/officeDocument/2006/relationships/slideLayout" Target="../slideLayouts/slideLayout33.xml"/><Relationship Id="rId21" Type="http://schemas.openxmlformats.org/officeDocument/2006/relationships/slideLayout" Target="../slideLayouts/slideLayout51.xml"/><Relationship Id="rId7" Type="http://schemas.openxmlformats.org/officeDocument/2006/relationships/slideLayout" Target="../slideLayouts/slideLayout37.xml"/><Relationship Id="rId12" Type="http://schemas.openxmlformats.org/officeDocument/2006/relationships/slideLayout" Target="../slideLayouts/slideLayout42.xml"/><Relationship Id="rId17" Type="http://schemas.openxmlformats.org/officeDocument/2006/relationships/slideLayout" Target="../slideLayouts/slideLayout47.xml"/><Relationship Id="rId25" Type="http://schemas.openxmlformats.org/officeDocument/2006/relationships/image" Target="../media/image3.png"/><Relationship Id="rId2" Type="http://schemas.openxmlformats.org/officeDocument/2006/relationships/slideLayout" Target="../slideLayouts/slideLayout32.xml"/><Relationship Id="rId16" Type="http://schemas.openxmlformats.org/officeDocument/2006/relationships/slideLayout" Target="../slideLayouts/slideLayout46.xml"/><Relationship Id="rId20" Type="http://schemas.openxmlformats.org/officeDocument/2006/relationships/slideLayout" Target="../slideLayouts/slideLayout50.xml"/><Relationship Id="rId1" Type="http://schemas.openxmlformats.org/officeDocument/2006/relationships/slideLayout" Target="../slideLayouts/slideLayout31.xml"/><Relationship Id="rId6" Type="http://schemas.openxmlformats.org/officeDocument/2006/relationships/slideLayout" Target="../slideLayouts/slideLayout36.xml"/><Relationship Id="rId11" Type="http://schemas.openxmlformats.org/officeDocument/2006/relationships/slideLayout" Target="../slideLayouts/slideLayout41.xml"/><Relationship Id="rId24" Type="http://schemas.openxmlformats.org/officeDocument/2006/relationships/image" Target="../media/image6.png"/><Relationship Id="rId5" Type="http://schemas.openxmlformats.org/officeDocument/2006/relationships/slideLayout" Target="../slideLayouts/slideLayout35.xml"/><Relationship Id="rId15" Type="http://schemas.openxmlformats.org/officeDocument/2006/relationships/slideLayout" Target="../slideLayouts/slideLayout45.xml"/><Relationship Id="rId23" Type="http://schemas.openxmlformats.org/officeDocument/2006/relationships/image" Target="../media/image2.emf"/><Relationship Id="rId10" Type="http://schemas.openxmlformats.org/officeDocument/2006/relationships/slideLayout" Target="../slideLayouts/slideLayout40.xml"/><Relationship Id="rId19" Type="http://schemas.openxmlformats.org/officeDocument/2006/relationships/slideLayout" Target="../slideLayouts/slideLayout49.xml"/><Relationship Id="rId4" Type="http://schemas.openxmlformats.org/officeDocument/2006/relationships/slideLayout" Target="../slideLayouts/slideLayout34.xml"/><Relationship Id="rId9" Type="http://schemas.openxmlformats.org/officeDocument/2006/relationships/slideLayout" Target="../slideLayouts/slideLayout39.xml"/><Relationship Id="rId14" Type="http://schemas.openxmlformats.org/officeDocument/2006/relationships/slideLayout" Target="../slideLayouts/slideLayout44.xml"/><Relationship Id="rId22"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8">
            <a:lum/>
          </a:blip>
          <a:srcRect/>
          <a:stretch>
            <a:fillRect/>
          </a:stretch>
        </a:blipFill>
        <a:effectLst/>
      </p:bgPr>
    </p:bg>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56440BE9-FB7B-B047-8F94-301096C62764}"/>
              </a:ext>
            </a:extLst>
          </p:cNvPr>
          <p:cNvGrpSpPr/>
          <p:nvPr userDrawn="1"/>
        </p:nvGrpSpPr>
        <p:grpSpPr>
          <a:xfrm rot="5400000">
            <a:off x="8799956" y="3655407"/>
            <a:ext cx="8028432" cy="671318"/>
            <a:chOff x="2697136" y="3906990"/>
            <a:chExt cx="8028432" cy="671318"/>
          </a:xfrm>
        </p:grpSpPr>
        <p:pic>
          <p:nvPicPr>
            <p:cNvPr id="49"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D7C23672-022A-8249-BC07-90C66FCA7091}"/>
                </a:ext>
                <a:ext uri="{C183D7F6-B498-43B3-948B-1728B52AA6E4}">
                  <adec:decorative xmlns:adec="http://schemas.microsoft.com/office/drawing/2017/decorative" val="0"/>
                </a:ext>
              </a:extLst>
            </p:cNvPr>
            <p:cNvPicPr>
              <a:picLocks noChangeAspect="1"/>
            </p:cNvPicPr>
            <p:nvPr userDrawn="1"/>
          </p:nvPicPr>
          <p:blipFill rotWithShape="1">
            <a:blip r:embed="rId19"/>
            <a:srcRect l="762" t="81642"/>
            <a:stretch/>
          </p:blipFill>
          <p:spPr>
            <a:xfrm>
              <a:off x="3867568" y="4148055"/>
              <a:ext cx="6858000" cy="214882"/>
            </a:xfrm>
            <a:prstGeom prst="rect">
              <a:avLst/>
            </a:prstGeom>
          </p:spPr>
        </p:pic>
        <p:pic>
          <p:nvPicPr>
            <p:cNvPr id="50"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891C1777-828C-934E-ACF8-094CE9E57516}"/>
                </a:ext>
                <a:ext uri="{C183D7F6-B498-43B3-948B-1728B52AA6E4}">
                  <adec:decorative xmlns:adec="http://schemas.microsoft.com/office/drawing/2017/decorative" val="0"/>
                </a:ext>
              </a:extLst>
            </p:cNvPr>
            <p:cNvPicPr>
              <a:picLocks noChangeAspect="1"/>
            </p:cNvPicPr>
            <p:nvPr userDrawn="1"/>
          </p:nvPicPr>
          <p:blipFill rotWithShape="1">
            <a:blip r:embed="rId19"/>
            <a:srcRect l="762" t="2805" b="78837"/>
            <a:stretch/>
          </p:blipFill>
          <p:spPr>
            <a:xfrm>
              <a:off x="3867568" y="3906990"/>
              <a:ext cx="6858000" cy="214882"/>
            </a:xfrm>
            <a:prstGeom prst="rect">
              <a:avLst/>
            </a:prstGeom>
          </p:spPr>
        </p:pic>
        <p:pic>
          <p:nvPicPr>
            <p:cNvPr id="51"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1E4D2B9D-F980-FE42-A8E2-680385BD3F7C}"/>
                </a:ext>
                <a:ext uri="{C183D7F6-B498-43B3-948B-1728B52AA6E4}">
                  <adec:decorative xmlns:adec="http://schemas.microsoft.com/office/drawing/2017/decorative" val="0"/>
                </a:ext>
              </a:extLst>
            </p:cNvPr>
            <p:cNvPicPr>
              <a:picLocks noChangeAspect="1"/>
            </p:cNvPicPr>
            <p:nvPr userDrawn="1"/>
          </p:nvPicPr>
          <p:blipFill rotWithShape="1">
            <a:blip r:embed="rId19"/>
            <a:srcRect l="66959" t="22313" r="16443" b="20453"/>
            <a:stretch/>
          </p:blipFill>
          <p:spPr>
            <a:xfrm>
              <a:off x="2697136" y="3908384"/>
              <a:ext cx="1146986" cy="669924"/>
            </a:xfrm>
            <a:prstGeom prst="rect">
              <a:avLst/>
            </a:prstGeom>
          </p:spPr>
        </p:pic>
      </p:grpSp>
      <p:sp>
        <p:nvSpPr>
          <p:cNvPr id="2" name="btfpLayoutConfig" hidden="1">
            <a:extLst>
              <a:ext uri="{FF2B5EF4-FFF2-40B4-BE49-F238E27FC236}">
                <a16:creationId xmlns:a16="http://schemas.microsoft.com/office/drawing/2014/main" id="{386F9976-E726-4022-822A-C3E62F45D549}"/>
              </a:ext>
            </a:extLst>
          </p:cNvPr>
          <p:cNvSpPr txBox="1"/>
          <p:nvPr userDrawn="1"/>
        </p:nvSpPr>
        <p:spPr>
          <a:xfrm>
            <a:off x="12700" y="12700"/>
            <a:ext cx="8890000" cy="15389"/>
          </a:xfrm>
          <a:prstGeom prst="rect">
            <a:avLst/>
          </a:prstGeom>
          <a:noFill/>
        </p:spPr>
        <p:txBody>
          <a:bodyPr vert="horz" wrap="square" lIns="0" tIns="0" rIns="0" bIns="0" rtlCol="0">
            <a:spAutoFit/>
          </a:bodyPr>
          <a:lstStyle/>
          <a:p>
            <a:pPr algn="l"/>
            <a:r>
              <a:rPr lang="en-US" sz="100">
                <a:gradFill flip="none" rotWithShape="1">
                  <a:gsLst>
                    <a:gs pos="2917">
                      <a:srgbClr val="FFFFFF">
                        <a:alpha val="0"/>
                      </a:srgbClr>
                    </a:gs>
                    <a:gs pos="30000">
                      <a:schemeClr val="tx1">
                        <a:alpha val="0"/>
                      </a:schemeClr>
                    </a:gs>
                  </a:gsLst>
                  <a:lin ang="5400000" scaled="0"/>
                  <a:tileRect/>
                </a:gradFill>
              </a:rPr>
              <a:t>overall_0_132242752929755876 columns_1_132242752929755876 </a:t>
            </a:r>
            <a:endParaRPr lang="en-US" sz="100" err="1">
              <a:gradFill flip="none" rotWithShape="1">
                <a:gsLst>
                  <a:gs pos="2917">
                    <a:srgbClr val="FFFFFF">
                      <a:alpha val="0"/>
                    </a:srgbClr>
                  </a:gs>
                  <a:gs pos="30000">
                    <a:schemeClr val="tx1">
                      <a:alpha val="0"/>
                    </a:schemeClr>
                  </a:gs>
                </a:gsLst>
                <a:lin ang="5400000" scaled="0"/>
                <a:tileRect/>
              </a:gradFill>
            </a:endParaRPr>
          </a:p>
        </p:txBody>
      </p:sp>
      <p:pic>
        <p:nvPicPr>
          <p:cNvPr id="8" name="Picture 7">
            <a:extLst>
              <a:ext uri="{FF2B5EF4-FFF2-40B4-BE49-F238E27FC236}">
                <a16:creationId xmlns:a16="http://schemas.microsoft.com/office/drawing/2014/main" id="{C2AD0090-769F-F14C-9904-7F22C556E239}"/>
              </a:ext>
            </a:extLst>
          </p:cNvPr>
          <p:cNvPicPr>
            <a:picLocks noChangeAspect="1"/>
          </p:cNvPicPr>
          <p:nvPr userDrawn="1"/>
        </p:nvPicPr>
        <p:blipFill>
          <a:blip r:embed="rId20"/>
          <a:stretch>
            <a:fillRect/>
          </a:stretch>
        </p:blipFill>
        <p:spPr>
          <a:xfrm>
            <a:off x="10955338" y="277717"/>
            <a:ext cx="876300" cy="186116"/>
          </a:xfrm>
          <a:prstGeom prst="rect">
            <a:avLst/>
          </a:prstGeom>
        </p:spPr>
      </p:pic>
      <p:pic>
        <p:nvPicPr>
          <p:cNvPr id="14" name="Picture 13">
            <a:extLst>
              <a:ext uri="{FF2B5EF4-FFF2-40B4-BE49-F238E27FC236}">
                <a16:creationId xmlns:a16="http://schemas.microsoft.com/office/drawing/2014/main" id="{5DAA3DA2-01C1-4242-B5F6-B5B24B5390AB}"/>
              </a:ext>
            </a:extLst>
          </p:cNvPr>
          <p:cNvPicPr>
            <a:picLocks noChangeAspect="1"/>
          </p:cNvPicPr>
          <p:nvPr userDrawn="1"/>
        </p:nvPicPr>
        <p:blipFill>
          <a:blip r:embed="rId21"/>
          <a:stretch>
            <a:fillRect/>
          </a:stretch>
        </p:blipFill>
        <p:spPr>
          <a:xfrm>
            <a:off x="360362" y="277717"/>
            <a:ext cx="1935163" cy="175165"/>
          </a:xfrm>
          <a:prstGeom prst="rect">
            <a:avLst/>
          </a:prstGeom>
        </p:spPr>
      </p:pic>
    </p:spTree>
    <p:extLst>
      <p:ext uri="{BB962C8B-B14F-4D97-AF65-F5344CB8AC3E}">
        <p14:creationId xmlns:p14="http://schemas.microsoft.com/office/powerpoint/2010/main" val="2980725613"/>
      </p:ext>
    </p:extLst>
  </p:cSld>
  <p:clrMap bg1="lt1" tx1="dk1" bg2="lt2" tx2="dk2" accent1="accent1" accent2="accent2" accent3="accent3" accent4="accent4" accent5="accent5" accent6="accent6" hlink="hlink" folHlink="folHlink"/>
  <p:sldLayoutIdLst>
    <p:sldLayoutId id="2147484872" r:id="rId1"/>
    <p:sldLayoutId id="2147484873" r:id="rId2"/>
    <p:sldLayoutId id="2147484874" r:id="rId3"/>
    <p:sldLayoutId id="2147484875" r:id="rId4"/>
    <p:sldLayoutId id="2147484876" r:id="rId5"/>
    <p:sldLayoutId id="2147484877" r:id="rId6"/>
    <p:sldLayoutId id="2147484879" r:id="rId7"/>
    <p:sldLayoutId id="2147484880" r:id="rId8"/>
    <p:sldLayoutId id="2147484881" r:id="rId9"/>
    <p:sldLayoutId id="2147484882" r:id="rId10"/>
    <p:sldLayoutId id="2147484883" r:id="rId11"/>
    <p:sldLayoutId id="2147484884" r:id="rId12"/>
    <p:sldLayoutId id="2147484885" r:id="rId13"/>
    <p:sldLayoutId id="2147484889" r:id="rId14"/>
    <p:sldLayoutId id="2147484886" r:id="rId15"/>
    <p:sldLayoutId id="2147484888" r:id="rId16"/>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7051">
                <a:schemeClr val="tx1"/>
              </a:gs>
              <a:gs pos="20000">
                <a:schemeClr val="tx1"/>
              </a:gs>
            </a:gsLst>
            <a:lin ang="5400000" scaled="1"/>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6">
            <a:lum/>
          </a:blip>
          <a:srcRect/>
          <a:stretch>
            <a:fillRect/>
          </a:stretch>
        </a:blipFill>
        <a:effectLst/>
      </p:bgPr>
    </p:bg>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56440BE9-FB7B-B047-8F94-301096C62764}"/>
              </a:ext>
            </a:extLst>
          </p:cNvPr>
          <p:cNvGrpSpPr/>
          <p:nvPr userDrawn="1"/>
        </p:nvGrpSpPr>
        <p:grpSpPr>
          <a:xfrm rot="5400000">
            <a:off x="8799956" y="3655407"/>
            <a:ext cx="8028432" cy="671318"/>
            <a:chOff x="2697136" y="3906990"/>
            <a:chExt cx="8028432" cy="671318"/>
          </a:xfrm>
        </p:grpSpPr>
        <p:pic>
          <p:nvPicPr>
            <p:cNvPr id="49"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D7C23672-022A-8249-BC07-90C66FCA7091}"/>
                </a:ext>
                <a:ext uri="{C183D7F6-B498-43B3-948B-1728B52AA6E4}">
                  <adec:decorative xmlns:adec="http://schemas.microsoft.com/office/drawing/2017/decorative" val="0"/>
                </a:ext>
              </a:extLst>
            </p:cNvPr>
            <p:cNvPicPr>
              <a:picLocks noChangeAspect="1"/>
            </p:cNvPicPr>
            <p:nvPr userDrawn="1"/>
          </p:nvPicPr>
          <p:blipFill rotWithShape="1">
            <a:blip r:embed="rId17"/>
            <a:srcRect l="762" t="81642"/>
            <a:stretch/>
          </p:blipFill>
          <p:spPr>
            <a:xfrm>
              <a:off x="3867568" y="4148055"/>
              <a:ext cx="6858000" cy="214882"/>
            </a:xfrm>
            <a:prstGeom prst="rect">
              <a:avLst/>
            </a:prstGeom>
          </p:spPr>
        </p:pic>
        <p:pic>
          <p:nvPicPr>
            <p:cNvPr id="50"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891C1777-828C-934E-ACF8-094CE9E57516}"/>
                </a:ext>
                <a:ext uri="{C183D7F6-B498-43B3-948B-1728B52AA6E4}">
                  <adec:decorative xmlns:adec="http://schemas.microsoft.com/office/drawing/2017/decorative" val="0"/>
                </a:ext>
              </a:extLst>
            </p:cNvPr>
            <p:cNvPicPr>
              <a:picLocks noChangeAspect="1"/>
            </p:cNvPicPr>
            <p:nvPr userDrawn="1"/>
          </p:nvPicPr>
          <p:blipFill rotWithShape="1">
            <a:blip r:embed="rId17"/>
            <a:srcRect l="762" t="2805" b="78837"/>
            <a:stretch/>
          </p:blipFill>
          <p:spPr>
            <a:xfrm>
              <a:off x="3867568" y="3906990"/>
              <a:ext cx="6858000" cy="214882"/>
            </a:xfrm>
            <a:prstGeom prst="rect">
              <a:avLst/>
            </a:prstGeom>
          </p:spPr>
        </p:pic>
        <p:pic>
          <p:nvPicPr>
            <p:cNvPr id="51"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1E4D2B9D-F980-FE42-A8E2-680385BD3F7C}"/>
                </a:ext>
                <a:ext uri="{C183D7F6-B498-43B3-948B-1728B52AA6E4}">
                  <adec:decorative xmlns:adec="http://schemas.microsoft.com/office/drawing/2017/decorative" val="0"/>
                </a:ext>
              </a:extLst>
            </p:cNvPr>
            <p:cNvPicPr>
              <a:picLocks noChangeAspect="1"/>
            </p:cNvPicPr>
            <p:nvPr userDrawn="1"/>
          </p:nvPicPr>
          <p:blipFill rotWithShape="1">
            <a:blip r:embed="rId17"/>
            <a:srcRect l="66959" t="22313" r="16443" b="20453"/>
            <a:stretch/>
          </p:blipFill>
          <p:spPr>
            <a:xfrm>
              <a:off x="2697136" y="3908384"/>
              <a:ext cx="1146986" cy="669924"/>
            </a:xfrm>
            <a:prstGeom prst="rect">
              <a:avLst/>
            </a:prstGeom>
          </p:spPr>
        </p:pic>
      </p:grpSp>
      <p:sp>
        <p:nvSpPr>
          <p:cNvPr id="2" name="btfpLayoutConfig" hidden="1">
            <a:extLst>
              <a:ext uri="{FF2B5EF4-FFF2-40B4-BE49-F238E27FC236}">
                <a16:creationId xmlns:a16="http://schemas.microsoft.com/office/drawing/2014/main" id="{99168B55-7B48-415E-A7BF-04DA43068B47}"/>
              </a:ext>
            </a:extLst>
          </p:cNvPr>
          <p:cNvSpPr txBox="1"/>
          <p:nvPr userDrawn="1"/>
        </p:nvSpPr>
        <p:spPr>
          <a:xfrm>
            <a:off x="12700" y="12700"/>
            <a:ext cx="8890000" cy="15389"/>
          </a:xfrm>
          <a:prstGeom prst="rect">
            <a:avLst/>
          </a:prstGeom>
          <a:noFill/>
        </p:spPr>
        <p:txBody>
          <a:bodyPr vert="horz" wrap="square" lIns="0" tIns="0" rIns="0" bIns="0" rtlCol="0">
            <a:spAutoFit/>
          </a:bodyPr>
          <a:lstStyle/>
          <a:p>
            <a:pPr algn="l"/>
            <a:r>
              <a:rPr lang="en-US" sz="100">
                <a:gradFill flip="none" rotWithShape="1">
                  <a:gsLst>
                    <a:gs pos="2917">
                      <a:srgbClr val="FFFFFF">
                        <a:alpha val="0"/>
                      </a:srgbClr>
                    </a:gs>
                    <a:gs pos="30000">
                      <a:schemeClr val="tx1">
                        <a:alpha val="0"/>
                      </a:schemeClr>
                    </a:gs>
                  </a:gsLst>
                  <a:lin ang="5400000" scaled="0"/>
                  <a:tileRect/>
                </a:gradFill>
              </a:rPr>
              <a:t>overall_0_132241986781635739 columns_1_132241986781635739 </a:t>
            </a:r>
            <a:endParaRPr lang="en-US" sz="100" err="1">
              <a:gradFill flip="none" rotWithShape="1">
                <a:gsLst>
                  <a:gs pos="2917">
                    <a:srgbClr val="FFFFFF">
                      <a:alpha val="0"/>
                    </a:srgbClr>
                  </a:gs>
                  <a:gs pos="30000">
                    <a:schemeClr val="tx1">
                      <a:alpha val="0"/>
                    </a:schemeClr>
                  </a:gs>
                </a:gsLst>
                <a:lin ang="5400000" scaled="0"/>
                <a:tileRect/>
              </a:gradFill>
            </a:endParaRPr>
          </a:p>
        </p:txBody>
      </p:sp>
      <p:pic>
        <p:nvPicPr>
          <p:cNvPr id="4" name="Picture 3">
            <a:extLst>
              <a:ext uri="{FF2B5EF4-FFF2-40B4-BE49-F238E27FC236}">
                <a16:creationId xmlns:a16="http://schemas.microsoft.com/office/drawing/2014/main" id="{6E3F518A-23D7-A243-8D6A-E4939455C9ED}"/>
              </a:ext>
            </a:extLst>
          </p:cNvPr>
          <p:cNvPicPr>
            <a:picLocks noChangeAspect="1"/>
          </p:cNvPicPr>
          <p:nvPr userDrawn="1"/>
        </p:nvPicPr>
        <p:blipFill>
          <a:blip r:embed="rId18"/>
          <a:srcRect/>
          <a:stretch/>
        </p:blipFill>
        <p:spPr>
          <a:xfrm>
            <a:off x="10955340" y="277717"/>
            <a:ext cx="876296" cy="186116"/>
          </a:xfrm>
          <a:prstGeom prst="rect">
            <a:avLst/>
          </a:prstGeom>
        </p:spPr>
      </p:pic>
      <p:pic>
        <p:nvPicPr>
          <p:cNvPr id="6" name="Picture 5">
            <a:extLst>
              <a:ext uri="{FF2B5EF4-FFF2-40B4-BE49-F238E27FC236}">
                <a16:creationId xmlns:a16="http://schemas.microsoft.com/office/drawing/2014/main" id="{35A21751-5C0E-5649-B20C-47DF707BA1CD}"/>
              </a:ext>
            </a:extLst>
          </p:cNvPr>
          <p:cNvPicPr>
            <a:picLocks noChangeAspect="1"/>
          </p:cNvPicPr>
          <p:nvPr userDrawn="1"/>
        </p:nvPicPr>
        <p:blipFill>
          <a:blip r:embed="rId19"/>
          <a:srcRect/>
          <a:stretch/>
        </p:blipFill>
        <p:spPr>
          <a:xfrm>
            <a:off x="360365" y="277717"/>
            <a:ext cx="1935156" cy="175165"/>
          </a:xfrm>
          <a:prstGeom prst="rect">
            <a:avLst/>
          </a:prstGeom>
        </p:spPr>
      </p:pic>
    </p:spTree>
    <p:extLst>
      <p:ext uri="{BB962C8B-B14F-4D97-AF65-F5344CB8AC3E}">
        <p14:creationId xmlns:p14="http://schemas.microsoft.com/office/powerpoint/2010/main" val="2633081345"/>
      </p:ext>
    </p:extLst>
  </p:cSld>
  <p:clrMap bg1="lt1" tx1="dk1" bg2="lt2" tx2="dk2" accent1="accent1" accent2="accent2" accent3="accent3" accent4="accent4" accent5="accent5" accent6="accent6" hlink="hlink" folHlink="folHlink"/>
  <p:sldLayoutIdLst>
    <p:sldLayoutId id="2147484863" r:id="rId1"/>
    <p:sldLayoutId id="2147484864" r:id="rId2"/>
    <p:sldLayoutId id="2147484865" r:id="rId3"/>
    <p:sldLayoutId id="2147484866" r:id="rId4"/>
    <p:sldLayoutId id="2147484867" r:id="rId5"/>
    <p:sldLayoutId id="2147484868" r:id="rId6"/>
    <p:sldLayoutId id="2147484805" r:id="rId7"/>
    <p:sldLayoutId id="2147484807" r:id="rId8"/>
    <p:sldLayoutId id="2147484808" r:id="rId9"/>
    <p:sldLayoutId id="2147484870" r:id="rId10"/>
    <p:sldLayoutId id="2147484851" r:id="rId11"/>
    <p:sldLayoutId id="2147484823" r:id="rId12"/>
    <p:sldLayoutId id="2147484830" r:id="rId13"/>
    <p:sldLayoutId id="2147484887" r:id="rId14"/>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7051">
                <a:schemeClr val="tx1"/>
              </a:gs>
              <a:gs pos="20000">
                <a:schemeClr val="tx1"/>
              </a:gs>
            </a:gsLst>
            <a:lin ang="5400000" scaled="1"/>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gradFill>
          <a:gsLst>
            <a:gs pos="0">
              <a:srgbClr val="BBBBBB"/>
            </a:gs>
            <a:gs pos="100000">
              <a:srgbClr val="BBBBBB">
                <a:alpha val="0"/>
              </a:srgbClr>
            </a:gs>
          </a:gsLst>
          <a:lin ang="14400000" scaled="0"/>
        </a:gradFill>
        <a:effectLst/>
      </p:bgPr>
    </p:bg>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56440BE9-FB7B-B047-8F94-301096C62764}"/>
              </a:ext>
            </a:extLst>
          </p:cNvPr>
          <p:cNvGrpSpPr/>
          <p:nvPr userDrawn="1"/>
        </p:nvGrpSpPr>
        <p:grpSpPr>
          <a:xfrm rot="5400000">
            <a:off x="8799956" y="3655407"/>
            <a:ext cx="8028432" cy="671318"/>
            <a:chOff x="2697136" y="3906990"/>
            <a:chExt cx="8028432" cy="671318"/>
          </a:xfrm>
        </p:grpSpPr>
        <p:pic>
          <p:nvPicPr>
            <p:cNvPr id="49"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D7C23672-022A-8249-BC07-90C66FCA7091}"/>
                </a:ext>
                <a:ext uri="{C183D7F6-B498-43B3-948B-1728B52AA6E4}">
                  <adec:decorative xmlns:adec="http://schemas.microsoft.com/office/drawing/2017/decorative" val="0"/>
                </a:ext>
              </a:extLst>
            </p:cNvPr>
            <p:cNvPicPr>
              <a:picLocks noChangeAspect="1"/>
            </p:cNvPicPr>
            <p:nvPr userDrawn="1"/>
          </p:nvPicPr>
          <p:blipFill rotWithShape="1">
            <a:blip r:embed="rId23"/>
            <a:srcRect l="762" t="81642"/>
            <a:stretch/>
          </p:blipFill>
          <p:spPr>
            <a:xfrm>
              <a:off x="3867568" y="4148055"/>
              <a:ext cx="6858000" cy="214882"/>
            </a:xfrm>
            <a:prstGeom prst="rect">
              <a:avLst/>
            </a:prstGeom>
          </p:spPr>
        </p:pic>
        <p:pic>
          <p:nvPicPr>
            <p:cNvPr id="50"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891C1777-828C-934E-ACF8-094CE9E57516}"/>
                </a:ext>
                <a:ext uri="{C183D7F6-B498-43B3-948B-1728B52AA6E4}">
                  <adec:decorative xmlns:adec="http://schemas.microsoft.com/office/drawing/2017/decorative" val="0"/>
                </a:ext>
              </a:extLst>
            </p:cNvPr>
            <p:cNvPicPr>
              <a:picLocks noChangeAspect="1"/>
            </p:cNvPicPr>
            <p:nvPr userDrawn="1"/>
          </p:nvPicPr>
          <p:blipFill rotWithShape="1">
            <a:blip r:embed="rId23"/>
            <a:srcRect l="762" t="2805" b="78837"/>
            <a:stretch/>
          </p:blipFill>
          <p:spPr>
            <a:xfrm>
              <a:off x="3867568" y="3906990"/>
              <a:ext cx="6858000" cy="214882"/>
            </a:xfrm>
            <a:prstGeom prst="rect">
              <a:avLst/>
            </a:prstGeom>
          </p:spPr>
        </p:pic>
        <p:pic>
          <p:nvPicPr>
            <p:cNvPr id="51"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1E4D2B9D-F980-FE42-A8E2-680385BD3F7C}"/>
                </a:ext>
                <a:ext uri="{C183D7F6-B498-43B3-948B-1728B52AA6E4}">
                  <adec:decorative xmlns:adec="http://schemas.microsoft.com/office/drawing/2017/decorative" val="0"/>
                </a:ext>
              </a:extLst>
            </p:cNvPr>
            <p:cNvPicPr>
              <a:picLocks noChangeAspect="1"/>
            </p:cNvPicPr>
            <p:nvPr userDrawn="1"/>
          </p:nvPicPr>
          <p:blipFill rotWithShape="1">
            <a:blip r:embed="rId23"/>
            <a:srcRect l="66959" t="22313" r="16443" b="20453"/>
            <a:stretch/>
          </p:blipFill>
          <p:spPr>
            <a:xfrm>
              <a:off x="2697136" y="3908384"/>
              <a:ext cx="1146986" cy="669924"/>
            </a:xfrm>
            <a:prstGeom prst="rect">
              <a:avLst/>
            </a:prstGeom>
          </p:spPr>
        </p:pic>
      </p:grpSp>
      <p:sp>
        <p:nvSpPr>
          <p:cNvPr id="2" name="btfpLayoutConfig" hidden="1">
            <a:extLst>
              <a:ext uri="{FF2B5EF4-FFF2-40B4-BE49-F238E27FC236}">
                <a16:creationId xmlns:a16="http://schemas.microsoft.com/office/drawing/2014/main" id="{386F9976-E726-4022-822A-C3E62F45D549}"/>
              </a:ext>
            </a:extLst>
          </p:cNvPr>
          <p:cNvSpPr txBox="1"/>
          <p:nvPr userDrawn="1"/>
        </p:nvSpPr>
        <p:spPr>
          <a:xfrm>
            <a:off x="12700" y="12700"/>
            <a:ext cx="8890000" cy="15389"/>
          </a:xfrm>
          <a:prstGeom prst="rect">
            <a:avLst/>
          </a:prstGeom>
          <a:noFill/>
        </p:spPr>
        <p:txBody>
          <a:bodyPr vert="horz" wrap="square" lIns="0" tIns="0" rIns="0" bIns="0" rtlCol="0">
            <a:spAutoFit/>
          </a:bodyPr>
          <a:lstStyle/>
          <a:p>
            <a:pPr algn="l"/>
            <a:r>
              <a:rPr lang="en-US" sz="100">
                <a:gradFill flip="none" rotWithShape="1">
                  <a:gsLst>
                    <a:gs pos="2917">
                      <a:srgbClr val="FFFFFF">
                        <a:alpha val="0"/>
                      </a:srgbClr>
                    </a:gs>
                    <a:gs pos="30000">
                      <a:schemeClr val="tx1">
                        <a:alpha val="0"/>
                      </a:schemeClr>
                    </a:gs>
                  </a:gsLst>
                  <a:lin ang="5400000" scaled="0"/>
                  <a:tileRect/>
                </a:gradFill>
              </a:rPr>
              <a:t>overall_0_132242752929755876 columns_1_132242752929755876 </a:t>
            </a:r>
            <a:endParaRPr lang="en-US" sz="100" err="1">
              <a:gradFill flip="none" rotWithShape="1">
                <a:gsLst>
                  <a:gs pos="2917">
                    <a:srgbClr val="FFFFFF">
                      <a:alpha val="0"/>
                    </a:srgbClr>
                  </a:gs>
                  <a:gs pos="30000">
                    <a:schemeClr val="tx1">
                      <a:alpha val="0"/>
                    </a:schemeClr>
                  </a:gs>
                </a:gsLst>
                <a:lin ang="5400000" scaled="0"/>
                <a:tileRect/>
              </a:gradFill>
            </a:endParaRPr>
          </a:p>
        </p:txBody>
      </p:sp>
      <p:pic>
        <p:nvPicPr>
          <p:cNvPr id="6" name="Picture 5">
            <a:extLst>
              <a:ext uri="{FF2B5EF4-FFF2-40B4-BE49-F238E27FC236}">
                <a16:creationId xmlns:a16="http://schemas.microsoft.com/office/drawing/2014/main" id="{12FB97FA-7274-C94D-93CC-BF6E102B527D}"/>
              </a:ext>
            </a:extLst>
          </p:cNvPr>
          <p:cNvPicPr>
            <a:picLocks noChangeAspect="1"/>
          </p:cNvPicPr>
          <p:nvPr userDrawn="1"/>
        </p:nvPicPr>
        <p:blipFill>
          <a:blip r:embed="rId24"/>
          <a:stretch>
            <a:fillRect/>
          </a:stretch>
        </p:blipFill>
        <p:spPr>
          <a:xfrm>
            <a:off x="7658100" y="4307493"/>
            <a:ext cx="4533900" cy="2549775"/>
          </a:xfrm>
          <a:prstGeom prst="rect">
            <a:avLst/>
          </a:prstGeom>
        </p:spPr>
      </p:pic>
      <p:pic>
        <p:nvPicPr>
          <p:cNvPr id="8" name="Picture 7">
            <a:extLst>
              <a:ext uri="{FF2B5EF4-FFF2-40B4-BE49-F238E27FC236}">
                <a16:creationId xmlns:a16="http://schemas.microsoft.com/office/drawing/2014/main" id="{C2AD0090-769F-F14C-9904-7F22C556E239}"/>
              </a:ext>
            </a:extLst>
          </p:cNvPr>
          <p:cNvPicPr>
            <a:picLocks noChangeAspect="1"/>
          </p:cNvPicPr>
          <p:nvPr userDrawn="1"/>
        </p:nvPicPr>
        <p:blipFill>
          <a:blip r:embed="rId25"/>
          <a:stretch>
            <a:fillRect/>
          </a:stretch>
        </p:blipFill>
        <p:spPr>
          <a:xfrm>
            <a:off x="10955338" y="277717"/>
            <a:ext cx="876300" cy="186116"/>
          </a:xfrm>
          <a:prstGeom prst="rect">
            <a:avLst/>
          </a:prstGeom>
        </p:spPr>
      </p:pic>
      <p:pic>
        <p:nvPicPr>
          <p:cNvPr id="14" name="Picture 13">
            <a:extLst>
              <a:ext uri="{FF2B5EF4-FFF2-40B4-BE49-F238E27FC236}">
                <a16:creationId xmlns:a16="http://schemas.microsoft.com/office/drawing/2014/main" id="{5DAA3DA2-01C1-4242-B5F6-B5B24B5390AB}"/>
              </a:ext>
            </a:extLst>
          </p:cNvPr>
          <p:cNvPicPr>
            <a:picLocks noChangeAspect="1"/>
          </p:cNvPicPr>
          <p:nvPr userDrawn="1"/>
        </p:nvPicPr>
        <p:blipFill>
          <a:blip r:embed="rId26"/>
          <a:stretch>
            <a:fillRect/>
          </a:stretch>
        </p:blipFill>
        <p:spPr>
          <a:xfrm>
            <a:off x="360362" y="277717"/>
            <a:ext cx="1935163" cy="175165"/>
          </a:xfrm>
          <a:prstGeom prst="rect">
            <a:avLst/>
          </a:prstGeom>
        </p:spPr>
      </p:pic>
    </p:spTree>
    <p:extLst>
      <p:ext uri="{BB962C8B-B14F-4D97-AF65-F5344CB8AC3E}">
        <p14:creationId xmlns:p14="http://schemas.microsoft.com/office/powerpoint/2010/main" val="2980725613"/>
      </p:ext>
    </p:extLst>
  </p:cSld>
  <p:clrMap bg1="lt1" tx1="dk1" bg2="lt2" tx2="dk2" accent1="accent1" accent2="accent2" accent3="accent3" accent4="accent4" accent5="accent5" accent6="accent6" hlink="hlink" folHlink="folHlink"/>
  <p:sldLayoutIdLst>
    <p:sldLayoutId id="2147484891" r:id="rId1"/>
    <p:sldLayoutId id="2147484892" r:id="rId2"/>
    <p:sldLayoutId id="2147484893" r:id="rId3"/>
    <p:sldLayoutId id="2147484894" r:id="rId4"/>
    <p:sldLayoutId id="2147484895" r:id="rId5"/>
    <p:sldLayoutId id="2147484896" r:id="rId6"/>
    <p:sldLayoutId id="2147484897" r:id="rId7"/>
    <p:sldLayoutId id="2147484898" r:id="rId8"/>
    <p:sldLayoutId id="2147484899" r:id="rId9"/>
    <p:sldLayoutId id="2147484900" r:id="rId10"/>
    <p:sldLayoutId id="2147484901" r:id="rId11"/>
    <p:sldLayoutId id="2147484902" r:id="rId12"/>
    <p:sldLayoutId id="2147484903" r:id="rId13"/>
    <p:sldLayoutId id="2147484904" r:id="rId14"/>
    <p:sldLayoutId id="2147484905" r:id="rId15"/>
    <p:sldLayoutId id="2147484906" r:id="rId16"/>
    <p:sldLayoutId id="2147484907" r:id="rId17"/>
    <p:sldLayoutId id="2147484908" r:id="rId18"/>
    <p:sldLayoutId id="2147484909" r:id="rId19"/>
    <p:sldLayoutId id="2147484910" r:id="rId20"/>
    <p:sldLayoutId id="2147484911" r:id="rId21"/>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7051">
                <a:schemeClr val="tx1"/>
              </a:gs>
              <a:gs pos="20000">
                <a:schemeClr val="tx1"/>
              </a:gs>
            </a:gsLst>
            <a:lin ang="5400000" scaled="1"/>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Layout" Target="../slideLayouts/slideLayout49.xml"/></Relationships>
</file>

<file path=ppt/slides/_rels/slide21.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24.svg"/><Relationship Id="rId7" Type="http://schemas.openxmlformats.org/officeDocument/2006/relationships/image" Target="../media/image21.png"/><Relationship Id="rId2" Type="http://schemas.openxmlformats.org/officeDocument/2006/relationships/image" Target="../media/image25.png"/><Relationship Id="rId1" Type="http://schemas.openxmlformats.org/officeDocument/2006/relationships/slideLayout" Target="../slideLayouts/slideLayout49.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jpeg"/></Relationships>
</file>

<file path=ppt/slides/_rels/slide22.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Layout" Target="../slideLayouts/slideLayout4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0.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0.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0.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0.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0.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0.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0.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0.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0.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0.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0.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0.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0.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50.xml"/></Relationships>
</file>

<file path=ppt/slides/_rels/slide38.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24.svg"/><Relationship Id="rId7" Type="http://schemas.openxmlformats.org/officeDocument/2006/relationships/image" Target="../media/image21.png"/><Relationship Id="rId2" Type="http://schemas.openxmlformats.org/officeDocument/2006/relationships/image" Target="../media/image23.png"/><Relationship Id="rId1" Type="http://schemas.openxmlformats.org/officeDocument/2006/relationships/slideLayout" Target="../slideLayouts/slideLayout49.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jpeg"/></Relationships>
</file>

<file path=ppt/slides/_rels/slide39.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24.svg"/><Relationship Id="rId7" Type="http://schemas.openxmlformats.org/officeDocument/2006/relationships/image" Target="../media/image21.png"/><Relationship Id="rId2" Type="http://schemas.openxmlformats.org/officeDocument/2006/relationships/image" Target="../media/image25.png"/><Relationship Id="rId1" Type="http://schemas.openxmlformats.org/officeDocument/2006/relationships/slideLayout" Target="../slideLayouts/slideLayout49.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jpeg"/></Relationships>
</file>

<file path=ppt/slides/_rels/slide4.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24.svg"/><Relationship Id="rId7" Type="http://schemas.openxmlformats.org/officeDocument/2006/relationships/image" Target="../media/image21.png"/><Relationship Id="rId2" Type="http://schemas.openxmlformats.org/officeDocument/2006/relationships/image" Target="../media/image23.png"/><Relationship Id="rId1" Type="http://schemas.openxmlformats.org/officeDocument/2006/relationships/slideLayout" Target="../slideLayouts/slideLayout47.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jpeg"/></Relationships>
</file>

<file path=ppt/slides/_rels/slide40.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24.svg"/><Relationship Id="rId7" Type="http://schemas.openxmlformats.org/officeDocument/2006/relationships/image" Target="../media/image21.png"/><Relationship Id="rId2" Type="http://schemas.openxmlformats.org/officeDocument/2006/relationships/image" Target="../media/image23.png"/><Relationship Id="rId1" Type="http://schemas.openxmlformats.org/officeDocument/2006/relationships/slideLayout" Target="../slideLayouts/slideLayout49.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jpe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5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5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5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5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51.xml"/></Relationships>
</file>

<file path=ppt/slides/_rels/slide46.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24.svg"/><Relationship Id="rId7" Type="http://schemas.openxmlformats.org/officeDocument/2006/relationships/image" Target="../media/image21.png"/><Relationship Id="rId2" Type="http://schemas.openxmlformats.org/officeDocument/2006/relationships/image" Target="../media/image23.png"/><Relationship Id="rId1" Type="http://schemas.openxmlformats.org/officeDocument/2006/relationships/slideLayout" Target="../slideLayouts/slideLayout49.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jpeg"/></Relationships>
</file>

<file path=ppt/slides/_rels/slide47.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24.svg"/><Relationship Id="rId7" Type="http://schemas.openxmlformats.org/officeDocument/2006/relationships/image" Target="../media/image21.png"/><Relationship Id="rId2" Type="http://schemas.openxmlformats.org/officeDocument/2006/relationships/image" Target="../media/image25.png"/><Relationship Id="rId1" Type="http://schemas.openxmlformats.org/officeDocument/2006/relationships/slideLayout" Target="../slideLayouts/slideLayout49.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jpeg"/></Relationships>
</file>

<file path=ppt/slides/_rels/slide48.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24.svg"/><Relationship Id="rId7" Type="http://schemas.openxmlformats.org/officeDocument/2006/relationships/image" Target="../media/image21.png"/><Relationship Id="rId2" Type="http://schemas.openxmlformats.org/officeDocument/2006/relationships/image" Target="../media/image23.png"/><Relationship Id="rId1" Type="http://schemas.openxmlformats.org/officeDocument/2006/relationships/slideLayout" Target="../slideLayouts/slideLayout49.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jpe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5D6A9-4BA4-9045-AF91-E7A73F39FD29}"/>
              </a:ext>
            </a:extLst>
          </p:cNvPr>
          <p:cNvSpPr>
            <a:spLocks noGrp="1"/>
          </p:cNvSpPr>
          <p:nvPr>
            <p:ph type="title"/>
          </p:nvPr>
        </p:nvSpPr>
        <p:spPr/>
        <p:txBody>
          <a:bodyPr/>
          <a:lstStyle/>
          <a:p>
            <a:r>
              <a:rPr lang="en-US"/>
              <a:t>MVP Global Summit</a:t>
            </a:r>
          </a:p>
        </p:txBody>
      </p:sp>
      <p:sp>
        <p:nvSpPr>
          <p:cNvPr id="3" name="Text Placeholder 2">
            <a:extLst>
              <a:ext uri="{FF2B5EF4-FFF2-40B4-BE49-F238E27FC236}">
                <a16:creationId xmlns:a16="http://schemas.microsoft.com/office/drawing/2014/main" id="{25FE7757-796F-4C47-A185-5B40ACACDF6E}"/>
              </a:ext>
            </a:extLst>
          </p:cNvPr>
          <p:cNvSpPr>
            <a:spLocks noGrp="1"/>
          </p:cNvSpPr>
          <p:nvPr>
            <p:ph type="body" sz="quarter" idx="12"/>
          </p:nvPr>
        </p:nvSpPr>
        <p:spPr/>
        <p:txBody>
          <a:bodyPr wrap="square" lIns="0" tIns="0" rIns="0" bIns="0" anchor="t">
            <a:spAutoFit/>
          </a:bodyPr>
          <a:lstStyle/>
          <a:p>
            <a:r>
              <a:rPr lang="en-US">
                <a:cs typeface="Segoe UI"/>
              </a:rPr>
              <a:t>March 29 – April 1, 2021</a:t>
            </a:r>
          </a:p>
        </p:txBody>
      </p:sp>
      <p:sp>
        <p:nvSpPr>
          <p:cNvPr id="4" name="btfpLayoutConfig" hidden="1">
            <a:extLst>
              <a:ext uri="{FF2B5EF4-FFF2-40B4-BE49-F238E27FC236}">
                <a16:creationId xmlns:a16="http://schemas.microsoft.com/office/drawing/2014/main" id="{ED3AE53D-F189-40C6-B84E-AC20B2245608}"/>
              </a:ext>
            </a:extLst>
          </p:cNvPr>
          <p:cNvSpPr txBox="1"/>
          <p:nvPr/>
        </p:nvSpPr>
        <p:spPr>
          <a:xfrm>
            <a:off x="12700" y="12700"/>
            <a:ext cx="8890000" cy="15389"/>
          </a:xfrm>
          <a:prstGeom prst="rect">
            <a:avLst/>
          </a:prstGeom>
          <a:noFill/>
        </p:spPr>
        <p:txBody>
          <a:bodyPr vert="horz" wrap="square" lIns="0" tIns="0" rIns="0" bIns="0" rtlCol="0">
            <a:spAutoFit/>
          </a:bodyPr>
          <a:lstStyle/>
          <a:p>
            <a:pPr algn="l"/>
            <a:r>
              <a:rPr lang="en-US" sz="100">
                <a:gradFill flip="none" rotWithShape="1">
                  <a:gsLst>
                    <a:gs pos="2917">
                      <a:srgbClr val="FFFFFF">
                        <a:alpha val="0"/>
                      </a:srgbClr>
                    </a:gs>
                    <a:gs pos="30000">
                      <a:schemeClr val="tx1">
                        <a:alpha val="0"/>
                      </a:schemeClr>
                    </a:gs>
                  </a:gsLst>
                  <a:lin ang="5400000" scaled="0"/>
                  <a:tileRect/>
                </a:gradFill>
              </a:rPr>
              <a:t>overall_1_132241972368228003 columns_1_132241972368228003 </a:t>
            </a:r>
            <a:endParaRPr lang="en-US" sz="100" err="1">
              <a:gradFill flip="none" rotWithShape="1">
                <a:gsLst>
                  <a:gs pos="2917">
                    <a:srgbClr val="FFFFFF">
                      <a:alpha val="0"/>
                    </a:srgbClr>
                  </a:gs>
                  <a:gs pos="30000">
                    <a:schemeClr val="tx1">
                      <a:alpha val="0"/>
                    </a:schemeClr>
                  </a:gs>
                </a:gsLst>
                <a:lin ang="5400000" scaled="0"/>
                <a:tileRect/>
              </a:gradFill>
            </a:endParaRPr>
          </a:p>
        </p:txBody>
      </p:sp>
      <p:sp>
        <p:nvSpPr>
          <p:cNvPr id="6" name="TextBox 5">
            <a:extLst>
              <a:ext uri="{FF2B5EF4-FFF2-40B4-BE49-F238E27FC236}">
                <a16:creationId xmlns:a16="http://schemas.microsoft.com/office/drawing/2014/main" id="{D58AF492-BB62-4E62-8571-82685CEAD598}"/>
              </a:ext>
            </a:extLst>
          </p:cNvPr>
          <p:cNvSpPr txBox="1"/>
          <p:nvPr/>
        </p:nvSpPr>
        <p:spPr>
          <a:xfrm>
            <a:off x="3287949" y="3808799"/>
            <a:ext cx="6575898" cy="363946"/>
          </a:xfrm>
          <a:prstGeom prst="rect">
            <a:avLst/>
          </a:prstGeom>
          <a:noFill/>
        </p:spPr>
        <p:txBody>
          <a:bodyPr wrap="square">
            <a:spAutoFit/>
          </a:bodyPr>
          <a:lstStyle/>
          <a:p>
            <a:r>
              <a:rPr lang="en-US" b="0" i="0" u="none" strike="noStrike">
                <a:solidFill>
                  <a:srgbClr val="000000"/>
                </a:solidFill>
                <a:effectLst/>
                <a:latin typeface="Times New Roman" panose="02020603050405020304" pitchFamily="18" charset="0"/>
              </a:rPr>
              <a:t> </a:t>
            </a:r>
            <a:endParaRPr lang="en-US"/>
          </a:p>
        </p:txBody>
      </p:sp>
      <p:sp>
        <p:nvSpPr>
          <p:cNvPr id="5" name="TextBox 4">
            <a:extLst>
              <a:ext uri="{FF2B5EF4-FFF2-40B4-BE49-F238E27FC236}">
                <a16:creationId xmlns:a16="http://schemas.microsoft.com/office/drawing/2014/main" id="{6EA9D147-4655-E845-B959-1AF62699738A}"/>
              </a:ext>
            </a:extLst>
          </p:cNvPr>
          <p:cNvSpPr txBox="1"/>
          <p:nvPr/>
        </p:nvSpPr>
        <p:spPr>
          <a:xfrm>
            <a:off x="11340548" y="1540565"/>
            <a:ext cx="65" cy="307777"/>
          </a:xfrm>
          <a:prstGeom prst="rect">
            <a:avLst/>
          </a:prstGeom>
          <a:noFill/>
        </p:spPr>
        <p:txBody>
          <a:bodyPr wrap="none" lIns="0" tIns="0" rIns="0" bIns="0" rtlCol="0">
            <a:spAutoFit/>
          </a:bodyPr>
          <a:lstStyle/>
          <a:p>
            <a:pPr algn="l"/>
            <a:endParaRPr lang="en-US" sz="2000" err="1">
              <a:gradFill>
                <a:gsLst>
                  <a:gs pos="2917">
                    <a:schemeClr val="tx1"/>
                  </a:gs>
                  <a:gs pos="30000">
                    <a:schemeClr val="tx1"/>
                  </a:gs>
                </a:gsLst>
                <a:lin ang="5400000" scaled="0"/>
              </a:gradFill>
            </a:endParaRPr>
          </a:p>
        </p:txBody>
      </p:sp>
      <p:sp>
        <p:nvSpPr>
          <p:cNvPr id="7" name="TextBox 6">
            <a:extLst>
              <a:ext uri="{FF2B5EF4-FFF2-40B4-BE49-F238E27FC236}">
                <a16:creationId xmlns:a16="http://schemas.microsoft.com/office/drawing/2014/main" id="{92EC852C-B76C-ED44-84F2-ACDCDCA0A9CC}"/>
              </a:ext>
            </a:extLst>
          </p:cNvPr>
          <p:cNvSpPr txBox="1"/>
          <p:nvPr/>
        </p:nvSpPr>
        <p:spPr>
          <a:xfrm>
            <a:off x="11579087" y="1431235"/>
            <a:ext cx="65" cy="307777"/>
          </a:xfrm>
          <a:prstGeom prst="rect">
            <a:avLst/>
          </a:prstGeom>
          <a:noFill/>
        </p:spPr>
        <p:txBody>
          <a:bodyPr wrap="none" lIns="0" tIns="0" rIns="0" bIns="0" rtlCol="0">
            <a:spAutoFit/>
          </a:bodyPr>
          <a:lstStyle/>
          <a:p>
            <a:pPr algn="l"/>
            <a:endParaRPr lang="en-US" sz="2000" err="1">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4185977135"/>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Rounded Corners 15">
            <a:extLst>
              <a:ext uri="{FF2B5EF4-FFF2-40B4-BE49-F238E27FC236}">
                <a16:creationId xmlns:a16="http://schemas.microsoft.com/office/drawing/2014/main" id="{B0280F2C-4633-4EF7-920C-32A4C51C9E3A}"/>
              </a:ext>
            </a:extLst>
          </p:cNvPr>
          <p:cNvSpPr/>
          <p:nvPr/>
        </p:nvSpPr>
        <p:spPr>
          <a:xfrm>
            <a:off x="1729743" y="1365610"/>
            <a:ext cx="8938257" cy="1727109"/>
          </a:xfrm>
          <a:prstGeom prst="roundRect">
            <a:avLst>
              <a:gd name="adj" fmla="val 7421"/>
            </a:avLst>
          </a:prstGeom>
          <a:solidFill>
            <a:schemeClr val="accent2">
              <a:lumMod val="50000"/>
            </a:schemeClr>
          </a:solid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3600" b="1" dirty="0">
                <a:solidFill>
                  <a:prstClr val="white"/>
                </a:solidFill>
              </a:rPr>
              <a:t>Which of the following is NOT used to describe someone from that particular state?</a:t>
            </a:r>
          </a:p>
        </p:txBody>
      </p:sp>
      <p:sp>
        <p:nvSpPr>
          <p:cNvPr id="17" name="TextBox 16">
            <a:extLst>
              <a:ext uri="{FF2B5EF4-FFF2-40B4-BE49-F238E27FC236}">
                <a16:creationId xmlns:a16="http://schemas.microsoft.com/office/drawing/2014/main" id="{CC415551-EEAB-4430-8F07-E04037E6275D}"/>
              </a:ext>
            </a:extLst>
          </p:cNvPr>
          <p:cNvSpPr txBox="1"/>
          <p:nvPr/>
        </p:nvSpPr>
        <p:spPr>
          <a:xfrm>
            <a:off x="1524000" y="0"/>
            <a:ext cx="9144000" cy="1029330"/>
          </a:xfrm>
          <a:prstGeom prst="rect">
            <a:avLst/>
          </a:prstGeom>
        </p:spPr>
        <p:txBody>
          <a:bodyPr vert="horz" lIns="68580" tIns="34290" rIns="68580" bIns="34290" rtlCol="0" anchor="b">
            <a:noAutofit/>
          </a:bodyPr>
          <a:lstStyle>
            <a:defPPr>
              <a:defRPr lang="en-US"/>
            </a:defPPr>
            <a:lvl1pPr algn="ctr" defTabSz="685800">
              <a:spcBef>
                <a:spcPct val="0"/>
              </a:spcBef>
              <a:defRPr sz="7000" b="1">
                <a:solidFill>
                  <a:schemeClr val="accent2">
                    <a:lumMod val="60000"/>
                    <a:lumOff val="40000"/>
                  </a:schemeClr>
                </a:solidFill>
                <a:latin typeface="Gotham Pro" panose="02000503040000020004"/>
                <a:cs typeface="Gotham Pro Black" panose="02000903040000020004" pitchFamily="50" charset="0"/>
              </a:defRPr>
            </a:lvl1pPr>
          </a:lstStyle>
          <a:p>
            <a:r>
              <a:rPr lang="en-US"/>
              <a:t>Question 6</a:t>
            </a:r>
          </a:p>
        </p:txBody>
      </p:sp>
      <p:sp>
        <p:nvSpPr>
          <p:cNvPr id="8" name="Rectangle 7">
            <a:extLst>
              <a:ext uri="{FF2B5EF4-FFF2-40B4-BE49-F238E27FC236}">
                <a16:creationId xmlns:a16="http://schemas.microsoft.com/office/drawing/2014/main" id="{EEE53037-9755-4F42-ADE6-F038DDD1E603}"/>
              </a:ext>
            </a:extLst>
          </p:cNvPr>
          <p:cNvSpPr/>
          <p:nvPr/>
        </p:nvSpPr>
        <p:spPr>
          <a:xfrm>
            <a:off x="3596390" y="3429000"/>
            <a:ext cx="4999220" cy="1754326"/>
          </a:xfrm>
          <a:prstGeom prst="rect">
            <a:avLst/>
          </a:prstGeom>
          <a:solidFill>
            <a:schemeClr val="bg1">
              <a:alpha val="0"/>
            </a:schemeClr>
          </a:solidFill>
        </p:spPr>
        <p:txBody>
          <a:bodyPr wrap="square">
            <a:spAutoFit/>
          </a:bodyPr>
          <a:lstStyle/>
          <a:p>
            <a:pPr marL="342900" indent="-342900">
              <a:buFont typeface="+mj-lt"/>
              <a:buAutoNum type="alphaUcPeriod"/>
            </a:pPr>
            <a:r>
              <a:rPr lang="en-US" sz="3600" dirty="0">
                <a:solidFill>
                  <a:schemeClr val="tx2"/>
                </a:solidFill>
              </a:rPr>
              <a:t> Wisconsinian</a:t>
            </a:r>
          </a:p>
          <a:p>
            <a:pPr marL="342900" indent="-342900">
              <a:buFont typeface="+mj-lt"/>
              <a:buAutoNum type="alphaUcPeriod"/>
            </a:pPr>
            <a:r>
              <a:rPr lang="en-US" sz="3600" dirty="0">
                <a:solidFill>
                  <a:schemeClr val="tx2"/>
                </a:solidFill>
              </a:rPr>
              <a:t> Utahn</a:t>
            </a:r>
          </a:p>
          <a:p>
            <a:pPr marL="342900" indent="-342900">
              <a:buFont typeface="+mj-lt"/>
              <a:buAutoNum type="alphaUcPeriod"/>
            </a:pPr>
            <a:r>
              <a:rPr lang="en-US" sz="3600" dirty="0">
                <a:solidFill>
                  <a:schemeClr val="tx2"/>
                </a:solidFill>
              </a:rPr>
              <a:t> Connecticuter</a:t>
            </a:r>
          </a:p>
        </p:txBody>
      </p:sp>
    </p:spTree>
    <p:extLst>
      <p:ext uri="{BB962C8B-B14F-4D97-AF65-F5344CB8AC3E}">
        <p14:creationId xmlns:p14="http://schemas.microsoft.com/office/powerpoint/2010/main" val="36973873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Rounded Corners 15">
            <a:extLst>
              <a:ext uri="{FF2B5EF4-FFF2-40B4-BE49-F238E27FC236}">
                <a16:creationId xmlns:a16="http://schemas.microsoft.com/office/drawing/2014/main" id="{B0280F2C-4633-4EF7-920C-32A4C51C9E3A}"/>
              </a:ext>
            </a:extLst>
          </p:cNvPr>
          <p:cNvSpPr/>
          <p:nvPr/>
        </p:nvSpPr>
        <p:spPr>
          <a:xfrm>
            <a:off x="1614332" y="1539617"/>
            <a:ext cx="8732515" cy="1665222"/>
          </a:xfrm>
          <a:prstGeom prst="roundRect">
            <a:avLst>
              <a:gd name="adj" fmla="val 7421"/>
            </a:avLst>
          </a:prstGeom>
          <a:solidFill>
            <a:schemeClr val="accent2">
              <a:lumMod val="50000"/>
            </a:schemeClr>
          </a:solid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600" b="1" dirty="0">
                <a:solidFill>
                  <a:schemeClr val="bg1"/>
                </a:solidFill>
              </a:rPr>
              <a:t>Lonnie Johnson accidentally created the </a:t>
            </a:r>
            <a:r>
              <a:rPr lang="en-AU" sz="3600" b="1" dirty="0" err="1">
                <a:solidFill>
                  <a:schemeClr val="bg1"/>
                </a:solidFill>
              </a:rPr>
              <a:t>Supersoaker</a:t>
            </a:r>
            <a:r>
              <a:rPr lang="en-AU" sz="3600" b="1" dirty="0">
                <a:solidFill>
                  <a:schemeClr val="bg1"/>
                </a:solidFill>
              </a:rPr>
              <a:t> while trying to build what?</a:t>
            </a:r>
          </a:p>
        </p:txBody>
      </p:sp>
      <p:sp>
        <p:nvSpPr>
          <p:cNvPr id="17" name="TextBox 16">
            <a:extLst>
              <a:ext uri="{FF2B5EF4-FFF2-40B4-BE49-F238E27FC236}">
                <a16:creationId xmlns:a16="http://schemas.microsoft.com/office/drawing/2014/main" id="{CC415551-EEAB-4430-8F07-E04037E6275D}"/>
              </a:ext>
            </a:extLst>
          </p:cNvPr>
          <p:cNvSpPr txBox="1"/>
          <p:nvPr/>
        </p:nvSpPr>
        <p:spPr>
          <a:xfrm>
            <a:off x="1524000" y="0"/>
            <a:ext cx="9144000" cy="1029330"/>
          </a:xfrm>
          <a:prstGeom prst="rect">
            <a:avLst/>
          </a:prstGeom>
        </p:spPr>
        <p:txBody>
          <a:bodyPr vert="horz" lIns="68580" tIns="34290" rIns="68580" bIns="34290" rtlCol="0" anchor="b">
            <a:noAutofit/>
          </a:bodyPr>
          <a:lstStyle>
            <a:defPPr>
              <a:defRPr lang="en-US"/>
            </a:defPPr>
            <a:lvl1pPr algn="ctr" defTabSz="685800">
              <a:spcBef>
                <a:spcPct val="0"/>
              </a:spcBef>
              <a:defRPr sz="7000" b="1">
                <a:solidFill>
                  <a:schemeClr val="accent2">
                    <a:lumMod val="60000"/>
                    <a:lumOff val="40000"/>
                  </a:schemeClr>
                </a:solidFill>
                <a:latin typeface="Gotham Pro" panose="02000503040000020004"/>
                <a:cs typeface="Gotham Pro Black" panose="02000903040000020004" pitchFamily="50" charset="0"/>
              </a:defRPr>
            </a:lvl1pPr>
          </a:lstStyle>
          <a:p>
            <a:r>
              <a:rPr lang="en-US"/>
              <a:t>Question 7</a:t>
            </a:r>
          </a:p>
        </p:txBody>
      </p:sp>
      <p:sp>
        <p:nvSpPr>
          <p:cNvPr id="8" name="Rectangle 7">
            <a:extLst>
              <a:ext uri="{FF2B5EF4-FFF2-40B4-BE49-F238E27FC236}">
                <a16:creationId xmlns:a16="http://schemas.microsoft.com/office/drawing/2014/main" id="{EEE53037-9755-4F42-ADE6-F038DDD1E603}"/>
              </a:ext>
            </a:extLst>
          </p:cNvPr>
          <p:cNvSpPr/>
          <p:nvPr/>
        </p:nvSpPr>
        <p:spPr>
          <a:xfrm>
            <a:off x="3298745" y="3429000"/>
            <a:ext cx="4999220" cy="1754326"/>
          </a:xfrm>
          <a:prstGeom prst="rect">
            <a:avLst/>
          </a:prstGeom>
          <a:solidFill>
            <a:schemeClr val="bg1">
              <a:alpha val="0"/>
            </a:schemeClr>
          </a:solidFill>
        </p:spPr>
        <p:txBody>
          <a:bodyPr wrap="square">
            <a:spAutoFit/>
          </a:bodyPr>
          <a:lstStyle/>
          <a:p>
            <a:pPr marL="342900" indent="-342900">
              <a:buFont typeface="+mj-lt"/>
              <a:buAutoNum type="alphaUcPeriod"/>
            </a:pPr>
            <a:r>
              <a:rPr lang="en-US" sz="3600" dirty="0">
                <a:solidFill>
                  <a:schemeClr val="tx2"/>
                </a:solidFill>
              </a:rPr>
              <a:t> Heat pump</a:t>
            </a:r>
          </a:p>
          <a:p>
            <a:pPr marL="342900" indent="-342900">
              <a:buFont typeface="+mj-lt"/>
              <a:buAutoNum type="alphaUcPeriod"/>
            </a:pPr>
            <a:r>
              <a:rPr lang="en-US" sz="3600" dirty="0">
                <a:solidFill>
                  <a:schemeClr val="tx2"/>
                </a:solidFill>
              </a:rPr>
              <a:t> Nerf Blaster rival</a:t>
            </a:r>
          </a:p>
          <a:p>
            <a:pPr marL="342900" indent="-342900">
              <a:buFont typeface="+mj-lt"/>
              <a:buAutoNum type="alphaUcPeriod"/>
            </a:pPr>
            <a:r>
              <a:rPr lang="en-US" sz="3600" dirty="0">
                <a:solidFill>
                  <a:schemeClr val="tx2"/>
                </a:solidFill>
              </a:rPr>
              <a:t> Efficient sprinklers</a:t>
            </a:r>
          </a:p>
        </p:txBody>
      </p:sp>
    </p:spTree>
    <p:extLst>
      <p:ext uri="{BB962C8B-B14F-4D97-AF65-F5344CB8AC3E}">
        <p14:creationId xmlns:p14="http://schemas.microsoft.com/office/powerpoint/2010/main" val="39230687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Rounded Corners 15">
            <a:extLst>
              <a:ext uri="{FF2B5EF4-FFF2-40B4-BE49-F238E27FC236}">
                <a16:creationId xmlns:a16="http://schemas.microsoft.com/office/drawing/2014/main" id="{B0280F2C-4633-4EF7-920C-32A4C51C9E3A}"/>
              </a:ext>
            </a:extLst>
          </p:cNvPr>
          <p:cNvSpPr/>
          <p:nvPr/>
        </p:nvSpPr>
        <p:spPr>
          <a:xfrm>
            <a:off x="1703071" y="1402681"/>
            <a:ext cx="8785857" cy="1652968"/>
          </a:xfrm>
          <a:prstGeom prst="roundRect">
            <a:avLst>
              <a:gd name="adj" fmla="val 7421"/>
            </a:avLst>
          </a:prstGeom>
          <a:solidFill>
            <a:schemeClr val="accent2">
              <a:lumMod val="50000"/>
            </a:schemeClr>
          </a:solid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600" b="1" dirty="0">
                <a:solidFill>
                  <a:schemeClr val="bg1"/>
                </a:solidFill>
              </a:rPr>
              <a:t>In gardening, what word refers to overall health and usability of soil?</a:t>
            </a:r>
          </a:p>
        </p:txBody>
      </p:sp>
      <p:sp>
        <p:nvSpPr>
          <p:cNvPr id="17" name="TextBox 16">
            <a:extLst>
              <a:ext uri="{FF2B5EF4-FFF2-40B4-BE49-F238E27FC236}">
                <a16:creationId xmlns:a16="http://schemas.microsoft.com/office/drawing/2014/main" id="{CC415551-EEAB-4430-8F07-E04037E6275D}"/>
              </a:ext>
            </a:extLst>
          </p:cNvPr>
          <p:cNvSpPr txBox="1"/>
          <p:nvPr/>
        </p:nvSpPr>
        <p:spPr>
          <a:xfrm>
            <a:off x="1524000" y="0"/>
            <a:ext cx="9144000" cy="1029330"/>
          </a:xfrm>
          <a:prstGeom prst="rect">
            <a:avLst/>
          </a:prstGeom>
        </p:spPr>
        <p:txBody>
          <a:bodyPr vert="horz" lIns="68580" tIns="34290" rIns="68580" bIns="34290" rtlCol="0" anchor="b">
            <a:noAutofit/>
          </a:bodyPr>
          <a:lstStyle>
            <a:defPPr>
              <a:defRPr lang="en-US"/>
            </a:defPPr>
            <a:lvl1pPr algn="ctr" defTabSz="685800">
              <a:spcBef>
                <a:spcPct val="0"/>
              </a:spcBef>
              <a:defRPr sz="7000" b="1">
                <a:solidFill>
                  <a:schemeClr val="accent2">
                    <a:lumMod val="60000"/>
                    <a:lumOff val="40000"/>
                  </a:schemeClr>
                </a:solidFill>
                <a:latin typeface="Gotham Pro" panose="02000503040000020004"/>
                <a:cs typeface="Gotham Pro Black" panose="02000903040000020004" pitchFamily="50" charset="0"/>
              </a:defRPr>
            </a:lvl1pPr>
          </a:lstStyle>
          <a:p>
            <a:r>
              <a:rPr lang="en-US"/>
              <a:t>Question 8</a:t>
            </a:r>
          </a:p>
        </p:txBody>
      </p:sp>
      <p:sp>
        <p:nvSpPr>
          <p:cNvPr id="8" name="Rectangle 7">
            <a:extLst>
              <a:ext uri="{FF2B5EF4-FFF2-40B4-BE49-F238E27FC236}">
                <a16:creationId xmlns:a16="http://schemas.microsoft.com/office/drawing/2014/main" id="{EEE53037-9755-4F42-ADE6-F038DDD1E603}"/>
              </a:ext>
            </a:extLst>
          </p:cNvPr>
          <p:cNvSpPr/>
          <p:nvPr/>
        </p:nvSpPr>
        <p:spPr>
          <a:xfrm>
            <a:off x="3409956" y="3429000"/>
            <a:ext cx="4999220" cy="1754326"/>
          </a:xfrm>
          <a:prstGeom prst="rect">
            <a:avLst/>
          </a:prstGeom>
          <a:solidFill>
            <a:schemeClr val="bg1">
              <a:alpha val="0"/>
            </a:schemeClr>
          </a:solidFill>
        </p:spPr>
        <p:txBody>
          <a:bodyPr wrap="square">
            <a:spAutoFit/>
          </a:bodyPr>
          <a:lstStyle/>
          <a:p>
            <a:pPr marL="342900" indent="-342900">
              <a:buFont typeface="+mj-lt"/>
              <a:buAutoNum type="alphaUcPeriod"/>
            </a:pPr>
            <a:r>
              <a:rPr lang="en-US" sz="3600" dirty="0">
                <a:solidFill>
                  <a:schemeClr val="tx2"/>
                </a:solidFill>
              </a:rPr>
              <a:t> Loam</a:t>
            </a:r>
          </a:p>
          <a:p>
            <a:pPr marL="342900" indent="-342900">
              <a:buFont typeface="+mj-lt"/>
              <a:buAutoNum type="alphaUcPeriod"/>
            </a:pPr>
            <a:r>
              <a:rPr lang="en-US" sz="3600" dirty="0">
                <a:solidFill>
                  <a:schemeClr val="tx2"/>
                </a:solidFill>
              </a:rPr>
              <a:t> Tilth</a:t>
            </a:r>
          </a:p>
          <a:p>
            <a:pPr marL="342900" indent="-342900">
              <a:buFont typeface="+mj-lt"/>
              <a:buAutoNum type="alphaUcPeriod"/>
            </a:pPr>
            <a:r>
              <a:rPr lang="en-US" sz="3600" dirty="0">
                <a:solidFill>
                  <a:schemeClr val="tx2"/>
                </a:solidFill>
              </a:rPr>
              <a:t> Humus</a:t>
            </a:r>
          </a:p>
        </p:txBody>
      </p:sp>
    </p:spTree>
    <p:extLst>
      <p:ext uri="{BB962C8B-B14F-4D97-AF65-F5344CB8AC3E}">
        <p14:creationId xmlns:p14="http://schemas.microsoft.com/office/powerpoint/2010/main" val="29682612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Rounded Corners 15">
            <a:extLst>
              <a:ext uri="{FF2B5EF4-FFF2-40B4-BE49-F238E27FC236}">
                <a16:creationId xmlns:a16="http://schemas.microsoft.com/office/drawing/2014/main" id="{B0280F2C-4633-4EF7-920C-32A4C51C9E3A}"/>
              </a:ext>
            </a:extLst>
          </p:cNvPr>
          <p:cNvSpPr/>
          <p:nvPr/>
        </p:nvSpPr>
        <p:spPr>
          <a:xfrm>
            <a:off x="1729742" y="1481272"/>
            <a:ext cx="8732515" cy="1379095"/>
          </a:xfrm>
          <a:prstGeom prst="roundRect">
            <a:avLst>
              <a:gd name="adj" fmla="val 7421"/>
            </a:avLst>
          </a:prstGeom>
          <a:solidFill>
            <a:schemeClr val="accent2">
              <a:lumMod val="50000"/>
            </a:schemeClr>
          </a:solid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3600" b="1" dirty="0">
                <a:solidFill>
                  <a:prstClr val="white"/>
                </a:solidFill>
              </a:rPr>
              <a:t>Microsoft launched Xbox in which year?</a:t>
            </a:r>
          </a:p>
        </p:txBody>
      </p:sp>
      <p:sp>
        <p:nvSpPr>
          <p:cNvPr id="17" name="TextBox 16">
            <a:extLst>
              <a:ext uri="{FF2B5EF4-FFF2-40B4-BE49-F238E27FC236}">
                <a16:creationId xmlns:a16="http://schemas.microsoft.com/office/drawing/2014/main" id="{CC415551-EEAB-4430-8F07-E04037E6275D}"/>
              </a:ext>
            </a:extLst>
          </p:cNvPr>
          <p:cNvSpPr txBox="1"/>
          <p:nvPr/>
        </p:nvSpPr>
        <p:spPr>
          <a:xfrm>
            <a:off x="1524000" y="0"/>
            <a:ext cx="9144000" cy="1029330"/>
          </a:xfrm>
          <a:prstGeom prst="rect">
            <a:avLst/>
          </a:prstGeom>
        </p:spPr>
        <p:txBody>
          <a:bodyPr vert="horz" lIns="68580" tIns="34290" rIns="68580" bIns="34290" rtlCol="0" anchor="b">
            <a:noAutofit/>
          </a:bodyPr>
          <a:lstStyle>
            <a:defPPr>
              <a:defRPr lang="en-US"/>
            </a:defPPr>
            <a:lvl1pPr algn="ctr" defTabSz="685800">
              <a:spcBef>
                <a:spcPct val="0"/>
              </a:spcBef>
              <a:defRPr sz="7000" b="1">
                <a:solidFill>
                  <a:schemeClr val="accent2">
                    <a:lumMod val="60000"/>
                    <a:lumOff val="40000"/>
                  </a:schemeClr>
                </a:solidFill>
                <a:latin typeface="Gotham Pro" panose="02000503040000020004"/>
                <a:cs typeface="Gotham Pro Black" panose="02000903040000020004" pitchFamily="50" charset="0"/>
              </a:defRPr>
            </a:lvl1pPr>
          </a:lstStyle>
          <a:p>
            <a:r>
              <a:rPr lang="en-US"/>
              <a:t>Question 9</a:t>
            </a:r>
          </a:p>
        </p:txBody>
      </p:sp>
      <p:sp>
        <p:nvSpPr>
          <p:cNvPr id="8" name="Rectangle 7">
            <a:extLst>
              <a:ext uri="{FF2B5EF4-FFF2-40B4-BE49-F238E27FC236}">
                <a16:creationId xmlns:a16="http://schemas.microsoft.com/office/drawing/2014/main" id="{EEE53037-9755-4F42-ADE6-F038DDD1E603}"/>
              </a:ext>
            </a:extLst>
          </p:cNvPr>
          <p:cNvSpPr/>
          <p:nvPr/>
        </p:nvSpPr>
        <p:spPr>
          <a:xfrm>
            <a:off x="3286389" y="3622402"/>
            <a:ext cx="4999220" cy="2308324"/>
          </a:xfrm>
          <a:prstGeom prst="rect">
            <a:avLst/>
          </a:prstGeom>
          <a:solidFill>
            <a:schemeClr val="bg1">
              <a:alpha val="0"/>
            </a:schemeClr>
          </a:solidFill>
        </p:spPr>
        <p:txBody>
          <a:bodyPr wrap="square">
            <a:spAutoFit/>
          </a:bodyPr>
          <a:lstStyle/>
          <a:p>
            <a:pPr marL="342900" indent="-342900">
              <a:buFont typeface="+mj-lt"/>
              <a:buAutoNum type="alphaUcPeriod"/>
            </a:pPr>
            <a:r>
              <a:rPr lang="en-US" sz="3600" dirty="0">
                <a:solidFill>
                  <a:schemeClr val="tx2"/>
                </a:solidFill>
              </a:rPr>
              <a:t> 2001</a:t>
            </a:r>
          </a:p>
          <a:p>
            <a:pPr marL="342900" indent="-342900">
              <a:buFont typeface="+mj-lt"/>
              <a:buAutoNum type="alphaUcPeriod"/>
            </a:pPr>
            <a:r>
              <a:rPr lang="en-US" sz="3600" dirty="0">
                <a:solidFill>
                  <a:schemeClr val="tx2"/>
                </a:solidFill>
              </a:rPr>
              <a:t> 2002</a:t>
            </a:r>
          </a:p>
          <a:p>
            <a:pPr marL="342900" indent="-342900">
              <a:buFont typeface="+mj-lt"/>
              <a:buAutoNum type="alphaUcPeriod"/>
            </a:pPr>
            <a:r>
              <a:rPr lang="en-US" sz="3600" dirty="0">
                <a:solidFill>
                  <a:schemeClr val="tx2"/>
                </a:solidFill>
              </a:rPr>
              <a:t> 2003</a:t>
            </a:r>
          </a:p>
          <a:p>
            <a:pPr marL="342900" indent="-342900">
              <a:buFont typeface="+mj-lt"/>
              <a:buAutoNum type="alphaUcPeriod"/>
            </a:pPr>
            <a:r>
              <a:rPr lang="en-US" sz="3600" dirty="0">
                <a:solidFill>
                  <a:schemeClr val="tx2"/>
                </a:solidFill>
              </a:rPr>
              <a:t> 1999</a:t>
            </a:r>
          </a:p>
        </p:txBody>
      </p:sp>
    </p:spTree>
    <p:extLst>
      <p:ext uri="{BB962C8B-B14F-4D97-AF65-F5344CB8AC3E}">
        <p14:creationId xmlns:p14="http://schemas.microsoft.com/office/powerpoint/2010/main" val="42854759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Rounded Corners 15">
            <a:extLst>
              <a:ext uri="{FF2B5EF4-FFF2-40B4-BE49-F238E27FC236}">
                <a16:creationId xmlns:a16="http://schemas.microsoft.com/office/drawing/2014/main" id="{B0280F2C-4633-4EF7-920C-32A4C51C9E3A}"/>
              </a:ext>
            </a:extLst>
          </p:cNvPr>
          <p:cNvSpPr/>
          <p:nvPr/>
        </p:nvSpPr>
        <p:spPr>
          <a:xfrm>
            <a:off x="1729742" y="1511591"/>
            <a:ext cx="8732515" cy="1379095"/>
          </a:xfrm>
          <a:prstGeom prst="roundRect">
            <a:avLst>
              <a:gd name="adj" fmla="val 7421"/>
            </a:avLst>
          </a:prstGeom>
          <a:solidFill>
            <a:schemeClr val="accent2">
              <a:lumMod val="50000"/>
            </a:schemeClr>
          </a:solid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3600" b="1" dirty="0">
                <a:solidFill>
                  <a:prstClr val="white"/>
                </a:solidFill>
              </a:rPr>
              <a:t>Which type of musical composition is also an Olympic figure skating jump?</a:t>
            </a:r>
          </a:p>
        </p:txBody>
      </p:sp>
      <p:sp>
        <p:nvSpPr>
          <p:cNvPr id="17" name="TextBox 16">
            <a:extLst>
              <a:ext uri="{FF2B5EF4-FFF2-40B4-BE49-F238E27FC236}">
                <a16:creationId xmlns:a16="http://schemas.microsoft.com/office/drawing/2014/main" id="{CC415551-EEAB-4430-8F07-E04037E6275D}"/>
              </a:ext>
            </a:extLst>
          </p:cNvPr>
          <p:cNvSpPr txBox="1"/>
          <p:nvPr/>
        </p:nvSpPr>
        <p:spPr>
          <a:xfrm>
            <a:off x="1524000" y="0"/>
            <a:ext cx="9144000" cy="1029330"/>
          </a:xfrm>
          <a:prstGeom prst="rect">
            <a:avLst/>
          </a:prstGeom>
        </p:spPr>
        <p:txBody>
          <a:bodyPr vert="horz" lIns="68580" tIns="34290" rIns="68580" bIns="34290" rtlCol="0" anchor="b">
            <a:noAutofit/>
          </a:bodyPr>
          <a:lstStyle>
            <a:defPPr>
              <a:defRPr lang="en-US"/>
            </a:defPPr>
            <a:lvl1pPr algn="ctr" defTabSz="685800">
              <a:spcBef>
                <a:spcPct val="0"/>
              </a:spcBef>
              <a:defRPr sz="7000" b="1">
                <a:solidFill>
                  <a:schemeClr val="accent2">
                    <a:lumMod val="60000"/>
                    <a:lumOff val="40000"/>
                  </a:schemeClr>
                </a:solidFill>
                <a:latin typeface="Gotham Pro" panose="02000503040000020004"/>
                <a:cs typeface="Gotham Pro Black" panose="02000903040000020004" pitchFamily="50" charset="0"/>
              </a:defRPr>
            </a:lvl1pPr>
          </a:lstStyle>
          <a:p>
            <a:r>
              <a:rPr lang="en-US"/>
              <a:t>Question 10</a:t>
            </a:r>
          </a:p>
        </p:txBody>
      </p:sp>
      <p:sp>
        <p:nvSpPr>
          <p:cNvPr id="8" name="Rectangle 7">
            <a:extLst>
              <a:ext uri="{FF2B5EF4-FFF2-40B4-BE49-F238E27FC236}">
                <a16:creationId xmlns:a16="http://schemas.microsoft.com/office/drawing/2014/main" id="{EEE53037-9755-4F42-ADE6-F038DDD1E603}"/>
              </a:ext>
            </a:extLst>
          </p:cNvPr>
          <p:cNvSpPr/>
          <p:nvPr/>
        </p:nvSpPr>
        <p:spPr>
          <a:xfrm>
            <a:off x="3596390" y="3372947"/>
            <a:ext cx="4999220" cy="1754326"/>
          </a:xfrm>
          <a:prstGeom prst="rect">
            <a:avLst/>
          </a:prstGeom>
          <a:solidFill>
            <a:schemeClr val="bg1">
              <a:alpha val="0"/>
            </a:schemeClr>
          </a:solidFill>
        </p:spPr>
        <p:txBody>
          <a:bodyPr wrap="square">
            <a:spAutoFit/>
          </a:bodyPr>
          <a:lstStyle/>
          <a:p>
            <a:pPr marL="342900" indent="-342900">
              <a:buFont typeface="+mj-lt"/>
              <a:buAutoNum type="alphaUcPeriod"/>
            </a:pPr>
            <a:r>
              <a:rPr lang="en-US" sz="3600" dirty="0">
                <a:solidFill>
                  <a:schemeClr val="tx2"/>
                </a:solidFill>
              </a:rPr>
              <a:t> Sarabande</a:t>
            </a:r>
          </a:p>
          <a:p>
            <a:pPr marL="342900" indent="-342900">
              <a:buFont typeface="+mj-lt"/>
              <a:buAutoNum type="alphaUcPeriod"/>
            </a:pPr>
            <a:r>
              <a:rPr lang="en-US" sz="3600" dirty="0">
                <a:solidFill>
                  <a:schemeClr val="tx2"/>
                </a:solidFill>
              </a:rPr>
              <a:t> Bagatelle</a:t>
            </a:r>
          </a:p>
          <a:p>
            <a:pPr marL="342900" indent="-342900">
              <a:buFont typeface="+mj-lt"/>
              <a:buAutoNum type="alphaUcPeriod"/>
            </a:pPr>
            <a:r>
              <a:rPr lang="en-US" sz="3600" dirty="0">
                <a:solidFill>
                  <a:schemeClr val="tx2"/>
                </a:solidFill>
              </a:rPr>
              <a:t> Mazurka</a:t>
            </a:r>
          </a:p>
        </p:txBody>
      </p:sp>
    </p:spTree>
    <p:extLst>
      <p:ext uri="{BB962C8B-B14F-4D97-AF65-F5344CB8AC3E}">
        <p14:creationId xmlns:p14="http://schemas.microsoft.com/office/powerpoint/2010/main" val="25129562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Rounded Corners 15">
            <a:extLst>
              <a:ext uri="{FF2B5EF4-FFF2-40B4-BE49-F238E27FC236}">
                <a16:creationId xmlns:a16="http://schemas.microsoft.com/office/drawing/2014/main" id="{B0280F2C-4633-4EF7-920C-32A4C51C9E3A}"/>
              </a:ext>
            </a:extLst>
          </p:cNvPr>
          <p:cNvSpPr/>
          <p:nvPr/>
        </p:nvSpPr>
        <p:spPr>
          <a:xfrm>
            <a:off x="1729742" y="1399151"/>
            <a:ext cx="8732515" cy="1754326"/>
          </a:xfrm>
          <a:prstGeom prst="roundRect">
            <a:avLst>
              <a:gd name="adj" fmla="val 7421"/>
            </a:avLst>
          </a:prstGeom>
          <a:solidFill>
            <a:schemeClr val="accent2">
              <a:lumMod val="50000"/>
            </a:schemeClr>
          </a:solid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3600" b="1" dirty="0">
                <a:solidFill>
                  <a:prstClr val="white"/>
                </a:solidFill>
              </a:rPr>
              <a:t>Auguste Rodin's statue The Thinker is meant to represent what real-life person?</a:t>
            </a:r>
          </a:p>
        </p:txBody>
      </p:sp>
      <p:sp>
        <p:nvSpPr>
          <p:cNvPr id="17" name="TextBox 16">
            <a:extLst>
              <a:ext uri="{FF2B5EF4-FFF2-40B4-BE49-F238E27FC236}">
                <a16:creationId xmlns:a16="http://schemas.microsoft.com/office/drawing/2014/main" id="{CC415551-EEAB-4430-8F07-E04037E6275D}"/>
              </a:ext>
            </a:extLst>
          </p:cNvPr>
          <p:cNvSpPr txBox="1"/>
          <p:nvPr/>
        </p:nvSpPr>
        <p:spPr>
          <a:xfrm>
            <a:off x="1524000" y="0"/>
            <a:ext cx="9144000" cy="1029330"/>
          </a:xfrm>
          <a:prstGeom prst="rect">
            <a:avLst/>
          </a:prstGeom>
        </p:spPr>
        <p:txBody>
          <a:bodyPr vert="horz" lIns="68580" tIns="34290" rIns="68580" bIns="34290" rtlCol="0" anchor="b">
            <a:noAutofit/>
          </a:bodyPr>
          <a:lstStyle>
            <a:defPPr>
              <a:defRPr lang="en-US"/>
            </a:defPPr>
            <a:lvl1pPr algn="ctr" defTabSz="685800">
              <a:spcBef>
                <a:spcPct val="0"/>
              </a:spcBef>
              <a:defRPr sz="7000" b="1">
                <a:solidFill>
                  <a:schemeClr val="accent2">
                    <a:lumMod val="60000"/>
                    <a:lumOff val="40000"/>
                  </a:schemeClr>
                </a:solidFill>
                <a:latin typeface="Gotham Pro" panose="02000503040000020004"/>
                <a:cs typeface="Gotham Pro Black" panose="02000903040000020004" pitchFamily="50" charset="0"/>
              </a:defRPr>
            </a:lvl1pPr>
          </a:lstStyle>
          <a:p>
            <a:r>
              <a:rPr lang="en-US"/>
              <a:t>Question 11</a:t>
            </a:r>
          </a:p>
        </p:txBody>
      </p:sp>
      <p:sp>
        <p:nvSpPr>
          <p:cNvPr id="8" name="Rectangle 7">
            <a:extLst>
              <a:ext uri="{FF2B5EF4-FFF2-40B4-BE49-F238E27FC236}">
                <a16:creationId xmlns:a16="http://schemas.microsoft.com/office/drawing/2014/main" id="{EEE53037-9755-4F42-ADE6-F038DDD1E603}"/>
              </a:ext>
            </a:extLst>
          </p:cNvPr>
          <p:cNvSpPr/>
          <p:nvPr/>
        </p:nvSpPr>
        <p:spPr>
          <a:xfrm>
            <a:off x="3081238" y="3429000"/>
            <a:ext cx="6029524" cy="1754326"/>
          </a:xfrm>
          <a:prstGeom prst="rect">
            <a:avLst/>
          </a:prstGeom>
          <a:solidFill>
            <a:schemeClr val="bg1">
              <a:alpha val="0"/>
            </a:schemeClr>
          </a:solidFill>
        </p:spPr>
        <p:txBody>
          <a:bodyPr wrap="square">
            <a:spAutoFit/>
          </a:bodyPr>
          <a:lstStyle/>
          <a:p>
            <a:pPr marL="342900" indent="-342900">
              <a:buFont typeface="+mj-lt"/>
              <a:buAutoNum type="alphaUcPeriod"/>
            </a:pPr>
            <a:r>
              <a:rPr lang="it-IT" sz="3600" dirty="0">
                <a:solidFill>
                  <a:schemeClr val="tx2"/>
                </a:solidFill>
              </a:rPr>
              <a:t> Dante Alighieri</a:t>
            </a:r>
          </a:p>
          <a:p>
            <a:pPr marL="342900" indent="-342900">
              <a:buFont typeface="+mj-lt"/>
              <a:buAutoNum type="alphaUcPeriod"/>
            </a:pPr>
            <a:r>
              <a:rPr lang="it-IT" sz="3600" dirty="0">
                <a:solidFill>
                  <a:schemeClr val="tx2"/>
                </a:solidFill>
              </a:rPr>
              <a:t> Michelangelo</a:t>
            </a:r>
          </a:p>
          <a:p>
            <a:pPr marL="342900" indent="-342900">
              <a:buFont typeface="+mj-lt"/>
              <a:buAutoNum type="alphaUcPeriod"/>
            </a:pPr>
            <a:r>
              <a:rPr lang="it-IT" sz="3600" dirty="0">
                <a:solidFill>
                  <a:schemeClr val="tx2"/>
                </a:solidFill>
              </a:rPr>
              <a:t> Auguste Rodin</a:t>
            </a:r>
          </a:p>
        </p:txBody>
      </p:sp>
    </p:spTree>
    <p:extLst>
      <p:ext uri="{BB962C8B-B14F-4D97-AF65-F5344CB8AC3E}">
        <p14:creationId xmlns:p14="http://schemas.microsoft.com/office/powerpoint/2010/main" val="12419104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Rounded Corners 15">
            <a:extLst>
              <a:ext uri="{FF2B5EF4-FFF2-40B4-BE49-F238E27FC236}">
                <a16:creationId xmlns:a16="http://schemas.microsoft.com/office/drawing/2014/main" id="{B0280F2C-4633-4EF7-920C-32A4C51C9E3A}"/>
              </a:ext>
            </a:extLst>
          </p:cNvPr>
          <p:cNvSpPr/>
          <p:nvPr/>
        </p:nvSpPr>
        <p:spPr>
          <a:xfrm>
            <a:off x="1729743" y="1298050"/>
            <a:ext cx="8938257" cy="2057250"/>
          </a:xfrm>
          <a:prstGeom prst="roundRect">
            <a:avLst>
              <a:gd name="adj" fmla="val 7421"/>
            </a:avLst>
          </a:prstGeom>
          <a:solidFill>
            <a:schemeClr val="accent2">
              <a:lumMod val="50000"/>
            </a:schemeClr>
          </a:solid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3600" b="1" dirty="0">
                <a:solidFill>
                  <a:prstClr val="white"/>
                </a:solidFill>
              </a:rPr>
              <a:t>Which of these songs was NOT recorded by the Beach Boys?</a:t>
            </a:r>
          </a:p>
        </p:txBody>
      </p:sp>
      <p:sp>
        <p:nvSpPr>
          <p:cNvPr id="17" name="TextBox 16">
            <a:extLst>
              <a:ext uri="{FF2B5EF4-FFF2-40B4-BE49-F238E27FC236}">
                <a16:creationId xmlns:a16="http://schemas.microsoft.com/office/drawing/2014/main" id="{CC415551-EEAB-4430-8F07-E04037E6275D}"/>
              </a:ext>
            </a:extLst>
          </p:cNvPr>
          <p:cNvSpPr txBox="1"/>
          <p:nvPr/>
        </p:nvSpPr>
        <p:spPr>
          <a:xfrm>
            <a:off x="1524000" y="0"/>
            <a:ext cx="9144000" cy="1029330"/>
          </a:xfrm>
          <a:prstGeom prst="rect">
            <a:avLst/>
          </a:prstGeom>
        </p:spPr>
        <p:txBody>
          <a:bodyPr vert="horz" lIns="68580" tIns="34290" rIns="68580" bIns="34290" rtlCol="0" anchor="b">
            <a:noAutofit/>
          </a:bodyPr>
          <a:lstStyle>
            <a:defPPr>
              <a:defRPr lang="en-US"/>
            </a:defPPr>
            <a:lvl1pPr algn="ctr" defTabSz="685800">
              <a:spcBef>
                <a:spcPct val="0"/>
              </a:spcBef>
              <a:defRPr sz="7000" b="1">
                <a:solidFill>
                  <a:schemeClr val="accent2">
                    <a:lumMod val="60000"/>
                    <a:lumOff val="40000"/>
                  </a:schemeClr>
                </a:solidFill>
                <a:latin typeface="Gotham Pro" panose="02000503040000020004"/>
                <a:cs typeface="Gotham Pro Black" panose="02000903040000020004" pitchFamily="50" charset="0"/>
              </a:defRPr>
            </a:lvl1pPr>
          </a:lstStyle>
          <a:p>
            <a:r>
              <a:rPr lang="en-US"/>
              <a:t>Question 12</a:t>
            </a:r>
          </a:p>
        </p:txBody>
      </p:sp>
      <p:sp>
        <p:nvSpPr>
          <p:cNvPr id="8" name="Rectangle 7">
            <a:extLst>
              <a:ext uri="{FF2B5EF4-FFF2-40B4-BE49-F238E27FC236}">
                <a16:creationId xmlns:a16="http://schemas.microsoft.com/office/drawing/2014/main" id="{EEE53037-9755-4F42-ADE6-F038DDD1E603}"/>
              </a:ext>
            </a:extLst>
          </p:cNvPr>
          <p:cNvSpPr/>
          <p:nvPr/>
        </p:nvSpPr>
        <p:spPr>
          <a:xfrm>
            <a:off x="3596390" y="3624021"/>
            <a:ext cx="5312832" cy="1754326"/>
          </a:xfrm>
          <a:prstGeom prst="rect">
            <a:avLst/>
          </a:prstGeom>
          <a:solidFill>
            <a:schemeClr val="bg1">
              <a:alpha val="0"/>
            </a:schemeClr>
          </a:solidFill>
        </p:spPr>
        <p:txBody>
          <a:bodyPr wrap="square">
            <a:spAutoFit/>
          </a:bodyPr>
          <a:lstStyle/>
          <a:p>
            <a:pPr marL="342900" indent="-342900">
              <a:buFont typeface="+mj-lt"/>
              <a:buAutoNum type="alphaUcPeriod"/>
            </a:pPr>
            <a:r>
              <a:rPr lang="en-US" sz="3600" dirty="0">
                <a:solidFill>
                  <a:schemeClr val="tx2"/>
                </a:solidFill>
              </a:rPr>
              <a:t> Surf's Up</a:t>
            </a:r>
          </a:p>
          <a:p>
            <a:pPr marL="342900" indent="-342900">
              <a:buFont typeface="+mj-lt"/>
              <a:buAutoNum type="alphaUcPeriod"/>
            </a:pPr>
            <a:r>
              <a:rPr lang="en-US" sz="3600" dirty="0">
                <a:solidFill>
                  <a:schemeClr val="tx2"/>
                </a:solidFill>
              </a:rPr>
              <a:t> Surf City</a:t>
            </a:r>
          </a:p>
          <a:p>
            <a:pPr marL="342900" indent="-342900">
              <a:buFont typeface="+mj-lt"/>
              <a:buAutoNum type="alphaUcPeriod"/>
            </a:pPr>
            <a:r>
              <a:rPr lang="en-US" sz="3600" dirty="0">
                <a:solidFill>
                  <a:schemeClr val="tx2"/>
                </a:solidFill>
              </a:rPr>
              <a:t> Surfer Girl</a:t>
            </a:r>
          </a:p>
        </p:txBody>
      </p:sp>
    </p:spTree>
    <p:extLst>
      <p:ext uri="{BB962C8B-B14F-4D97-AF65-F5344CB8AC3E}">
        <p14:creationId xmlns:p14="http://schemas.microsoft.com/office/powerpoint/2010/main" val="13741171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Rounded Corners 15">
            <a:extLst>
              <a:ext uri="{FF2B5EF4-FFF2-40B4-BE49-F238E27FC236}">
                <a16:creationId xmlns:a16="http://schemas.microsoft.com/office/drawing/2014/main" id="{B0280F2C-4633-4EF7-920C-32A4C51C9E3A}"/>
              </a:ext>
            </a:extLst>
          </p:cNvPr>
          <p:cNvSpPr/>
          <p:nvPr/>
        </p:nvSpPr>
        <p:spPr>
          <a:xfrm>
            <a:off x="1696893" y="1285291"/>
            <a:ext cx="8798214" cy="1887747"/>
          </a:xfrm>
          <a:prstGeom prst="roundRect">
            <a:avLst>
              <a:gd name="adj" fmla="val 7421"/>
            </a:avLst>
          </a:prstGeom>
          <a:solidFill>
            <a:schemeClr val="accent2">
              <a:lumMod val="50000"/>
            </a:schemeClr>
          </a:solid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nn-NO" sz="3600" b="1" dirty="0">
                <a:solidFill>
                  <a:prstClr val="white"/>
                </a:solidFill>
              </a:rPr>
              <a:t>Microsoft launches Microsoft Office System in which year?</a:t>
            </a:r>
          </a:p>
        </p:txBody>
      </p:sp>
      <p:sp>
        <p:nvSpPr>
          <p:cNvPr id="17" name="TextBox 16">
            <a:extLst>
              <a:ext uri="{FF2B5EF4-FFF2-40B4-BE49-F238E27FC236}">
                <a16:creationId xmlns:a16="http://schemas.microsoft.com/office/drawing/2014/main" id="{CC415551-EEAB-4430-8F07-E04037E6275D}"/>
              </a:ext>
            </a:extLst>
          </p:cNvPr>
          <p:cNvSpPr txBox="1"/>
          <p:nvPr/>
        </p:nvSpPr>
        <p:spPr>
          <a:xfrm>
            <a:off x="1524000" y="0"/>
            <a:ext cx="9144000" cy="1029330"/>
          </a:xfrm>
          <a:prstGeom prst="rect">
            <a:avLst/>
          </a:prstGeom>
        </p:spPr>
        <p:txBody>
          <a:bodyPr vert="horz" lIns="68580" tIns="34290" rIns="68580" bIns="34290" rtlCol="0" anchor="b">
            <a:noAutofit/>
          </a:bodyPr>
          <a:lstStyle>
            <a:defPPr>
              <a:defRPr lang="en-US"/>
            </a:defPPr>
            <a:lvl1pPr algn="ctr" defTabSz="685800">
              <a:spcBef>
                <a:spcPct val="0"/>
              </a:spcBef>
              <a:defRPr sz="7000" b="1">
                <a:solidFill>
                  <a:schemeClr val="accent2">
                    <a:lumMod val="60000"/>
                    <a:lumOff val="40000"/>
                  </a:schemeClr>
                </a:solidFill>
                <a:latin typeface="Gotham Pro" panose="02000503040000020004"/>
                <a:cs typeface="Gotham Pro Black" panose="02000903040000020004" pitchFamily="50" charset="0"/>
              </a:defRPr>
            </a:lvl1pPr>
          </a:lstStyle>
          <a:p>
            <a:r>
              <a:rPr lang="en-US"/>
              <a:t>Question 13</a:t>
            </a:r>
          </a:p>
        </p:txBody>
      </p:sp>
      <p:sp>
        <p:nvSpPr>
          <p:cNvPr id="8" name="Rectangle 7">
            <a:extLst>
              <a:ext uri="{FF2B5EF4-FFF2-40B4-BE49-F238E27FC236}">
                <a16:creationId xmlns:a16="http://schemas.microsoft.com/office/drawing/2014/main" id="{EEE53037-9755-4F42-ADE6-F038DDD1E603}"/>
              </a:ext>
            </a:extLst>
          </p:cNvPr>
          <p:cNvSpPr/>
          <p:nvPr/>
        </p:nvSpPr>
        <p:spPr>
          <a:xfrm>
            <a:off x="3596390" y="3429000"/>
            <a:ext cx="4999220" cy="2308324"/>
          </a:xfrm>
          <a:prstGeom prst="rect">
            <a:avLst/>
          </a:prstGeom>
          <a:solidFill>
            <a:schemeClr val="bg1">
              <a:alpha val="0"/>
            </a:schemeClr>
          </a:solidFill>
        </p:spPr>
        <p:txBody>
          <a:bodyPr wrap="square">
            <a:spAutoFit/>
          </a:bodyPr>
          <a:lstStyle/>
          <a:p>
            <a:pPr marL="342900" indent="-342900">
              <a:buFont typeface="+mj-lt"/>
              <a:buAutoNum type="alphaUcPeriod"/>
            </a:pPr>
            <a:r>
              <a:rPr lang="en-US" sz="3600" dirty="0">
                <a:solidFill>
                  <a:schemeClr val="tx2"/>
                </a:solidFill>
              </a:rPr>
              <a:t> 2001</a:t>
            </a:r>
          </a:p>
          <a:p>
            <a:pPr marL="342900" indent="-342900">
              <a:buFont typeface="+mj-lt"/>
              <a:buAutoNum type="alphaUcPeriod"/>
            </a:pPr>
            <a:r>
              <a:rPr lang="en-US" sz="3600" dirty="0">
                <a:solidFill>
                  <a:schemeClr val="tx2"/>
                </a:solidFill>
              </a:rPr>
              <a:t> 2002</a:t>
            </a:r>
          </a:p>
          <a:p>
            <a:pPr marL="342900" indent="-342900">
              <a:buFont typeface="+mj-lt"/>
              <a:buAutoNum type="alphaUcPeriod"/>
            </a:pPr>
            <a:r>
              <a:rPr lang="en-US" sz="3600" dirty="0">
                <a:solidFill>
                  <a:schemeClr val="tx2"/>
                </a:solidFill>
              </a:rPr>
              <a:t> 2003</a:t>
            </a:r>
          </a:p>
          <a:p>
            <a:pPr marL="342900" indent="-342900">
              <a:buFont typeface="+mj-lt"/>
              <a:buAutoNum type="alphaUcPeriod"/>
            </a:pPr>
            <a:r>
              <a:rPr lang="en-US" sz="3600" dirty="0">
                <a:solidFill>
                  <a:schemeClr val="tx2"/>
                </a:solidFill>
              </a:rPr>
              <a:t> 1999</a:t>
            </a:r>
          </a:p>
        </p:txBody>
      </p:sp>
    </p:spTree>
    <p:extLst>
      <p:ext uri="{BB962C8B-B14F-4D97-AF65-F5344CB8AC3E}">
        <p14:creationId xmlns:p14="http://schemas.microsoft.com/office/powerpoint/2010/main" val="30322272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Rounded Corners 15">
            <a:extLst>
              <a:ext uri="{FF2B5EF4-FFF2-40B4-BE49-F238E27FC236}">
                <a16:creationId xmlns:a16="http://schemas.microsoft.com/office/drawing/2014/main" id="{B0280F2C-4633-4EF7-920C-32A4C51C9E3A}"/>
              </a:ext>
            </a:extLst>
          </p:cNvPr>
          <p:cNvSpPr/>
          <p:nvPr/>
        </p:nvSpPr>
        <p:spPr>
          <a:xfrm>
            <a:off x="1672179" y="1473291"/>
            <a:ext cx="8847641" cy="1754326"/>
          </a:xfrm>
          <a:prstGeom prst="roundRect">
            <a:avLst>
              <a:gd name="adj" fmla="val 7421"/>
            </a:avLst>
          </a:prstGeom>
          <a:solidFill>
            <a:schemeClr val="accent2">
              <a:lumMod val="50000"/>
            </a:schemeClr>
          </a:solid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3600" b="1" dirty="0">
                <a:solidFill>
                  <a:prstClr val="white"/>
                </a:solidFill>
              </a:rPr>
              <a:t>Bart's age on “The Simpsons” is NOT the same as which of these characters?</a:t>
            </a:r>
          </a:p>
        </p:txBody>
      </p:sp>
      <p:sp>
        <p:nvSpPr>
          <p:cNvPr id="17" name="TextBox 16">
            <a:extLst>
              <a:ext uri="{FF2B5EF4-FFF2-40B4-BE49-F238E27FC236}">
                <a16:creationId xmlns:a16="http://schemas.microsoft.com/office/drawing/2014/main" id="{CC415551-EEAB-4430-8F07-E04037E6275D}"/>
              </a:ext>
            </a:extLst>
          </p:cNvPr>
          <p:cNvSpPr txBox="1"/>
          <p:nvPr/>
        </p:nvSpPr>
        <p:spPr>
          <a:xfrm>
            <a:off x="1524000" y="0"/>
            <a:ext cx="9144000" cy="1029330"/>
          </a:xfrm>
          <a:prstGeom prst="rect">
            <a:avLst/>
          </a:prstGeom>
        </p:spPr>
        <p:txBody>
          <a:bodyPr vert="horz" lIns="68580" tIns="34290" rIns="68580" bIns="34290" rtlCol="0" anchor="b">
            <a:noAutofit/>
          </a:bodyPr>
          <a:lstStyle>
            <a:defPPr>
              <a:defRPr lang="en-US"/>
            </a:defPPr>
            <a:lvl1pPr algn="ctr" defTabSz="685800">
              <a:spcBef>
                <a:spcPct val="0"/>
              </a:spcBef>
              <a:defRPr sz="7000" b="1">
                <a:solidFill>
                  <a:schemeClr val="accent2">
                    <a:lumMod val="60000"/>
                    <a:lumOff val="40000"/>
                  </a:schemeClr>
                </a:solidFill>
                <a:latin typeface="Gotham Pro" panose="02000503040000020004"/>
                <a:cs typeface="Gotham Pro Black" panose="02000903040000020004" pitchFamily="50" charset="0"/>
              </a:defRPr>
            </a:lvl1pPr>
          </a:lstStyle>
          <a:p>
            <a:r>
              <a:rPr lang="en-US"/>
              <a:t>Question 14</a:t>
            </a:r>
          </a:p>
        </p:txBody>
      </p:sp>
      <p:sp>
        <p:nvSpPr>
          <p:cNvPr id="8" name="Rectangle 7">
            <a:extLst>
              <a:ext uri="{FF2B5EF4-FFF2-40B4-BE49-F238E27FC236}">
                <a16:creationId xmlns:a16="http://schemas.microsoft.com/office/drawing/2014/main" id="{EEE53037-9755-4F42-ADE6-F038DDD1E603}"/>
              </a:ext>
            </a:extLst>
          </p:cNvPr>
          <p:cNvSpPr/>
          <p:nvPr/>
        </p:nvSpPr>
        <p:spPr>
          <a:xfrm>
            <a:off x="3596390" y="3926945"/>
            <a:ext cx="4999220" cy="1754326"/>
          </a:xfrm>
          <a:prstGeom prst="rect">
            <a:avLst/>
          </a:prstGeom>
          <a:solidFill>
            <a:schemeClr val="bg1">
              <a:alpha val="0"/>
            </a:schemeClr>
          </a:solidFill>
        </p:spPr>
        <p:txBody>
          <a:bodyPr wrap="square">
            <a:spAutoFit/>
          </a:bodyPr>
          <a:lstStyle/>
          <a:p>
            <a:pPr marL="342900" indent="-342900">
              <a:buFont typeface="+mj-lt"/>
              <a:buAutoNum type="alphaUcPeriod"/>
            </a:pPr>
            <a:r>
              <a:rPr lang="en-US" sz="3600" dirty="0">
                <a:solidFill>
                  <a:schemeClr val="tx2"/>
                </a:solidFill>
              </a:rPr>
              <a:t> Ash from Pokémon</a:t>
            </a:r>
          </a:p>
          <a:p>
            <a:pPr marL="342900" indent="-342900">
              <a:buFont typeface="+mj-lt"/>
              <a:buAutoNum type="alphaUcPeriod"/>
            </a:pPr>
            <a:r>
              <a:rPr lang="en-US" sz="3600" dirty="0">
                <a:solidFill>
                  <a:schemeClr val="tx2"/>
                </a:solidFill>
              </a:rPr>
              <a:t> Encyclopedia Brown</a:t>
            </a:r>
          </a:p>
          <a:p>
            <a:pPr marL="342900" indent="-342900">
              <a:buFont typeface="+mj-lt"/>
              <a:buAutoNum type="alphaUcPeriod"/>
            </a:pPr>
            <a:r>
              <a:rPr lang="en-US" sz="3600" dirty="0">
                <a:solidFill>
                  <a:schemeClr val="tx2"/>
                </a:solidFill>
              </a:rPr>
              <a:t> Nancy Drew</a:t>
            </a:r>
          </a:p>
        </p:txBody>
      </p:sp>
    </p:spTree>
    <p:extLst>
      <p:ext uri="{BB962C8B-B14F-4D97-AF65-F5344CB8AC3E}">
        <p14:creationId xmlns:p14="http://schemas.microsoft.com/office/powerpoint/2010/main" val="22048844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Rounded Corners 15">
            <a:extLst>
              <a:ext uri="{FF2B5EF4-FFF2-40B4-BE49-F238E27FC236}">
                <a16:creationId xmlns:a16="http://schemas.microsoft.com/office/drawing/2014/main" id="{B0280F2C-4633-4EF7-920C-32A4C51C9E3A}"/>
              </a:ext>
            </a:extLst>
          </p:cNvPr>
          <p:cNvSpPr/>
          <p:nvPr/>
        </p:nvSpPr>
        <p:spPr>
          <a:xfrm>
            <a:off x="1680316" y="1504183"/>
            <a:ext cx="9230700" cy="1924817"/>
          </a:xfrm>
          <a:prstGeom prst="roundRect">
            <a:avLst>
              <a:gd name="adj" fmla="val 7421"/>
            </a:avLst>
          </a:prstGeom>
          <a:solidFill>
            <a:schemeClr val="accent2">
              <a:lumMod val="50000"/>
            </a:schemeClr>
          </a:solid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3600" b="1" dirty="0">
                <a:solidFill>
                  <a:prstClr val="white"/>
                </a:solidFill>
              </a:rPr>
              <a:t>A 1976 book by Richard Dawkins introduced what now-common word?</a:t>
            </a:r>
          </a:p>
        </p:txBody>
      </p:sp>
      <p:sp>
        <p:nvSpPr>
          <p:cNvPr id="17" name="TextBox 16">
            <a:extLst>
              <a:ext uri="{FF2B5EF4-FFF2-40B4-BE49-F238E27FC236}">
                <a16:creationId xmlns:a16="http://schemas.microsoft.com/office/drawing/2014/main" id="{CC415551-EEAB-4430-8F07-E04037E6275D}"/>
              </a:ext>
            </a:extLst>
          </p:cNvPr>
          <p:cNvSpPr txBox="1"/>
          <p:nvPr/>
        </p:nvSpPr>
        <p:spPr>
          <a:xfrm>
            <a:off x="1524000" y="0"/>
            <a:ext cx="9144000" cy="1029330"/>
          </a:xfrm>
          <a:prstGeom prst="rect">
            <a:avLst/>
          </a:prstGeom>
        </p:spPr>
        <p:txBody>
          <a:bodyPr vert="horz" lIns="68580" tIns="34290" rIns="68580" bIns="34290" rtlCol="0" anchor="b">
            <a:noAutofit/>
          </a:bodyPr>
          <a:lstStyle>
            <a:defPPr>
              <a:defRPr lang="en-US"/>
            </a:defPPr>
            <a:lvl1pPr algn="ctr" defTabSz="685800">
              <a:spcBef>
                <a:spcPct val="0"/>
              </a:spcBef>
              <a:defRPr sz="7000" b="1">
                <a:solidFill>
                  <a:schemeClr val="accent2">
                    <a:lumMod val="60000"/>
                    <a:lumOff val="40000"/>
                  </a:schemeClr>
                </a:solidFill>
                <a:latin typeface="Gotham Pro" panose="02000503040000020004"/>
                <a:cs typeface="Gotham Pro Black" panose="02000903040000020004" pitchFamily="50" charset="0"/>
              </a:defRPr>
            </a:lvl1pPr>
          </a:lstStyle>
          <a:p>
            <a:r>
              <a:rPr lang="en-US"/>
              <a:t>Question 15</a:t>
            </a:r>
          </a:p>
        </p:txBody>
      </p:sp>
      <p:sp>
        <p:nvSpPr>
          <p:cNvPr id="8" name="Rectangle 7">
            <a:extLst>
              <a:ext uri="{FF2B5EF4-FFF2-40B4-BE49-F238E27FC236}">
                <a16:creationId xmlns:a16="http://schemas.microsoft.com/office/drawing/2014/main" id="{EEE53037-9755-4F42-ADE6-F038DDD1E603}"/>
              </a:ext>
            </a:extLst>
          </p:cNvPr>
          <p:cNvSpPr/>
          <p:nvPr/>
        </p:nvSpPr>
        <p:spPr>
          <a:xfrm>
            <a:off x="3617841" y="4042976"/>
            <a:ext cx="5177989" cy="1754326"/>
          </a:xfrm>
          <a:prstGeom prst="rect">
            <a:avLst/>
          </a:prstGeom>
          <a:solidFill>
            <a:schemeClr val="bg1">
              <a:alpha val="0"/>
            </a:schemeClr>
          </a:solidFill>
        </p:spPr>
        <p:txBody>
          <a:bodyPr wrap="square">
            <a:spAutoFit/>
          </a:bodyPr>
          <a:lstStyle/>
          <a:p>
            <a:pPr marL="342900" indent="-342900">
              <a:buFont typeface="+mj-lt"/>
              <a:buAutoNum type="alphaUcPeriod"/>
            </a:pPr>
            <a:r>
              <a:rPr lang="en-US" sz="3600" dirty="0">
                <a:solidFill>
                  <a:schemeClr val="tx2"/>
                </a:solidFill>
              </a:rPr>
              <a:t> Android</a:t>
            </a:r>
          </a:p>
          <a:p>
            <a:pPr marL="342900" indent="-342900">
              <a:buFont typeface="+mj-lt"/>
              <a:buAutoNum type="alphaUcPeriod"/>
            </a:pPr>
            <a:r>
              <a:rPr lang="en-US" sz="3600" dirty="0">
                <a:solidFill>
                  <a:schemeClr val="tx2"/>
                </a:solidFill>
              </a:rPr>
              <a:t> Emoticon</a:t>
            </a:r>
          </a:p>
          <a:p>
            <a:pPr marL="342900" indent="-342900">
              <a:buFont typeface="+mj-lt"/>
              <a:buAutoNum type="alphaUcPeriod"/>
            </a:pPr>
            <a:r>
              <a:rPr lang="en-US" sz="3600" dirty="0">
                <a:solidFill>
                  <a:schemeClr val="tx2"/>
                </a:solidFill>
              </a:rPr>
              <a:t> Meme</a:t>
            </a:r>
          </a:p>
        </p:txBody>
      </p:sp>
    </p:spTree>
    <p:extLst>
      <p:ext uri="{BB962C8B-B14F-4D97-AF65-F5344CB8AC3E}">
        <p14:creationId xmlns:p14="http://schemas.microsoft.com/office/powerpoint/2010/main" val="19628685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64E0B-ACA3-F543-B9CE-8A44836C8139}"/>
              </a:ext>
            </a:extLst>
          </p:cNvPr>
          <p:cNvSpPr>
            <a:spLocks noGrp="1"/>
          </p:cNvSpPr>
          <p:nvPr>
            <p:ph type="title"/>
          </p:nvPr>
        </p:nvSpPr>
        <p:spPr/>
        <p:txBody>
          <a:bodyPr/>
          <a:lstStyle/>
          <a:p>
            <a:r>
              <a:rPr lang="en-US"/>
              <a:t>Microsoft confidential</a:t>
            </a:r>
          </a:p>
        </p:txBody>
      </p:sp>
      <p:sp>
        <p:nvSpPr>
          <p:cNvPr id="3" name="Content Placeholder 2">
            <a:extLst>
              <a:ext uri="{FF2B5EF4-FFF2-40B4-BE49-F238E27FC236}">
                <a16:creationId xmlns:a16="http://schemas.microsoft.com/office/drawing/2014/main" id="{D6EE5928-A424-1540-8037-77A41EF4290B}"/>
              </a:ext>
            </a:extLst>
          </p:cNvPr>
          <p:cNvSpPr>
            <a:spLocks noGrp="1"/>
          </p:cNvSpPr>
          <p:nvPr>
            <p:ph sz="quarter" idx="11"/>
          </p:nvPr>
        </p:nvSpPr>
        <p:spPr/>
        <p:txBody>
          <a:bodyPr/>
          <a:lstStyle/>
          <a:p>
            <a:r>
              <a:rPr lang="en-US"/>
              <a:t>Everything is confidential unless otherwise stated.</a:t>
            </a:r>
          </a:p>
        </p:txBody>
      </p:sp>
    </p:spTree>
    <p:extLst>
      <p:ext uri="{BB962C8B-B14F-4D97-AF65-F5344CB8AC3E}">
        <p14:creationId xmlns:p14="http://schemas.microsoft.com/office/powerpoint/2010/main" val="3604089191"/>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F77DFA2-7E51-4390-B29F-DF80FC474489}"/>
              </a:ext>
            </a:extLst>
          </p:cNvPr>
          <p:cNvSpPr txBox="1"/>
          <p:nvPr/>
        </p:nvSpPr>
        <p:spPr>
          <a:xfrm>
            <a:off x="1345162" y="2349034"/>
            <a:ext cx="9144000" cy="1385581"/>
          </a:xfrm>
          <a:prstGeom prst="rect">
            <a:avLst/>
          </a:prstGeom>
        </p:spPr>
        <p:txBody>
          <a:bodyPr vert="horz" lIns="68580" tIns="34290" rIns="68580" bIns="34290" rtlCol="0" anchor="b">
            <a:noAutofit/>
          </a:bodyPr>
          <a:lstStyle>
            <a:defPPr>
              <a:defRPr lang="en-US"/>
            </a:defPPr>
            <a:lvl1pPr algn="ctr" defTabSz="685800">
              <a:spcBef>
                <a:spcPct val="0"/>
              </a:spcBef>
              <a:defRPr sz="7000" b="1">
                <a:solidFill>
                  <a:schemeClr val="accent2">
                    <a:lumMod val="60000"/>
                    <a:lumOff val="40000"/>
                  </a:schemeClr>
                </a:solidFill>
                <a:latin typeface="Gotham Pro" panose="02000503040000020004"/>
                <a:cs typeface="Gotham Pro Black" panose="02000903040000020004" pitchFamily="50" charset="0"/>
              </a:defRPr>
            </a:lvl1pPr>
          </a:lstStyle>
          <a:p>
            <a:r>
              <a:rPr lang="en-US"/>
              <a:t>End of Round 1</a:t>
            </a:r>
          </a:p>
        </p:txBody>
      </p:sp>
      <p:pic>
        <p:nvPicPr>
          <p:cNvPr id="6" name="Graphic 5">
            <a:extLst>
              <a:ext uri="{FF2B5EF4-FFF2-40B4-BE49-F238E27FC236}">
                <a16:creationId xmlns:a16="http://schemas.microsoft.com/office/drawing/2014/main" id="{5A516793-45D7-43F4-BCA0-C1E9FA86007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702838" y="3261591"/>
            <a:ext cx="1385581" cy="1385581"/>
          </a:xfrm>
          <a:prstGeom prst="rect">
            <a:avLst/>
          </a:prstGeom>
        </p:spPr>
      </p:pic>
      <p:sp>
        <p:nvSpPr>
          <p:cNvPr id="7" name="Rectangle: Rounded Corners 6">
            <a:extLst>
              <a:ext uri="{FF2B5EF4-FFF2-40B4-BE49-F238E27FC236}">
                <a16:creationId xmlns:a16="http://schemas.microsoft.com/office/drawing/2014/main" id="{31BB4DD8-53B2-40D0-AF46-AC1EB27ADAD9}"/>
              </a:ext>
            </a:extLst>
          </p:cNvPr>
          <p:cNvSpPr/>
          <p:nvPr/>
        </p:nvSpPr>
        <p:spPr>
          <a:xfrm rot="1262799">
            <a:off x="8714648" y="3806024"/>
            <a:ext cx="1843791" cy="851297"/>
          </a:xfrm>
          <a:prstGeom prst="roundRect">
            <a:avLst/>
          </a:prstGeom>
          <a:noFill/>
          <a:ln w="63500" cap="rnd">
            <a:solidFill>
              <a:srgbClr val="FFC000"/>
            </a:solidFill>
            <a:prstDash val="sysDash"/>
            <a:miter lim="800000"/>
          </a:ln>
          <a:effectLst>
            <a:outerShdw blurRad="50800" dist="38100" dir="18900000" algn="bl" rotWithShape="0">
              <a:prstClr val="black">
                <a:alpha val="40000"/>
              </a:prstClr>
            </a:outerShdw>
          </a:effectLst>
        </p:spPr>
        <p:txBody>
          <a:bodyPr wrap="square" lIns="91440" tIns="45720" rIns="91440" bIns="45720">
            <a:spAutoFit/>
            <a:scene3d>
              <a:camera prst="perspectiveRight"/>
              <a:lightRig rig="soft" dir="t">
                <a:rot lat="0" lon="0" rev="15600000"/>
              </a:lightRig>
            </a:scene3d>
            <a:sp3d prstMaterial="softEdge"/>
          </a:bodyPr>
          <a:lstStyle/>
          <a:p>
            <a:pPr algn="ctr">
              <a:defRPr/>
            </a:pPr>
            <a:r>
              <a:rPr lang="en-US" sz="4400" b="1">
                <a:ln/>
                <a:solidFill>
                  <a:srgbClr val="FFC000"/>
                </a:solidFill>
                <a:latin typeface="Calibri" panose="020F0502020204030204"/>
              </a:rPr>
              <a:t>Virtual</a:t>
            </a:r>
          </a:p>
        </p:txBody>
      </p:sp>
      <p:sp>
        <p:nvSpPr>
          <p:cNvPr id="8" name="Rectangle 7">
            <a:extLst>
              <a:ext uri="{FF2B5EF4-FFF2-40B4-BE49-F238E27FC236}">
                <a16:creationId xmlns:a16="http://schemas.microsoft.com/office/drawing/2014/main" id="{390794B4-05D3-47F5-BAB0-F07A1972FD7D}"/>
              </a:ext>
            </a:extLst>
          </p:cNvPr>
          <p:cNvSpPr/>
          <p:nvPr/>
        </p:nvSpPr>
        <p:spPr>
          <a:xfrm>
            <a:off x="4451095" y="3538882"/>
            <a:ext cx="3289809" cy="830997"/>
          </a:xfrm>
          <a:prstGeom prst="rect">
            <a:avLst/>
          </a:prstGeom>
        </p:spPr>
        <p:txBody>
          <a:bodyPr wrap="square">
            <a:spAutoFit/>
          </a:bodyPr>
          <a:lstStyle/>
          <a:p>
            <a:pPr algn="ctr">
              <a:defRPr/>
            </a:pPr>
            <a:r>
              <a:rPr lang="en-US" sz="4800" b="1" i="1">
                <a:solidFill>
                  <a:srgbClr val="FFC000"/>
                </a:solidFill>
                <a:latin typeface="Gotham Pro" panose="02000503040000020004" pitchFamily="50" charset="0"/>
                <a:cs typeface="Gotham Pro" panose="02000503040000020004" pitchFamily="50" charset="0"/>
              </a:rPr>
              <a:t>#PPPQ</a:t>
            </a:r>
            <a:endParaRPr lang="en-AU" sz="2000" b="1">
              <a:solidFill>
                <a:srgbClr val="FFC000"/>
              </a:solidFill>
              <a:latin typeface="Calibri" panose="020F0502020204030204"/>
            </a:endParaRPr>
          </a:p>
        </p:txBody>
      </p:sp>
    </p:spTree>
    <p:extLst>
      <p:ext uri="{BB962C8B-B14F-4D97-AF65-F5344CB8AC3E}">
        <p14:creationId xmlns:p14="http://schemas.microsoft.com/office/powerpoint/2010/main" val="21760951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F77DFA2-7E51-4390-B29F-DF80FC474489}"/>
              </a:ext>
            </a:extLst>
          </p:cNvPr>
          <p:cNvSpPr txBox="1"/>
          <p:nvPr/>
        </p:nvSpPr>
        <p:spPr>
          <a:xfrm>
            <a:off x="1345162" y="2349034"/>
            <a:ext cx="9144000" cy="1385581"/>
          </a:xfrm>
          <a:prstGeom prst="rect">
            <a:avLst/>
          </a:prstGeom>
        </p:spPr>
        <p:txBody>
          <a:bodyPr vert="horz" lIns="68580" tIns="34290" rIns="68580" bIns="34290" rtlCol="0" anchor="b">
            <a:noAutofit/>
          </a:bodyPr>
          <a:lstStyle>
            <a:defPPr>
              <a:defRPr lang="en-US"/>
            </a:defPPr>
            <a:lvl1pPr algn="ctr" defTabSz="685800">
              <a:spcBef>
                <a:spcPct val="0"/>
              </a:spcBef>
              <a:defRPr sz="7000" b="1">
                <a:solidFill>
                  <a:schemeClr val="accent2">
                    <a:lumMod val="60000"/>
                    <a:lumOff val="40000"/>
                  </a:schemeClr>
                </a:solidFill>
                <a:latin typeface="Gotham Pro" panose="02000503040000020004"/>
                <a:cs typeface="Gotham Pro Black" panose="02000903040000020004" pitchFamily="50" charset="0"/>
              </a:defRPr>
            </a:lvl1pPr>
          </a:lstStyle>
          <a:p>
            <a:r>
              <a:rPr lang="en-US" dirty="0"/>
              <a:t>Answers!</a:t>
            </a:r>
          </a:p>
        </p:txBody>
      </p:sp>
      <p:pic>
        <p:nvPicPr>
          <p:cNvPr id="6" name="Graphic 5">
            <a:extLst>
              <a:ext uri="{FF2B5EF4-FFF2-40B4-BE49-F238E27FC236}">
                <a16:creationId xmlns:a16="http://schemas.microsoft.com/office/drawing/2014/main" id="{5A516793-45D7-43F4-BCA0-C1E9FA86007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702838" y="3261591"/>
            <a:ext cx="1385581" cy="1385581"/>
          </a:xfrm>
          <a:prstGeom prst="rect">
            <a:avLst/>
          </a:prstGeom>
        </p:spPr>
      </p:pic>
      <p:sp>
        <p:nvSpPr>
          <p:cNvPr id="7" name="Rectangle: Rounded Corners 6">
            <a:extLst>
              <a:ext uri="{FF2B5EF4-FFF2-40B4-BE49-F238E27FC236}">
                <a16:creationId xmlns:a16="http://schemas.microsoft.com/office/drawing/2014/main" id="{31BB4DD8-53B2-40D0-AF46-AC1EB27ADAD9}"/>
              </a:ext>
            </a:extLst>
          </p:cNvPr>
          <p:cNvSpPr/>
          <p:nvPr/>
        </p:nvSpPr>
        <p:spPr>
          <a:xfrm rot="1262799">
            <a:off x="8714648" y="3806024"/>
            <a:ext cx="1843791" cy="851297"/>
          </a:xfrm>
          <a:prstGeom prst="roundRect">
            <a:avLst/>
          </a:prstGeom>
          <a:noFill/>
          <a:ln w="63500" cap="rnd">
            <a:solidFill>
              <a:srgbClr val="FFC000"/>
            </a:solidFill>
            <a:prstDash val="sysDash"/>
            <a:miter lim="800000"/>
          </a:ln>
          <a:effectLst>
            <a:outerShdw blurRad="50800" dist="38100" dir="18900000" algn="bl" rotWithShape="0">
              <a:prstClr val="black">
                <a:alpha val="40000"/>
              </a:prstClr>
            </a:outerShdw>
          </a:effectLst>
        </p:spPr>
        <p:txBody>
          <a:bodyPr wrap="square" lIns="91440" tIns="45720" rIns="91440" bIns="45720">
            <a:spAutoFit/>
            <a:scene3d>
              <a:camera prst="perspectiveRight"/>
              <a:lightRig rig="soft" dir="t">
                <a:rot lat="0" lon="0" rev="15600000"/>
              </a:lightRig>
            </a:scene3d>
            <a:sp3d prstMaterial="softEdge"/>
          </a:bodyPr>
          <a:lstStyle/>
          <a:p>
            <a:pPr algn="ctr">
              <a:defRPr/>
            </a:pPr>
            <a:r>
              <a:rPr lang="en-US" sz="4400" b="1">
                <a:ln/>
                <a:solidFill>
                  <a:srgbClr val="FFC000"/>
                </a:solidFill>
                <a:latin typeface="Calibri" panose="020F0502020204030204"/>
              </a:rPr>
              <a:t>Virtual</a:t>
            </a:r>
          </a:p>
        </p:txBody>
      </p:sp>
      <p:sp>
        <p:nvSpPr>
          <p:cNvPr id="8" name="Rectangle 7">
            <a:extLst>
              <a:ext uri="{FF2B5EF4-FFF2-40B4-BE49-F238E27FC236}">
                <a16:creationId xmlns:a16="http://schemas.microsoft.com/office/drawing/2014/main" id="{390794B4-05D3-47F5-BAB0-F07A1972FD7D}"/>
              </a:ext>
            </a:extLst>
          </p:cNvPr>
          <p:cNvSpPr/>
          <p:nvPr/>
        </p:nvSpPr>
        <p:spPr>
          <a:xfrm>
            <a:off x="4451095" y="3538882"/>
            <a:ext cx="3289809" cy="830997"/>
          </a:xfrm>
          <a:prstGeom prst="rect">
            <a:avLst/>
          </a:prstGeom>
        </p:spPr>
        <p:txBody>
          <a:bodyPr wrap="square">
            <a:spAutoFit/>
          </a:bodyPr>
          <a:lstStyle/>
          <a:p>
            <a:pPr algn="ctr">
              <a:defRPr/>
            </a:pPr>
            <a:r>
              <a:rPr lang="en-US" sz="4800" b="1" i="1">
                <a:solidFill>
                  <a:srgbClr val="FFC000"/>
                </a:solidFill>
                <a:latin typeface="Gotham Pro" panose="02000503040000020004" pitchFamily="50" charset="0"/>
                <a:cs typeface="Gotham Pro" panose="02000503040000020004" pitchFamily="50" charset="0"/>
              </a:rPr>
              <a:t>#PPPQ</a:t>
            </a:r>
            <a:endParaRPr lang="en-AU" sz="2000" b="1">
              <a:solidFill>
                <a:srgbClr val="FFC000"/>
              </a:solidFill>
              <a:latin typeface="Calibri" panose="020F0502020204030204"/>
            </a:endParaRPr>
          </a:p>
        </p:txBody>
      </p:sp>
      <p:grpSp>
        <p:nvGrpSpPr>
          <p:cNvPr id="9" name="Group 8">
            <a:extLst>
              <a:ext uri="{FF2B5EF4-FFF2-40B4-BE49-F238E27FC236}">
                <a16:creationId xmlns:a16="http://schemas.microsoft.com/office/drawing/2014/main" id="{DCB416CB-00D3-4E61-B711-F9F84A6FA2A3}"/>
              </a:ext>
            </a:extLst>
          </p:cNvPr>
          <p:cNvGrpSpPr/>
          <p:nvPr/>
        </p:nvGrpSpPr>
        <p:grpSpPr>
          <a:xfrm>
            <a:off x="4451095" y="4392079"/>
            <a:ext cx="3289809" cy="1826527"/>
            <a:chOff x="3533429" y="3106500"/>
            <a:chExt cx="5541538" cy="3182137"/>
          </a:xfrm>
        </p:grpSpPr>
        <p:pic>
          <p:nvPicPr>
            <p:cNvPr id="10" name="Picture 8" descr="Dynamics 365 Logos">
              <a:extLst>
                <a:ext uri="{FF2B5EF4-FFF2-40B4-BE49-F238E27FC236}">
                  <a16:creationId xmlns:a16="http://schemas.microsoft.com/office/drawing/2014/main" id="{2921E40E-7807-42C6-BFEE-A72EDB4791A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77760" y="4574790"/>
              <a:ext cx="1701702" cy="1694965"/>
            </a:xfrm>
            <a:prstGeom prst="ellipse">
              <a:avLst/>
            </a:prstGeom>
            <a:ln w="28575" cap="rnd">
              <a:solidFill>
                <a:schemeClr val="bg1"/>
              </a:solidFill>
            </a:ln>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pic>
          <p:nvPicPr>
            <p:cNvPr id="11" name="Picture 10">
              <a:extLst>
                <a:ext uri="{FF2B5EF4-FFF2-40B4-BE49-F238E27FC236}">
                  <a16:creationId xmlns:a16="http://schemas.microsoft.com/office/drawing/2014/main" id="{1E999EEC-22A1-4E08-A0CF-6A6A7F0B184E}"/>
                </a:ext>
              </a:extLst>
            </p:cNvPr>
            <p:cNvPicPr>
              <a:picLocks noChangeAspect="1"/>
            </p:cNvPicPr>
            <p:nvPr/>
          </p:nvPicPr>
          <p:blipFill>
            <a:blip r:embed="rId5"/>
            <a:stretch>
              <a:fillRect/>
            </a:stretch>
          </p:blipFill>
          <p:spPr>
            <a:xfrm>
              <a:off x="3533429" y="3137094"/>
              <a:ext cx="1681283" cy="1602626"/>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12" name="Picture 11">
              <a:extLst>
                <a:ext uri="{FF2B5EF4-FFF2-40B4-BE49-F238E27FC236}">
                  <a16:creationId xmlns:a16="http://schemas.microsoft.com/office/drawing/2014/main" id="{D7CC2527-6369-4FB6-9CFF-0E45C658E613}"/>
                </a:ext>
              </a:extLst>
            </p:cNvPr>
            <p:cNvPicPr>
              <a:picLocks noChangeAspect="1"/>
            </p:cNvPicPr>
            <p:nvPr/>
          </p:nvPicPr>
          <p:blipFill>
            <a:blip r:embed="rId6"/>
            <a:stretch>
              <a:fillRect/>
            </a:stretch>
          </p:blipFill>
          <p:spPr>
            <a:xfrm>
              <a:off x="7330174" y="3128605"/>
              <a:ext cx="1744793" cy="1655323"/>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13" name="Picture 12">
              <a:extLst>
                <a:ext uri="{FF2B5EF4-FFF2-40B4-BE49-F238E27FC236}">
                  <a16:creationId xmlns:a16="http://schemas.microsoft.com/office/drawing/2014/main" id="{B3F0FE0C-E707-46BD-B6AA-82C2D18EEC2F}"/>
                </a:ext>
              </a:extLst>
            </p:cNvPr>
            <p:cNvPicPr>
              <a:picLocks noChangeAspect="1"/>
            </p:cNvPicPr>
            <p:nvPr/>
          </p:nvPicPr>
          <p:blipFill>
            <a:blip r:embed="rId7"/>
            <a:stretch>
              <a:fillRect/>
            </a:stretch>
          </p:blipFill>
          <p:spPr>
            <a:xfrm>
              <a:off x="5384257" y="3106500"/>
              <a:ext cx="1771650" cy="1628775"/>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14" name="Picture 13">
              <a:extLst>
                <a:ext uri="{FF2B5EF4-FFF2-40B4-BE49-F238E27FC236}">
                  <a16:creationId xmlns:a16="http://schemas.microsoft.com/office/drawing/2014/main" id="{7D2F71F8-A713-4CA6-A151-3B5645EBEE13}"/>
                </a:ext>
              </a:extLst>
            </p:cNvPr>
            <p:cNvPicPr>
              <a:picLocks noChangeAspect="1"/>
            </p:cNvPicPr>
            <p:nvPr/>
          </p:nvPicPr>
          <p:blipFill>
            <a:blip r:embed="rId8"/>
            <a:stretch>
              <a:fillRect/>
            </a:stretch>
          </p:blipFill>
          <p:spPr>
            <a:xfrm>
              <a:off x="6359748" y="4593672"/>
              <a:ext cx="1752600" cy="1694965"/>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grpSp>
    </p:spTree>
    <p:extLst>
      <p:ext uri="{BB962C8B-B14F-4D97-AF65-F5344CB8AC3E}">
        <p14:creationId xmlns:p14="http://schemas.microsoft.com/office/powerpoint/2010/main" val="21275267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F77DFA2-7E51-4390-B29F-DF80FC474489}"/>
              </a:ext>
            </a:extLst>
          </p:cNvPr>
          <p:cNvSpPr txBox="1"/>
          <p:nvPr/>
        </p:nvSpPr>
        <p:spPr>
          <a:xfrm>
            <a:off x="1345162" y="2349034"/>
            <a:ext cx="9144000" cy="1385581"/>
          </a:xfrm>
          <a:prstGeom prst="rect">
            <a:avLst/>
          </a:prstGeom>
        </p:spPr>
        <p:txBody>
          <a:bodyPr vert="horz" lIns="68580" tIns="34290" rIns="68580" bIns="34290" rtlCol="0" anchor="b">
            <a:noAutofit/>
          </a:bodyPr>
          <a:lstStyle>
            <a:defPPr>
              <a:defRPr lang="en-US"/>
            </a:defPPr>
            <a:lvl1pPr algn="ctr" defTabSz="685800">
              <a:spcBef>
                <a:spcPct val="0"/>
              </a:spcBef>
              <a:defRPr sz="7000" b="1">
                <a:solidFill>
                  <a:schemeClr val="accent2">
                    <a:lumMod val="60000"/>
                    <a:lumOff val="40000"/>
                  </a:schemeClr>
                </a:solidFill>
                <a:latin typeface="Gotham Pro" panose="02000503040000020004"/>
                <a:cs typeface="Gotham Pro Black" panose="02000903040000020004" pitchFamily="50" charset="0"/>
              </a:defRPr>
            </a:lvl1pPr>
          </a:lstStyle>
          <a:p>
            <a:r>
              <a:rPr lang="en-US" dirty="0"/>
              <a:t>Game Time!!</a:t>
            </a:r>
          </a:p>
        </p:txBody>
      </p:sp>
      <p:pic>
        <p:nvPicPr>
          <p:cNvPr id="6" name="Graphic 5">
            <a:extLst>
              <a:ext uri="{FF2B5EF4-FFF2-40B4-BE49-F238E27FC236}">
                <a16:creationId xmlns:a16="http://schemas.microsoft.com/office/drawing/2014/main" id="{5A516793-45D7-43F4-BCA0-C1E9FA86007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702838" y="3261591"/>
            <a:ext cx="1385581" cy="1385581"/>
          </a:xfrm>
          <a:prstGeom prst="rect">
            <a:avLst/>
          </a:prstGeom>
        </p:spPr>
      </p:pic>
      <p:sp>
        <p:nvSpPr>
          <p:cNvPr id="7" name="Rectangle: Rounded Corners 6">
            <a:extLst>
              <a:ext uri="{FF2B5EF4-FFF2-40B4-BE49-F238E27FC236}">
                <a16:creationId xmlns:a16="http://schemas.microsoft.com/office/drawing/2014/main" id="{31BB4DD8-53B2-40D0-AF46-AC1EB27ADAD9}"/>
              </a:ext>
            </a:extLst>
          </p:cNvPr>
          <p:cNvSpPr/>
          <p:nvPr/>
        </p:nvSpPr>
        <p:spPr>
          <a:xfrm rot="1262799">
            <a:off x="8714648" y="3806024"/>
            <a:ext cx="1843791" cy="851297"/>
          </a:xfrm>
          <a:prstGeom prst="roundRect">
            <a:avLst/>
          </a:prstGeom>
          <a:noFill/>
          <a:ln w="63500" cap="rnd">
            <a:solidFill>
              <a:srgbClr val="FFC000"/>
            </a:solidFill>
            <a:prstDash val="sysDash"/>
            <a:miter lim="800000"/>
          </a:ln>
          <a:effectLst>
            <a:outerShdw blurRad="50800" dist="38100" dir="18900000" algn="bl" rotWithShape="0">
              <a:prstClr val="black">
                <a:alpha val="40000"/>
              </a:prstClr>
            </a:outerShdw>
          </a:effectLst>
        </p:spPr>
        <p:txBody>
          <a:bodyPr wrap="square" lIns="91440" tIns="45720" rIns="91440" bIns="45720">
            <a:spAutoFit/>
            <a:scene3d>
              <a:camera prst="perspectiveRight"/>
              <a:lightRig rig="soft" dir="t">
                <a:rot lat="0" lon="0" rev="15600000"/>
              </a:lightRig>
            </a:scene3d>
            <a:sp3d prstMaterial="softEdge"/>
          </a:bodyPr>
          <a:lstStyle/>
          <a:p>
            <a:pPr algn="ctr">
              <a:defRPr/>
            </a:pPr>
            <a:r>
              <a:rPr lang="en-US" sz="4400" b="1">
                <a:ln/>
                <a:solidFill>
                  <a:srgbClr val="FFC000"/>
                </a:solidFill>
                <a:latin typeface="Calibri" panose="020F0502020204030204"/>
              </a:rPr>
              <a:t>Virtual</a:t>
            </a:r>
          </a:p>
        </p:txBody>
      </p:sp>
      <p:sp>
        <p:nvSpPr>
          <p:cNvPr id="8" name="Rectangle 7">
            <a:extLst>
              <a:ext uri="{FF2B5EF4-FFF2-40B4-BE49-F238E27FC236}">
                <a16:creationId xmlns:a16="http://schemas.microsoft.com/office/drawing/2014/main" id="{390794B4-05D3-47F5-BAB0-F07A1972FD7D}"/>
              </a:ext>
            </a:extLst>
          </p:cNvPr>
          <p:cNvSpPr/>
          <p:nvPr/>
        </p:nvSpPr>
        <p:spPr>
          <a:xfrm>
            <a:off x="4451095" y="3538882"/>
            <a:ext cx="3289809" cy="830997"/>
          </a:xfrm>
          <a:prstGeom prst="rect">
            <a:avLst/>
          </a:prstGeom>
        </p:spPr>
        <p:txBody>
          <a:bodyPr wrap="square">
            <a:spAutoFit/>
          </a:bodyPr>
          <a:lstStyle/>
          <a:p>
            <a:pPr algn="ctr">
              <a:defRPr/>
            </a:pPr>
            <a:r>
              <a:rPr lang="en-US" sz="4800" b="1" i="1">
                <a:solidFill>
                  <a:srgbClr val="FFC000"/>
                </a:solidFill>
                <a:latin typeface="Gotham Pro" panose="02000503040000020004" pitchFamily="50" charset="0"/>
                <a:cs typeface="Gotham Pro" panose="02000503040000020004" pitchFamily="50" charset="0"/>
              </a:rPr>
              <a:t>#PPPQ</a:t>
            </a:r>
            <a:endParaRPr lang="en-AU" sz="2000" b="1">
              <a:solidFill>
                <a:srgbClr val="FFC000"/>
              </a:solidFill>
              <a:latin typeface="Calibri" panose="020F0502020204030204"/>
            </a:endParaRPr>
          </a:p>
        </p:txBody>
      </p:sp>
    </p:spTree>
    <p:extLst>
      <p:ext uri="{BB962C8B-B14F-4D97-AF65-F5344CB8AC3E}">
        <p14:creationId xmlns:p14="http://schemas.microsoft.com/office/powerpoint/2010/main" val="3390670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Rounded Corners 15">
            <a:extLst>
              <a:ext uri="{FF2B5EF4-FFF2-40B4-BE49-F238E27FC236}">
                <a16:creationId xmlns:a16="http://schemas.microsoft.com/office/drawing/2014/main" id="{B0280F2C-4633-4EF7-920C-32A4C51C9E3A}"/>
              </a:ext>
            </a:extLst>
          </p:cNvPr>
          <p:cNvSpPr/>
          <p:nvPr/>
        </p:nvSpPr>
        <p:spPr>
          <a:xfrm>
            <a:off x="1729743" y="1386793"/>
            <a:ext cx="8938257" cy="1875390"/>
          </a:xfrm>
          <a:prstGeom prst="roundRect">
            <a:avLst>
              <a:gd name="adj" fmla="val 7421"/>
            </a:avLst>
          </a:prstGeom>
          <a:solidFill>
            <a:schemeClr val="accent2">
              <a:lumMod val="50000"/>
            </a:schemeClr>
          </a:solid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3600" b="1" dirty="0">
                <a:solidFill>
                  <a:prstClr val="white"/>
                </a:solidFill>
              </a:rPr>
              <a:t>Which of these authors has NOT written a comic book about Black Panther?</a:t>
            </a:r>
          </a:p>
        </p:txBody>
      </p:sp>
      <p:sp>
        <p:nvSpPr>
          <p:cNvPr id="17" name="TextBox 16">
            <a:extLst>
              <a:ext uri="{FF2B5EF4-FFF2-40B4-BE49-F238E27FC236}">
                <a16:creationId xmlns:a16="http://schemas.microsoft.com/office/drawing/2014/main" id="{CC415551-EEAB-4430-8F07-E04037E6275D}"/>
              </a:ext>
            </a:extLst>
          </p:cNvPr>
          <p:cNvSpPr txBox="1"/>
          <p:nvPr/>
        </p:nvSpPr>
        <p:spPr>
          <a:xfrm>
            <a:off x="1524000" y="0"/>
            <a:ext cx="9144000" cy="1029330"/>
          </a:xfrm>
          <a:prstGeom prst="rect">
            <a:avLst/>
          </a:prstGeom>
        </p:spPr>
        <p:txBody>
          <a:bodyPr vert="horz" lIns="68580" tIns="34290" rIns="68580" bIns="34290" rtlCol="0" anchor="b">
            <a:noAutofit/>
          </a:bodyPr>
          <a:lstStyle>
            <a:defPPr>
              <a:defRPr lang="en-US"/>
            </a:defPPr>
            <a:lvl1pPr algn="ctr" defTabSz="685800">
              <a:spcBef>
                <a:spcPct val="0"/>
              </a:spcBef>
              <a:defRPr sz="7000" b="1">
                <a:solidFill>
                  <a:schemeClr val="accent2">
                    <a:lumMod val="60000"/>
                    <a:lumOff val="40000"/>
                  </a:schemeClr>
                </a:solidFill>
                <a:latin typeface="Gotham Pro" panose="02000503040000020004"/>
                <a:cs typeface="Gotham Pro Black" panose="02000903040000020004" pitchFamily="50" charset="0"/>
              </a:defRPr>
            </a:lvl1pPr>
          </a:lstStyle>
          <a:p>
            <a:r>
              <a:rPr lang="en-US"/>
              <a:t>Question 1</a:t>
            </a:r>
          </a:p>
        </p:txBody>
      </p:sp>
      <p:sp>
        <p:nvSpPr>
          <p:cNvPr id="8" name="Rectangle 7">
            <a:extLst>
              <a:ext uri="{FF2B5EF4-FFF2-40B4-BE49-F238E27FC236}">
                <a16:creationId xmlns:a16="http://schemas.microsoft.com/office/drawing/2014/main" id="{EEE53037-9755-4F42-ADE6-F038DDD1E603}"/>
              </a:ext>
            </a:extLst>
          </p:cNvPr>
          <p:cNvSpPr/>
          <p:nvPr/>
        </p:nvSpPr>
        <p:spPr>
          <a:xfrm>
            <a:off x="3287970" y="3716881"/>
            <a:ext cx="4999220" cy="1754326"/>
          </a:xfrm>
          <a:prstGeom prst="rect">
            <a:avLst/>
          </a:prstGeom>
          <a:solidFill>
            <a:schemeClr val="bg1">
              <a:alpha val="0"/>
            </a:schemeClr>
          </a:solidFill>
        </p:spPr>
        <p:txBody>
          <a:bodyPr wrap="square">
            <a:spAutoFit/>
          </a:bodyPr>
          <a:lstStyle/>
          <a:p>
            <a:pPr marL="342900" indent="-342900">
              <a:buFont typeface="+mj-lt"/>
              <a:buAutoNum type="alphaUcPeriod"/>
            </a:pPr>
            <a:r>
              <a:rPr lang="en-US" sz="3600" dirty="0">
                <a:solidFill>
                  <a:schemeClr val="tx2"/>
                </a:solidFill>
              </a:rPr>
              <a:t> Roxane Gay</a:t>
            </a:r>
          </a:p>
          <a:p>
            <a:pPr marL="342900" indent="-342900">
              <a:buFont typeface="+mj-lt"/>
              <a:buAutoNum type="alphaUcPeriod"/>
            </a:pPr>
            <a:r>
              <a:rPr lang="en-US" sz="3600" dirty="0">
                <a:solidFill>
                  <a:schemeClr val="tx2"/>
                </a:solidFill>
              </a:rPr>
              <a:t> Ta-Nehisi Coates</a:t>
            </a:r>
          </a:p>
          <a:p>
            <a:pPr marL="342900" indent="-342900">
              <a:buFont typeface="+mj-lt"/>
              <a:buAutoNum type="alphaUcPeriod"/>
            </a:pPr>
            <a:r>
              <a:rPr lang="en-US" sz="3600" dirty="0">
                <a:solidFill>
                  <a:schemeClr val="tx2"/>
                </a:solidFill>
              </a:rPr>
              <a:t> Cornel West</a:t>
            </a:r>
          </a:p>
        </p:txBody>
      </p:sp>
    </p:spTree>
    <p:extLst>
      <p:ext uri="{BB962C8B-B14F-4D97-AF65-F5344CB8AC3E}">
        <p14:creationId xmlns:p14="http://schemas.microsoft.com/office/powerpoint/2010/main" val="38370448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Rounded Corners 15">
            <a:extLst>
              <a:ext uri="{FF2B5EF4-FFF2-40B4-BE49-F238E27FC236}">
                <a16:creationId xmlns:a16="http://schemas.microsoft.com/office/drawing/2014/main" id="{B0280F2C-4633-4EF7-920C-32A4C51C9E3A}"/>
              </a:ext>
            </a:extLst>
          </p:cNvPr>
          <p:cNvSpPr/>
          <p:nvPr/>
        </p:nvSpPr>
        <p:spPr>
          <a:xfrm>
            <a:off x="1524000" y="1392089"/>
            <a:ext cx="9366625" cy="1674151"/>
          </a:xfrm>
          <a:prstGeom prst="roundRect">
            <a:avLst>
              <a:gd name="adj" fmla="val 7421"/>
            </a:avLst>
          </a:prstGeom>
          <a:solidFill>
            <a:schemeClr val="accent2">
              <a:lumMod val="50000"/>
            </a:schemeClr>
          </a:solid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3600" b="1" dirty="0">
                <a:solidFill>
                  <a:prstClr val="white"/>
                </a:solidFill>
              </a:rPr>
              <a:t>Microsoft launches Xbox 360</a:t>
            </a:r>
          </a:p>
        </p:txBody>
      </p:sp>
      <p:sp>
        <p:nvSpPr>
          <p:cNvPr id="17" name="TextBox 16">
            <a:extLst>
              <a:ext uri="{FF2B5EF4-FFF2-40B4-BE49-F238E27FC236}">
                <a16:creationId xmlns:a16="http://schemas.microsoft.com/office/drawing/2014/main" id="{CC415551-EEAB-4430-8F07-E04037E6275D}"/>
              </a:ext>
            </a:extLst>
          </p:cNvPr>
          <p:cNvSpPr txBox="1"/>
          <p:nvPr/>
        </p:nvSpPr>
        <p:spPr>
          <a:xfrm>
            <a:off x="1524000" y="0"/>
            <a:ext cx="9144000" cy="1029330"/>
          </a:xfrm>
          <a:prstGeom prst="rect">
            <a:avLst/>
          </a:prstGeom>
        </p:spPr>
        <p:txBody>
          <a:bodyPr vert="horz" lIns="68580" tIns="34290" rIns="68580" bIns="34290" rtlCol="0" anchor="b">
            <a:noAutofit/>
          </a:bodyPr>
          <a:lstStyle>
            <a:defPPr>
              <a:defRPr lang="en-US"/>
            </a:defPPr>
            <a:lvl1pPr algn="ctr" defTabSz="685800">
              <a:spcBef>
                <a:spcPct val="0"/>
              </a:spcBef>
              <a:defRPr sz="7000" b="1">
                <a:solidFill>
                  <a:schemeClr val="accent2">
                    <a:lumMod val="60000"/>
                    <a:lumOff val="40000"/>
                  </a:schemeClr>
                </a:solidFill>
                <a:latin typeface="Gotham Pro" panose="02000503040000020004"/>
                <a:cs typeface="Gotham Pro Black" panose="02000903040000020004" pitchFamily="50" charset="0"/>
              </a:defRPr>
            </a:lvl1pPr>
          </a:lstStyle>
          <a:p>
            <a:r>
              <a:rPr lang="en-US"/>
              <a:t>Question 2</a:t>
            </a:r>
          </a:p>
        </p:txBody>
      </p:sp>
      <p:sp>
        <p:nvSpPr>
          <p:cNvPr id="8" name="Rectangle 7">
            <a:extLst>
              <a:ext uri="{FF2B5EF4-FFF2-40B4-BE49-F238E27FC236}">
                <a16:creationId xmlns:a16="http://schemas.microsoft.com/office/drawing/2014/main" id="{EEE53037-9755-4F42-ADE6-F038DDD1E603}"/>
              </a:ext>
            </a:extLst>
          </p:cNvPr>
          <p:cNvSpPr/>
          <p:nvPr/>
        </p:nvSpPr>
        <p:spPr>
          <a:xfrm>
            <a:off x="3596390" y="3429000"/>
            <a:ext cx="4999220" cy="2308324"/>
          </a:xfrm>
          <a:prstGeom prst="rect">
            <a:avLst/>
          </a:prstGeom>
          <a:solidFill>
            <a:schemeClr val="bg1">
              <a:alpha val="0"/>
            </a:schemeClr>
          </a:solidFill>
        </p:spPr>
        <p:txBody>
          <a:bodyPr wrap="square">
            <a:spAutoFit/>
          </a:bodyPr>
          <a:lstStyle/>
          <a:p>
            <a:pPr marL="342900" indent="-342900">
              <a:buFont typeface="+mj-lt"/>
              <a:buAutoNum type="alphaUcPeriod"/>
            </a:pPr>
            <a:r>
              <a:rPr lang="en-US" sz="3600" dirty="0">
                <a:solidFill>
                  <a:schemeClr val="tx2"/>
                </a:solidFill>
              </a:rPr>
              <a:t> 2005</a:t>
            </a:r>
          </a:p>
          <a:p>
            <a:pPr marL="342900" indent="-342900">
              <a:buFont typeface="+mj-lt"/>
              <a:buAutoNum type="alphaUcPeriod"/>
            </a:pPr>
            <a:r>
              <a:rPr lang="en-US" sz="3600" dirty="0">
                <a:solidFill>
                  <a:schemeClr val="tx2"/>
                </a:solidFill>
              </a:rPr>
              <a:t> 2006</a:t>
            </a:r>
          </a:p>
          <a:p>
            <a:pPr marL="342900" indent="-342900">
              <a:buFont typeface="+mj-lt"/>
              <a:buAutoNum type="alphaUcPeriod"/>
            </a:pPr>
            <a:r>
              <a:rPr lang="en-US" sz="3600" dirty="0">
                <a:solidFill>
                  <a:schemeClr val="tx2"/>
                </a:solidFill>
              </a:rPr>
              <a:t> 2003</a:t>
            </a:r>
          </a:p>
          <a:p>
            <a:pPr marL="342900" indent="-342900">
              <a:buFont typeface="+mj-lt"/>
              <a:buAutoNum type="alphaUcPeriod"/>
            </a:pPr>
            <a:r>
              <a:rPr lang="en-US" sz="3600" dirty="0">
                <a:solidFill>
                  <a:schemeClr val="tx2"/>
                </a:solidFill>
              </a:rPr>
              <a:t> 2009</a:t>
            </a:r>
          </a:p>
        </p:txBody>
      </p:sp>
    </p:spTree>
    <p:extLst>
      <p:ext uri="{BB962C8B-B14F-4D97-AF65-F5344CB8AC3E}">
        <p14:creationId xmlns:p14="http://schemas.microsoft.com/office/powerpoint/2010/main" val="27415690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Rounded Corners 15">
            <a:extLst>
              <a:ext uri="{FF2B5EF4-FFF2-40B4-BE49-F238E27FC236}">
                <a16:creationId xmlns:a16="http://schemas.microsoft.com/office/drawing/2014/main" id="{B0280F2C-4633-4EF7-920C-32A4C51C9E3A}"/>
              </a:ext>
            </a:extLst>
          </p:cNvPr>
          <p:cNvSpPr/>
          <p:nvPr/>
        </p:nvSpPr>
        <p:spPr>
          <a:xfrm>
            <a:off x="1729742" y="1539617"/>
            <a:ext cx="8732515" cy="1379095"/>
          </a:xfrm>
          <a:prstGeom prst="roundRect">
            <a:avLst>
              <a:gd name="adj" fmla="val 7421"/>
            </a:avLst>
          </a:prstGeom>
          <a:solidFill>
            <a:schemeClr val="accent2">
              <a:lumMod val="50000"/>
            </a:schemeClr>
          </a:solid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3600" b="1" dirty="0">
                <a:solidFill>
                  <a:prstClr val="white"/>
                </a:solidFill>
              </a:rPr>
              <a:t>In da Vinci’s “Last Supper,” which disciple is depicted holding a weapon?</a:t>
            </a:r>
          </a:p>
        </p:txBody>
      </p:sp>
      <p:sp>
        <p:nvSpPr>
          <p:cNvPr id="17" name="TextBox 16">
            <a:extLst>
              <a:ext uri="{FF2B5EF4-FFF2-40B4-BE49-F238E27FC236}">
                <a16:creationId xmlns:a16="http://schemas.microsoft.com/office/drawing/2014/main" id="{CC415551-EEAB-4430-8F07-E04037E6275D}"/>
              </a:ext>
            </a:extLst>
          </p:cNvPr>
          <p:cNvSpPr txBox="1"/>
          <p:nvPr/>
        </p:nvSpPr>
        <p:spPr>
          <a:xfrm>
            <a:off x="1524000" y="0"/>
            <a:ext cx="9144000" cy="1029330"/>
          </a:xfrm>
          <a:prstGeom prst="rect">
            <a:avLst/>
          </a:prstGeom>
        </p:spPr>
        <p:txBody>
          <a:bodyPr vert="horz" lIns="68580" tIns="34290" rIns="68580" bIns="34290" rtlCol="0" anchor="b">
            <a:noAutofit/>
          </a:bodyPr>
          <a:lstStyle>
            <a:defPPr>
              <a:defRPr lang="en-US"/>
            </a:defPPr>
            <a:lvl1pPr algn="ctr" defTabSz="685800">
              <a:spcBef>
                <a:spcPct val="0"/>
              </a:spcBef>
              <a:defRPr sz="7000" b="1">
                <a:solidFill>
                  <a:schemeClr val="accent2">
                    <a:lumMod val="60000"/>
                    <a:lumOff val="40000"/>
                  </a:schemeClr>
                </a:solidFill>
                <a:latin typeface="Gotham Pro" panose="02000503040000020004"/>
                <a:cs typeface="Gotham Pro Black" panose="02000903040000020004" pitchFamily="50" charset="0"/>
              </a:defRPr>
            </a:lvl1pPr>
          </a:lstStyle>
          <a:p>
            <a:r>
              <a:rPr lang="en-US"/>
              <a:t>Question 3</a:t>
            </a:r>
          </a:p>
        </p:txBody>
      </p:sp>
      <p:sp>
        <p:nvSpPr>
          <p:cNvPr id="8" name="Rectangle 7">
            <a:extLst>
              <a:ext uri="{FF2B5EF4-FFF2-40B4-BE49-F238E27FC236}">
                <a16:creationId xmlns:a16="http://schemas.microsoft.com/office/drawing/2014/main" id="{EEE53037-9755-4F42-ADE6-F038DDD1E603}"/>
              </a:ext>
            </a:extLst>
          </p:cNvPr>
          <p:cNvSpPr/>
          <p:nvPr/>
        </p:nvSpPr>
        <p:spPr>
          <a:xfrm>
            <a:off x="3596390" y="3429000"/>
            <a:ext cx="4999220" cy="1754326"/>
          </a:xfrm>
          <a:prstGeom prst="rect">
            <a:avLst/>
          </a:prstGeom>
          <a:solidFill>
            <a:schemeClr val="bg1">
              <a:alpha val="0"/>
            </a:schemeClr>
          </a:solidFill>
        </p:spPr>
        <p:txBody>
          <a:bodyPr wrap="square">
            <a:spAutoFit/>
          </a:bodyPr>
          <a:lstStyle/>
          <a:p>
            <a:pPr marL="342900" indent="-342900">
              <a:buFont typeface="+mj-lt"/>
              <a:buAutoNum type="alphaUcPeriod"/>
            </a:pPr>
            <a:r>
              <a:rPr lang="en-US" sz="3600" dirty="0">
                <a:solidFill>
                  <a:schemeClr val="tx2"/>
                </a:solidFill>
              </a:rPr>
              <a:t> Peter</a:t>
            </a:r>
          </a:p>
          <a:p>
            <a:pPr marL="342900" indent="-342900">
              <a:buFont typeface="+mj-lt"/>
              <a:buAutoNum type="alphaUcPeriod"/>
            </a:pPr>
            <a:r>
              <a:rPr lang="en-US" sz="3600" dirty="0">
                <a:solidFill>
                  <a:schemeClr val="tx2"/>
                </a:solidFill>
              </a:rPr>
              <a:t> Judas</a:t>
            </a:r>
          </a:p>
          <a:p>
            <a:pPr marL="342900" indent="-342900">
              <a:buFont typeface="+mj-lt"/>
              <a:buAutoNum type="alphaUcPeriod"/>
            </a:pPr>
            <a:r>
              <a:rPr lang="en-US" sz="3600" dirty="0">
                <a:solidFill>
                  <a:schemeClr val="tx2"/>
                </a:solidFill>
              </a:rPr>
              <a:t> John</a:t>
            </a:r>
          </a:p>
        </p:txBody>
      </p:sp>
    </p:spTree>
    <p:extLst>
      <p:ext uri="{BB962C8B-B14F-4D97-AF65-F5344CB8AC3E}">
        <p14:creationId xmlns:p14="http://schemas.microsoft.com/office/powerpoint/2010/main" val="16124343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Rounded Corners 15">
            <a:extLst>
              <a:ext uri="{FF2B5EF4-FFF2-40B4-BE49-F238E27FC236}">
                <a16:creationId xmlns:a16="http://schemas.microsoft.com/office/drawing/2014/main" id="{B0280F2C-4633-4EF7-920C-32A4C51C9E3A}"/>
              </a:ext>
            </a:extLst>
          </p:cNvPr>
          <p:cNvSpPr/>
          <p:nvPr/>
        </p:nvSpPr>
        <p:spPr>
          <a:xfrm>
            <a:off x="1729743" y="1347075"/>
            <a:ext cx="8938257" cy="1764179"/>
          </a:xfrm>
          <a:prstGeom prst="roundRect">
            <a:avLst>
              <a:gd name="adj" fmla="val 7421"/>
            </a:avLst>
          </a:prstGeom>
          <a:solidFill>
            <a:schemeClr val="accent2">
              <a:lumMod val="50000"/>
            </a:schemeClr>
          </a:solid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3600" b="1" dirty="0">
                <a:solidFill>
                  <a:prstClr val="white"/>
                </a:solidFill>
              </a:rPr>
              <a:t>In 2009 Microsoft opened first physical store in</a:t>
            </a:r>
          </a:p>
        </p:txBody>
      </p:sp>
      <p:sp>
        <p:nvSpPr>
          <p:cNvPr id="17" name="TextBox 16">
            <a:extLst>
              <a:ext uri="{FF2B5EF4-FFF2-40B4-BE49-F238E27FC236}">
                <a16:creationId xmlns:a16="http://schemas.microsoft.com/office/drawing/2014/main" id="{CC415551-EEAB-4430-8F07-E04037E6275D}"/>
              </a:ext>
            </a:extLst>
          </p:cNvPr>
          <p:cNvSpPr txBox="1"/>
          <p:nvPr/>
        </p:nvSpPr>
        <p:spPr>
          <a:xfrm>
            <a:off x="1524000" y="0"/>
            <a:ext cx="9144000" cy="1029330"/>
          </a:xfrm>
          <a:prstGeom prst="rect">
            <a:avLst/>
          </a:prstGeom>
        </p:spPr>
        <p:txBody>
          <a:bodyPr vert="horz" lIns="68580" tIns="34290" rIns="68580" bIns="34290" rtlCol="0" anchor="b">
            <a:noAutofit/>
          </a:bodyPr>
          <a:lstStyle>
            <a:defPPr>
              <a:defRPr lang="en-US"/>
            </a:defPPr>
            <a:lvl1pPr algn="ctr" defTabSz="685800">
              <a:spcBef>
                <a:spcPct val="0"/>
              </a:spcBef>
              <a:defRPr sz="7000" b="1">
                <a:solidFill>
                  <a:schemeClr val="accent2">
                    <a:lumMod val="60000"/>
                    <a:lumOff val="40000"/>
                  </a:schemeClr>
                </a:solidFill>
                <a:latin typeface="Gotham Pro" panose="02000503040000020004"/>
                <a:cs typeface="Gotham Pro Black" panose="02000903040000020004" pitchFamily="50" charset="0"/>
              </a:defRPr>
            </a:lvl1pPr>
          </a:lstStyle>
          <a:p>
            <a:r>
              <a:rPr lang="en-US"/>
              <a:t>Question 4</a:t>
            </a:r>
          </a:p>
        </p:txBody>
      </p:sp>
      <p:sp>
        <p:nvSpPr>
          <p:cNvPr id="8" name="Rectangle 7">
            <a:extLst>
              <a:ext uri="{FF2B5EF4-FFF2-40B4-BE49-F238E27FC236}">
                <a16:creationId xmlns:a16="http://schemas.microsoft.com/office/drawing/2014/main" id="{EEE53037-9755-4F42-ADE6-F038DDD1E603}"/>
              </a:ext>
            </a:extLst>
          </p:cNvPr>
          <p:cNvSpPr/>
          <p:nvPr/>
        </p:nvSpPr>
        <p:spPr>
          <a:xfrm>
            <a:off x="3805372" y="3429000"/>
            <a:ext cx="4999220" cy="2308324"/>
          </a:xfrm>
          <a:prstGeom prst="rect">
            <a:avLst/>
          </a:prstGeom>
          <a:solidFill>
            <a:schemeClr val="bg1">
              <a:alpha val="0"/>
            </a:schemeClr>
          </a:solidFill>
        </p:spPr>
        <p:txBody>
          <a:bodyPr wrap="square">
            <a:spAutoFit/>
          </a:bodyPr>
          <a:lstStyle/>
          <a:p>
            <a:pPr marL="342900" indent="-342900">
              <a:buFont typeface="+mj-lt"/>
              <a:buAutoNum type="alphaUcPeriod"/>
            </a:pPr>
            <a:r>
              <a:rPr lang="en-US" sz="3600" dirty="0">
                <a:solidFill>
                  <a:schemeClr val="tx2"/>
                </a:solidFill>
              </a:rPr>
              <a:t> Redmond, WA</a:t>
            </a:r>
          </a:p>
          <a:p>
            <a:pPr marL="342900" indent="-342900">
              <a:buFont typeface="+mj-lt"/>
              <a:buAutoNum type="alphaUcPeriod"/>
            </a:pPr>
            <a:r>
              <a:rPr lang="en-US" sz="3600" dirty="0">
                <a:solidFill>
                  <a:schemeClr val="tx2"/>
                </a:solidFill>
              </a:rPr>
              <a:t> New York, NY</a:t>
            </a:r>
          </a:p>
          <a:p>
            <a:pPr marL="342900" indent="-342900">
              <a:buFont typeface="+mj-lt"/>
              <a:buAutoNum type="alphaUcPeriod"/>
            </a:pPr>
            <a:r>
              <a:rPr lang="en-US" sz="3600" dirty="0">
                <a:solidFill>
                  <a:schemeClr val="tx2"/>
                </a:solidFill>
              </a:rPr>
              <a:t> Scottsdale, AZ</a:t>
            </a:r>
          </a:p>
          <a:p>
            <a:pPr marL="342900" indent="-342900">
              <a:buFont typeface="+mj-lt"/>
              <a:buAutoNum type="alphaUcPeriod"/>
            </a:pPr>
            <a:r>
              <a:rPr lang="en-US" sz="3600" dirty="0">
                <a:solidFill>
                  <a:schemeClr val="tx2"/>
                </a:solidFill>
              </a:rPr>
              <a:t> Reno, NV</a:t>
            </a:r>
          </a:p>
        </p:txBody>
      </p:sp>
    </p:spTree>
    <p:extLst>
      <p:ext uri="{BB962C8B-B14F-4D97-AF65-F5344CB8AC3E}">
        <p14:creationId xmlns:p14="http://schemas.microsoft.com/office/powerpoint/2010/main" val="19135919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Rounded Corners 15">
            <a:extLst>
              <a:ext uri="{FF2B5EF4-FFF2-40B4-BE49-F238E27FC236}">
                <a16:creationId xmlns:a16="http://schemas.microsoft.com/office/drawing/2014/main" id="{B0280F2C-4633-4EF7-920C-32A4C51C9E3A}"/>
              </a:ext>
            </a:extLst>
          </p:cNvPr>
          <p:cNvSpPr/>
          <p:nvPr/>
        </p:nvSpPr>
        <p:spPr>
          <a:xfrm>
            <a:off x="1729743" y="1489533"/>
            <a:ext cx="8938257" cy="1754326"/>
          </a:xfrm>
          <a:prstGeom prst="roundRect">
            <a:avLst>
              <a:gd name="adj" fmla="val 7421"/>
            </a:avLst>
          </a:prstGeom>
          <a:solidFill>
            <a:schemeClr val="accent2">
              <a:lumMod val="50000"/>
            </a:schemeClr>
          </a:solid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3600" b="1" dirty="0">
                <a:solidFill>
                  <a:prstClr val="white"/>
                </a:solidFill>
              </a:rPr>
              <a:t>What Olympic legend was the subject of a song in an Oscar-nominated 1999 film?</a:t>
            </a:r>
          </a:p>
        </p:txBody>
      </p:sp>
      <p:sp>
        <p:nvSpPr>
          <p:cNvPr id="17" name="TextBox 16">
            <a:extLst>
              <a:ext uri="{FF2B5EF4-FFF2-40B4-BE49-F238E27FC236}">
                <a16:creationId xmlns:a16="http://schemas.microsoft.com/office/drawing/2014/main" id="{CC415551-EEAB-4430-8F07-E04037E6275D}"/>
              </a:ext>
            </a:extLst>
          </p:cNvPr>
          <p:cNvSpPr txBox="1"/>
          <p:nvPr/>
        </p:nvSpPr>
        <p:spPr>
          <a:xfrm>
            <a:off x="1524000" y="0"/>
            <a:ext cx="9144000" cy="1029330"/>
          </a:xfrm>
          <a:prstGeom prst="rect">
            <a:avLst/>
          </a:prstGeom>
        </p:spPr>
        <p:txBody>
          <a:bodyPr vert="horz" lIns="68580" tIns="34290" rIns="68580" bIns="34290" rtlCol="0" anchor="b">
            <a:noAutofit/>
          </a:bodyPr>
          <a:lstStyle>
            <a:defPPr>
              <a:defRPr lang="en-US"/>
            </a:defPPr>
            <a:lvl1pPr algn="ctr" defTabSz="685800">
              <a:spcBef>
                <a:spcPct val="0"/>
              </a:spcBef>
              <a:defRPr sz="7000" b="1">
                <a:solidFill>
                  <a:schemeClr val="accent2">
                    <a:lumMod val="60000"/>
                    <a:lumOff val="40000"/>
                  </a:schemeClr>
                </a:solidFill>
                <a:latin typeface="Gotham Pro" panose="02000503040000020004"/>
                <a:cs typeface="Gotham Pro Black" panose="02000903040000020004" pitchFamily="50" charset="0"/>
              </a:defRPr>
            </a:lvl1pPr>
          </a:lstStyle>
          <a:p>
            <a:r>
              <a:rPr lang="en-US"/>
              <a:t>Question 5</a:t>
            </a:r>
          </a:p>
        </p:txBody>
      </p:sp>
      <p:sp>
        <p:nvSpPr>
          <p:cNvPr id="8" name="Rectangle 7">
            <a:extLst>
              <a:ext uri="{FF2B5EF4-FFF2-40B4-BE49-F238E27FC236}">
                <a16:creationId xmlns:a16="http://schemas.microsoft.com/office/drawing/2014/main" id="{EEE53037-9755-4F42-ADE6-F038DDD1E603}"/>
              </a:ext>
            </a:extLst>
          </p:cNvPr>
          <p:cNvSpPr/>
          <p:nvPr/>
        </p:nvSpPr>
        <p:spPr>
          <a:xfrm>
            <a:off x="3768302" y="3926945"/>
            <a:ext cx="4999220" cy="1754326"/>
          </a:xfrm>
          <a:prstGeom prst="rect">
            <a:avLst/>
          </a:prstGeom>
          <a:solidFill>
            <a:schemeClr val="bg1">
              <a:alpha val="0"/>
            </a:schemeClr>
          </a:solidFill>
        </p:spPr>
        <p:txBody>
          <a:bodyPr wrap="square">
            <a:spAutoFit/>
          </a:bodyPr>
          <a:lstStyle/>
          <a:p>
            <a:pPr marL="342900" indent="-342900">
              <a:buFont typeface="+mj-lt"/>
              <a:buAutoNum type="alphaUcPeriod"/>
            </a:pPr>
            <a:r>
              <a:rPr lang="en-US" sz="3600" dirty="0">
                <a:solidFill>
                  <a:schemeClr val="tx2"/>
                </a:solidFill>
              </a:rPr>
              <a:t> Brian Boitano</a:t>
            </a:r>
          </a:p>
          <a:p>
            <a:pPr marL="342900" indent="-342900">
              <a:buFont typeface="+mj-lt"/>
              <a:buAutoNum type="alphaUcPeriod"/>
            </a:pPr>
            <a:r>
              <a:rPr lang="en-US" sz="3600" dirty="0">
                <a:solidFill>
                  <a:schemeClr val="tx2"/>
                </a:solidFill>
              </a:rPr>
              <a:t> Kristi Yamaguchi</a:t>
            </a:r>
          </a:p>
          <a:p>
            <a:pPr marL="342900" indent="-342900">
              <a:buFont typeface="+mj-lt"/>
              <a:buAutoNum type="alphaUcPeriod"/>
            </a:pPr>
            <a:r>
              <a:rPr lang="en-US" sz="3600" dirty="0">
                <a:solidFill>
                  <a:schemeClr val="tx2"/>
                </a:solidFill>
              </a:rPr>
              <a:t> Michelle Kwan</a:t>
            </a:r>
          </a:p>
        </p:txBody>
      </p:sp>
    </p:spTree>
    <p:extLst>
      <p:ext uri="{BB962C8B-B14F-4D97-AF65-F5344CB8AC3E}">
        <p14:creationId xmlns:p14="http://schemas.microsoft.com/office/powerpoint/2010/main" val="41481689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Rounded Corners 15">
            <a:extLst>
              <a:ext uri="{FF2B5EF4-FFF2-40B4-BE49-F238E27FC236}">
                <a16:creationId xmlns:a16="http://schemas.microsoft.com/office/drawing/2014/main" id="{B0280F2C-4633-4EF7-920C-32A4C51C9E3A}"/>
              </a:ext>
            </a:extLst>
          </p:cNvPr>
          <p:cNvSpPr/>
          <p:nvPr/>
        </p:nvSpPr>
        <p:spPr>
          <a:xfrm>
            <a:off x="1729742" y="1527162"/>
            <a:ext cx="8732515" cy="1379095"/>
          </a:xfrm>
          <a:prstGeom prst="roundRect">
            <a:avLst>
              <a:gd name="adj" fmla="val 7421"/>
            </a:avLst>
          </a:prstGeom>
          <a:solidFill>
            <a:schemeClr val="accent2">
              <a:lumMod val="50000"/>
            </a:schemeClr>
          </a:solid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3600" b="1" dirty="0">
                <a:solidFill>
                  <a:prstClr val="white"/>
                </a:solidFill>
              </a:rPr>
              <a:t>Microsoft launches Office 365</a:t>
            </a:r>
          </a:p>
        </p:txBody>
      </p:sp>
      <p:sp>
        <p:nvSpPr>
          <p:cNvPr id="17" name="TextBox 16">
            <a:extLst>
              <a:ext uri="{FF2B5EF4-FFF2-40B4-BE49-F238E27FC236}">
                <a16:creationId xmlns:a16="http://schemas.microsoft.com/office/drawing/2014/main" id="{CC415551-EEAB-4430-8F07-E04037E6275D}"/>
              </a:ext>
            </a:extLst>
          </p:cNvPr>
          <p:cNvSpPr txBox="1"/>
          <p:nvPr/>
        </p:nvSpPr>
        <p:spPr>
          <a:xfrm>
            <a:off x="1524000" y="0"/>
            <a:ext cx="9144000" cy="1029330"/>
          </a:xfrm>
          <a:prstGeom prst="rect">
            <a:avLst/>
          </a:prstGeom>
        </p:spPr>
        <p:txBody>
          <a:bodyPr vert="horz" lIns="68580" tIns="34290" rIns="68580" bIns="34290" rtlCol="0" anchor="b">
            <a:noAutofit/>
          </a:bodyPr>
          <a:lstStyle>
            <a:defPPr>
              <a:defRPr lang="en-US"/>
            </a:defPPr>
            <a:lvl1pPr algn="ctr" defTabSz="685800">
              <a:spcBef>
                <a:spcPct val="0"/>
              </a:spcBef>
              <a:defRPr sz="7000" b="1">
                <a:solidFill>
                  <a:schemeClr val="accent2">
                    <a:lumMod val="60000"/>
                    <a:lumOff val="40000"/>
                  </a:schemeClr>
                </a:solidFill>
                <a:latin typeface="Gotham Pro" panose="02000503040000020004"/>
                <a:cs typeface="Gotham Pro Black" panose="02000903040000020004" pitchFamily="50" charset="0"/>
              </a:defRPr>
            </a:lvl1pPr>
          </a:lstStyle>
          <a:p>
            <a:r>
              <a:rPr lang="en-US"/>
              <a:t>Question 6</a:t>
            </a:r>
          </a:p>
        </p:txBody>
      </p:sp>
      <p:sp>
        <p:nvSpPr>
          <p:cNvPr id="8" name="Rectangle 7">
            <a:extLst>
              <a:ext uri="{FF2B5EF4-FFF2-40B4-BE49-F238E27FC236}">
                <a16:creationId xmlns:a16="http://schemas.microsoft.com/office/drawing/2014/main" id="{EEE53037-9755-4F42-ADE6-F038DDD1E603}"/>
              </a:ext>
            </a:extLst>
          </p:cNvPr>
          <p:cNvSpPr/>
          <p:nvPr/>
        </p:nvSpPr>
        <p:spPr>
          <a:xfrm>
            <a:off x="2853902" y="3404089"/>
            <a:ext cx="4999220" cy="2308324"/>
          </a:xfrm>
          <a:prstGeom prst="rect">
            <a:avLst/>
          </a:prstGeom>
          <a:solidFill>
            <a:schemeClr val="bg1">
              <a:alpha val="0"/>
            </a:schemeClr>
          </a:solidFill>
        </p:spPr>
        <p:txBody>
          <a:bodyPr wrap="square">
            <a:spAutoFit/>
          </a:bodyPr>
          <a:lstStyle/>
          <a:p>
            <a:pPr marL="342900" indent="-342900">
              <a:buFont typeface="+mj-lt"/>
              <a:buAutoNum type="alphaUcPeriod"/>
            </a:pPr>
            <a:r>
              <a:rPr lang="en-US" sz="3600" dirty="0">
                <a:solidFill>
                  <a:schemeClr val="tx2"/>
                </a:solidFill>
              </a:rPr>
              <a:t> 2011</a:t>
            </a:r>
          </a:p>
          <a:p>
            <a:pPr marL="342900" indent="-342900">
              <a:buFont typeface="+mj-lt"/>
              <a:buAutoNum type="alphaUcPeriod"/>
            </a:pPr>
            <a:r>
              <a:rPr lang="en-US" sz="3600" dirty="0">
                <a:solidFill>
                  <a:schemeClr val="tx2"/>
                </a:solidFill>
              </a:rPr>
              <a:t> 2006</a:t>
            </a:r>
          </a:p>
          <a:p>
            <a:pPr marL="342900" indent="-342900">
              <a:buFont typeface="+mj-lt"/>
              <a:buAutoNum type="alphaUcPeriod"/>
            </a:pPr>
            <a:r>
              <a:rPr lang="en-US" sz="3600" dirty="0">
                <a:solidFill>
                  <a:schemeClr val="tx2"/>
                </a:solidFill>
              </a:rPr>
              <a:t> 2012</a:t>
            </a:r>
          </a:p>
          <a:p>
            <a:pPr marL="342900" indent="-342900">
              <a:buFont typeface="+mj-lt"/>
              <a:buAutoNum type="alphaUcPeriod"/>
            </a:pPr>
            <a:r>
              <a:rPr lang="en-US" sz="3600" dirty="0">
                <a:solidFill>
                  <a:schemeClr val="tx2"/>
                </a:solidFill>
              </a:rPr>
              <a:t> 2009</a:t>
            </a:r>
          </a:p>
        </p:txBody>
      </p:sp>
    </p:spTree>
    <p:extLst>
      <p:ext uri="{BB962C8B-B14F-4D97-AF65-F5344CB8AC3E}">
        <p14:creationId xmlns:p14="http://schemas.microsoft.com/office/powerpoint/2010/main" val="2823346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Rounded Corners 15">
            <a:extLst>
              <a:ext uri="{FF2B5EF4-FFF2-40B4-BE49-F238E27FC236}">
                <a16:creationId xmlns:a16="http://schemas.microsoft.com/office/drawing/2014/main" id="{B0280F2C-4633-4EF7-920C-32A4C51C9E3A}"/>
              </a:ext>
            </a:extLst>
          </p:cNvPr>
          <p:cNvSpPr/>
          <p:nvPr/>
        </p:nvSpPr>
        <p:spPr>
          <a:xfrm>
            <a:off x="1729742" y="1399125"/>
            <a:ext cx="8732515" cy="1379095"/>
          </a:xfrm>
          <a:prstGeom prst="roundRect">
            <a:avLst>
              <a:gd name="adj" fmla="val 7421"/>
            </a:avLst>
          </a:prstGeom>
          <a:solidFill>
            <a:schemeClr val="accent2">
              <a:lumMod val="50000"/>
            </a:schemeClr>
          </a:solid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3600" b="1" dirty="0">
                <a:solidFill>
                  <a:prstClr val="white"/>
                </a:solidFill>
              </a:rPr>
              <a:t>The Ark of the Covenant supposedly contains what religious artifact?</a:t>
            </a:r>
          </a:p>
        </p:txBody>
      </p:sp>
      <p:sp>
        <p:nvSpPr>
          <p:cNvPr id="17" name="TextBox 16">
            <a:extLst>
              <a:ext uri="{FF2B5EF4-FFF2-40B4-BE49-F238E27FC236}">
                <a16:creationId xmlns:a16="http://schemas.microsoft.com/office/drawing/2014/main" id="{CC415551-EEAB-4430-8F07-E04037E6275D}"/>
              </a:ext>
            </a:extLst>
          </p:cNvPr>
          <p:cNvSpPr txBox="1"/>
          <p:nvPr/>
        </p:nvSpPr>
        <p:spPr>
          <a:xfrm>
            <a:off x="1524000" y="0"/>
            <a:ext cx="9144000" cy="1029330"/>
          </a:xfrm>
          <a:prstGeom prst="rect">
            <a:avLst/>
          </a:prstGeom>
        </p:spPr>
        <p:txBody>
          <a:bodyPr vert="horz" lIns="68580" tIns="34290" rIns="68580" bIns="34290" rtlCol="0" anchor="b">
            <a:noAutofit/>
          </a:bodyPr>
          <a:lstStyle>
            <a:defPPr>
              <a:defRPr lang="en-US"/>
            </a:defPPr>
            <a:lvl1pPr algn="ctr" defTabSz="685800">
              <a:spcBef>
                <a:spcPct val="0"/>
              </a:spcBef>
              <a:defRPr sz="7000" b="1">
                <a:solidFill>
                  <a:schemeClr val="accent2">
                    <a:lumMod val="60000"/>
                    <a:lumOff val="40000"/>
                  </a:schemeClr>
                </a:solidFill>
                <a:latin typeface="Gotham Pro" panose="02000503040000020004"/>
                <a:cs typeface="Gotham Pro Black" panose="02000903040000020004" pitchFamily="50" charset="0"/>
              </a:defRPr>
            </a:lvl1pPr>
          </a:lstStyle>
          <a:p>
            <a:r>
              <a:rPr lang="en-US"/>
              <a:t>Question 7</a:t>
            </a:r>
          </a:p>
        </p:txBody>
      </p:sp>
      <p:sp>
        <p:nvSpPr>
          <p:cNvPr id="8" name="Rectangle 7">
            <a:extLst>
              <a:ext uri="{FF2B5EF4-FFF2-40B4-BE49-F238E27FC236}">
                <a16:creationId xmlns:a16="http://schemas.microsoft.com/office/drawing/2014/main" id="{EEE53037-9755-4F42-ADE6-F038DDD1E603}"/>
              </a:ext>
            </a:extLst>
          </p:cNvPr>
          <p:cNvSpPr/>
          <p:nvPr/>
        </p:nvSpPr>
        <p:spPr>
          <a:xfrm>
            <a:off x="3397600" y="3148015"/>
            <a:ext cx="4999220" cy="2308324"/>
          </a:xfrm>
          <a:prstGeom prst="rect">
            <a:avLst/>
          </a:prstGeom>
          <a:solidFill>
            <a:schemeClr val="bg1">
              <a:alpha val="0"/>
            </a:schemeClr>
          </a:solidFill>
        </p:spPr>
        <p:txBody>
          <a:bodyPr wrap="square">
            <a:spAutoFit/>
          </a:bodyPr>
          <a:lstStyle/>
          <a:p>
            <a:pPr marL="342900" indent="-342900">
              <a:buFont typeface="+mj-lt"/>
              <a:buAutoNum type="alphaUcPeriod"/>
            </a:pPr>
            <a:r>
              <a:rPr lang="en-US" sz="3600" dirty="0">
                <a:solidFill>
                  <a:schemeClr val="tx2"/>
                </a:solidFill>
              </a:rPr>
              <a:t> The Ten Commandments</a:t>
            </a:r>
          </a:p>
          <a:p>
            <a:pPr marL="342900" indent="-342900">
              <a:buFont typeface="+mj-lt"/>
              <a:buAutoNum type="alphaUcPeriod"/>
            </a:pPr>
            <a:r>
              <a:rPr lang="en-US" sz="3600" dirty="0">
                <a:solidFill>
                  <a:schemeClr val="tx2"/>
                </a:solidFill>
              </a:rPr>
              <a:t> The Holy Grail</a:t>
            </a:r>
          </a:p>
          <a:p>
            <a:pPr marL="342900" indent="-342900">
              <a:buFont typeface="+mj-lt"/>
              <a:buAutoNum type="alphaUcPeriod"/>
            </a:pPr>
            <a:r>
              <a:rPr lang="en-US" sz="3600" dirty="0">
                <a:solidFill>
                  <a:schemeClr val="tx2"/>
                </a:solidFill>
              </a:rPr>
              <a:t> Shroud of Turin</a:t>
            </a:r>
          </a:p>
          <a:p>
            <a:pPr marL="342900" indent="-342900">
              <a:buFont typeface="+mj-lt"/>
              <a:buAutoNum type="alphaUcPeriod"/>
            </a:pPr>
            <a:endParaRPr lang="en-US" sz="3600" dirty="0">
              <a:solidFill>
                <a:schemeClr val="tx2"/>
              </a:solidFill>
            </a:endParaRPr>
          </a:p>
        </p:txBody>
      </p:sp>
    </p:spTree>
    <p:extLst>
      <p:ext uri="{BB962C8B-B14F-4D97-AF65-F5344CB8AC3E}">
        <p14:creationId xmlns:p14="http://schemas.microsoft.com/office/powerpoint/2010/main" val="7514596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882CF-A2C2-45D7-908C-424E86783C4A}"/>
              </a:ext>
            </a:extLst>
          </p:cNvPr>
          <p:cNvSpPr>
            <a:spLocks noGrp="1"/>
          </p:cNvSpPr>
          <p:nvPr>
            <p:ph type="title"/>
          </p:nvPr>
        </p:nvSpPr>
        <p:spPr>
          <a:xfrm>
            <a:off x="624206" y="604072"/>
            <a:ext cx="7508990" cy="711528"/>
          </a:xfrm>
        </p:spPr>
        <p:txBody>
          <a:bodyPr lIns="91440" tIns="45720" rIns="91440" bIns="45720" anchor="t"/>
          <a:lstStyle/>
          <a:p>
            <a:r>
              <a:rPr lang="en-US">
                <a:cs typeface="Segoe UI Semibold"/>
              </a:rPr>
              <a:t>Inclusive Session Guidelines</a:t>
            </a:r>
          </a:p>
        </p:txBody>
      </p:sp>
      <p:sp>
        <p:nvSpPr>
          <p:cNvPr id="3" name="Content Placeholder 2">
            <a:extLst>
              <a:ext uri="{FF2B5EF4-FFF2-40B4-BE49-F238E27FC236}">
                <a16:creationId xmlns:a16="http://schemas.microsoft.com/office/drawing/2014/main" id="{2E1412FF-9841-47FB-8CC9-5A545822AFB7}"/>
              </a:ext>
            </a:extLst>
          </p:cNvPr>
          <p:cNvSpPr>
            <a:spLocks noGrp="1"/>
          </p:cNvSpPr>
          <p:nvPr>
            <p:ph sz="quarter" idx="11"/>
          </p:nvPr>
        </p:nvSpPr>
        <p:spPr>
          <a:xfrm>
            <a:off x="120225" y="2114936"/>
            <a:ext cx="4029650" cy="4515164"/>
          </a:xfrm>
        </p:spPr>
        <p:txBody>
          <a:bodyPr lIns="91440" tIns="45720" rIns="91440" bIns="45720" anchor="t"/>
          <a:lstStyle/>
          <a:p>
            <a:pPr marL="0" indent="0">
              <a:buNone/>
            </a:pPr>
            <a:r>
              <a:rPr lang="en-US" b="1">
                <a:cs typeface="Segoe UI"/>
              </a:rPr>
              <a:t>Voice Guidance</a:t>
            </a:r>
          </a:p>
          <a:p>
            <a:r>
              <a:rPr lang="en-US" sz="2400">
                <a:cs typeface="Segoe UI"/>
              </a:rPr>
              <a:t>Raise hand so the moderator can call on you</a:t>
            </a:r>
          </a:p>
          <a:p>
            <a:r>
              <a:rPr lang="en-US" sz="2400">
                <a:cs typeface="Segoe UI"/>
              </a:rPr>
              <a:t>State your name when speaking </a:t>
            </a:r>
          </a:p>
          <a:p>
            <a:r>
              <a:rPr lang="en-US" sz="2400">
                <a:cs typeface="Segoe UI"/>
              </a:rPr>
              <a:t>Return to mute when not talking</a:t>
            </a:r>
          </a:p>
        </p:txBody>
      </p:sp>
      <p:sp>
        <p:nvSpPr>
          <p:cNvPr id="5" name="TextBox 4">
            <a:extLst>
              <a:ext uri="{FF2B5EF4-FFF2-40B4-BE49-F238E27FC236}">
                <a16:creationId xmlns:a16="http://schemas.microsoft.com/office/drawing/2014/main" id="{E5CC211A-C2B7-471F-8A2C-9C8F6E04E78C}"/>
              </a:ext>
            </a:extLst>
          </p:cNvPr>
          <p:cNvSpPr txBox="1"/>
          <p:nvPr/>
        </p:nvSpPr>
        <p:spPr>
          <a:xfrm>
            <a:off x="2487823" y="1531728"/>
            <a:ext cx="7832784" cy="369332"/>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r>
              <a:rPr lang="en-US" sz="2400" b="1">
                <a:gradFill>
                  <a:gsLst>
                    <a:gs pos="2917">
                      <a:schemeClr val="tx1"/>
                    </a:gs>
                    <a:gs pos="30000">
                      <a:schemeClr val="tx1"/>
                    </a:gs>
                  </a:gsLst>
                  <a:lin ang="5400000" scaled="0"/>
                </a:gradFill>
              </a:rPr>
              <a:t>Please practice these tips while in Summit sessions. </a:t>
            </a:r>
            <a:endParaRPr lang="en-US" sz="2400" b="1">
              <a:cs typeface="Segoe UI"/>
            </a:endParaRPr>
          </a:p>
        </p:txBody>
      </p:sp>
      <p:sp>
        <p:nvSpPr>
          <p:cNvPr id="6" name="TextBox 5">
            <a:extLst>
              <a:ext uri="{FF2B5EF4-FFF2-40B4-BE49-F238E27FC236}">
                <a16:creationId xmlns:a16="http://schemas.microsoft.com/office/drawing/2014/main" id="{CB541D4A-4A3E-4A1E-B61B-8355528B0EE7}"/>
              </a:ext>
            </a:extLst>
          </p:cNvPr>
          <p:cNvSpPr txBox="1"/>
          <p:nvPr/>
        </p:nvSpPr>
        <p:spPr>
          <a:xfrm>
            <a:off x="5029200" y="1846729"/>
            <a:ext cx="2743200" cy="269304"/>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endParaRPr lang="en-US" sz="1750">
              <a:latin typeface="Calibri"/>
              <a:cs typeface="Times New Roman"/>
            </a:endParaRPr>
          </a:p>
        </p:txBody>
      </p:sp>
      <p:sp>
        <p:nvSpPr>
          <p:cNvPr id="7" name="TextBox 6">
            <a:extLst>
              <a:ext uri="{FF2B5EF4-FFF2-40B4-BE49-F238E27FC236}">
                <a16:creationId xmlns:a16="http://schemas.microsoft.com/office/drawing/2014/main" id="{491B7715-CE67-4483-BDDC-256529766D90}"/>
              </a:ext>
            </a:extLst>
          </p:cNvPr>
          <p:cNvSpPr txBox="1"/>
          <p:nvPr/>
        </p:nvSpPr>
        <p:spPr>
          <a:xfrm>
            <a:off x="8417859" y="1846729"/>
            <a:ext cx="2743200" cy="269304"/>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endParaRPr lang="en-US" sz="1750">
              <a:latin typeface="Calibri"/>
              <a:cs typeface="Times New Roman"/>
            </a:endParaRPr>
          </a:p>
        </p:txBody>
      </p:sp>
      <p:sp>
        <p:nvSpPr>
          <p:cNvPr id="9" name="Content Placeholder 2">
            <a:extLst>
              <a:ext uri="{FF2B5EF4-FFF2-40B4-BE49-F238E27FC236}">
                <a16:creationId xmlns:a16="http://schemas.microsoft.com/office/drawing/2014/main" id="{8C0C90A2-296B-4A4A-9FD9-5E90DBFB3F59}"/>
              </a:ext>
            </a:extLst>
          </p:cNvPr>
          <p:cNvSpPr txBox="1">
            <a:spLocks/>
          </p:cNvSpPr>
          <p:nvPr/>
        </p:nvSpPr>
        <p:spPr>
          <a:xfrm>
            <a:off x="4199166" y="2114936"/>
            <a:ext cx="4029650" cy="4515164"/>
          </a:xfrm>
          <a:prstGeom prst="rect">
            <a:avLst/>
          </a:prstGeom>
        </p:spPr>
        <p:txBody>
          <a:bodyPr lIns="91440" tIns="45720" rIns="91440" bIns="45720" anchor="t"/>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b="1">
                <a:cs typeface="Segoe UI"/>
              </a:rPr>
              <a:t>Chat Guidance</a:t>
            </a:r>
            <a:endParaRPr lang="en-US" b="1"/>
          </a:p>
          <a:p>
            <a:r>
              <a:rPr lang="en-US" sz="2400" b="1">
                <a:cs typeface="Segoe UI"/>
              </a:rPr>
              <a:t>Q:</a:t>
            </a:r>
            <a:r>
              <a:rPr lang="en-US" sz="2400">
                <a:cs typeface="Segoe UI"/>
              </a:rPr>
              <a:t> to preface questions</a:t>
            </a:r>
          </a:p>
          <a:p>
            <a:r>
              <a:rPr lang="en-US" sz="2400" b="1">
                <a:cs typeface="Segoe UI"/>
              </a:rPr>
              <a:t>@mention</a:t>
            </a:r>
            <a:r>
              <a:rPr lang="en-US" sz="2400">
                <a:cs typeface="Segoe UI"/>
              </a:rPr>
              <a:t> to respond to an individual</a:t>
            </a:r>
          </a:p>
          <a:p>
            <a:r>
              <a:rPr lang="en-US" sz="2400">
                <a:cs typeface="Segoe UI"/>
              </a:rPr>
              <a:t>Stay on topic</a:t>
            </a:r>
          </a:p>
          <a:p>
            <a:r>
              <a:rPr lang="en-US" sz="2400">
                <a:cs typeface="Segoe UI"/>
              </a:rPr>
              <a:t>Use alt-text for images and gifs</a:t>
            </a:r>
          </a:p>
        </p:txBody>
      </p:sp>
      <p:sp>
        <p:nvSpPr>
          <p:cNvPr id="12" name="Content Placeholder 2">
            <a:extLst>
              <a:ext uri="{FF2B5EF4-FFF2-40B4-BE49-F238E27FC236}">
                <a16:creationId xmlns:a16="http://schemas.microsoft.com/office/drawing/2014/main" id="{7B9F0181-93E0-4F51-AC09-6E08DA7DBFA6}"/>
              </a:ext>
            </a:extLst>
          </p:cNvPr>
          <p:cNvSpPr txBox="1">
            <a:spLocks/>
          </p:cNvSpPr>
          <p:nvPr/>
        </p:nvSpPr>
        <p:spPr>
          <a:xfrm>
            <a:off x="8125707" y="2043218"/>
            <a:ext cx="4029650" cy="4515164"/>
          </a:xfrm>
          <a:prstGeom prst="rect">
            <a:avLst/>
          </a:prstGeom>
        </p:spPr>
        <p:txBody>
          <a:bodyPr lIns="91440" tIns="45720" rIns="91440" bIns="45720" anchor="t"/>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b="1">
                <a:ea typeface="+mn-lt"/>
                <a:cs typeface="+mn-lt"/>
              </a:rPr>
              <a:t>Code of Conduct</a:t>
            </a:r>
            <a:endParaRPr lang="en-US">
              <a:ea typeface="+mn-lt"/>
              <a:cs typeface="+mn-lt"/>
            </a:endParaRPr>
          </a:p>
          <a:p>
            <a:pPr>
              <a:buFont typeface="Wingdings"/>
            </a:pPr>
            <a:r>
              <a:rPr lang="en-US" sz="2000">
                <a:cs typeface="Segoe UI"/>
              </a:rPr>
              <a:t>Be welcoming &amp; open to all questions &amp; viewpoints</a:t>
            </a:r>
            <a:endParaRPr lang="en-US" sz="2000">
              <a:ea typeface="+mn-lt"/>
              <a:cs typeface="+mn-lt"/>
            </a:endParaRPr>
          </a:p>
          <a:p>
            <a:pPr>
              <a:buFont typeface="Wingdings"/>
            </a:pPr>
            <a:r>
              <a:rPr lang="en-US" sz="2000">
                <a:cs typeface="Segoe UI"/>
              </a:rPr>
              <a:t>Be kind &amp; understanding of differences </a:t>
            </a:r>
            <a:endParaRPr lang="en-US" sz="2000">
              <a:ea typeface="+mn-lt"/>
              <a:cs typeface="+mn-lt"/>
            </a:endParaRPr>
          </a:p>
          <a:p>
            <a:pPr>
              <a:buFont typeface="Wingdings"/>
            </a:pPr>
            <a:r>
              <a:rPr lang="en-US" sz="2000">
                <a:cs typeface="Segoe UI"/>
              </a:rPr>
              <a:t>Be friendly, patient &amp; considerate to others </a:t>
            </a:r>
            <a:endParaRPr lang="en-US" sz="2000">
              <a:ea typeface="+mn-lt"/>
              <a:cs typeface="+mn-lt"/>
            </a:endParaRPr>
          </a:p>
          <a:p>
            <a:pPr>
              <a:buFont typeface="Wingdings"/>
            </a:pPr>
            <a:r>
              <a:rPr lang="en-US" sz="2000" b="1">
                <a:cs typeface="Segoe UI"/>
              </a:rPr>
              <a:t>Full MVP </a:t>
            </a:r>
            <a:r>
              <a:rPr lang="en-US" sz="2000" b="1" err="1">
                <a:cs typeface="Segoe UI"/>
              </a:rPr>
              <a:t>CoC</a:t>
            </a:r>
            <a:r>
              <a:rPr lang="en-US" sz="2000" b="1">
                <a:cs typeface="Segoe UI"/>
              </a:rPr>
              <a:t> or report an issue at aka.ms/</a:t>
            </a:r>
            <a:r>
              <a:rPr lang="en-US" sz="2000" b="1" err="1">
                <a:cs typeface="Segoe UI"/>
              </a:rPr>
              <a:t>mvpCoC</a:t>
            </a:r>
            <a:endParaRPr lang="en-US" sz="2000" err="1"/>
          </a:p>
        </p:txBody>
      </p:sp>
    </p:spTree>
    <p:extLst>
      <p:ext uri="{BB962C8B-B14F-4D97-AF65-F5344CB8AC3E}">
        <p14:creationId xmlns:p14="http://schemas.microsoft.com/office/powerpoint/2010/main" val="2639349626"/>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Rounded Corners 15">
            <a:extLst>
              <a:ext uri="{FF2B5EF4-FFF2-40B4-BE49-F238E27FC236}">
                <a16:creationId xmlns:a16="http://schemas.microsoft.com/office/drawing/2014/main" id="{B0280F2C-4633-4EF7-920C-32A4C51C9E3A}"/>
              </a:ext>
            </a:extLst>
          </p:cNvPr>
          <p:cNvSpPr/>
          <p:nvPr/>
        </p:nvSpPr>
        <p:spPr>
          <a:xfrm>
            <a:off x="1729742" y="1359576"/>
            <a:ext cx="8938258" cy="1949531"/>
          </a:xfrm>
          <a:prstGeom prst="roundRect">
            <a:avLst>
              <a:gd name="adj" fmla="val 7421"/>
            </a:avLst>
          </a:prstGeom>
          <a:solidFill>
            <a:schemeClr val="accent2">
              <a:lumMod val="50000"/>
            </a:schemeClr>
          </a:solid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3600" b="1" dirty="0">
                <a:solidFill>
                  <a:prstClr val="white"/>
                </a:solidFill>
              </a:rPr>
              <a:t>In 2011 Microsoft acquired:</a:t>
            </a:r>
          </a:p>
        </p:txBody>
      </p:sp>
      <p:sp>
        <p:nvSpPr>
          <p:cNvPr id="17" name="TextBox 16">
            <a:extLst>
              <a:ext uri="{FF2B5EF4-FFF2-40B4-BE49-F238E27FC236}">
                <a16:creationId xmlns:a16="http://schemas.microsoft.com/office/drawing/2014/main" id="{CC415551-EEAB-4430-8F07-E04037E6275D}"/>
              </a:ext>
            </a:extLst>
          </p:cNvPr>
          <p:cNvSpPr txBox="1"/>
          <p:nvPr/>
        </p:nvSpPr>
        <p:spPr>
          <a:xfrm>
            <a:off x="1524000" y="0"/>
            <a:ext cx="9144000" cy="1029330"/>
          </a:xfrm>
          <a:prstGeom prst="rect">
            <a:avLst/>
          </a:prstGeom>
        </p:spPr>
        <p:txBody>
          <a:bodyPr vert="horz" lIns="68580" tIns="34290" rIns="68580" bIns="34290" rtlCol="0" anchor="b">
            <a:noAutofit/>
          </a:bodyPr>
          <a:lstStyle>
            <a:defPPr>
              <a:defRPr lang="en-US"/>
            </a:defPPr>
            <a:lvl1pPr algn="ctr" defTabSz="685800">
              <a:spcBef>
                <a:spcPct val="0"/>
              </a:spcBef>
              <a:defRPr sz="7000" b="1">
                <a:solidFill>
                  <a:schemeClr val="accent2">
                    <a:lumMod val="60000"/>
                    <a:lumOff val="40000"/>
                  </a:schemeClr>
                </a:solidFill>
                <a:latin typeface="Gotham Pro" panose="02000503040000020004"/>
                <a:cs typeface="Gotham Pro Black" panose="02000903040000020004" pitchFamily="50" charset="0"/>
              </a:defRPr>
            </a:lvl1pPr>
          </a:lstStyle>
          <a:p>
            <a:r>
              <a:rPr lang="en-US"/>
              <a:t>Question 8</a:t>
            </a:r>
          </a:p>
        </p:txBody>
      </p:sp>
      <p:sp>
        <p:nvSpPr>
          <p:cNvPr id="8" name="Rectangle 7">
            <a:extLst>
              <a:ext uri="{FF2B5EF4-FFF2-40B4-BE49-F238E27FC236}">
                <a16:creationId xmlns:a16="http://schemas.microsoft.com/office/drawing/2014/main" id="{EEE53037-9755-4F42-ADE6-F038DDD1E603}"/>
              </a:ext>
            </a:extLst>
          </p:cNvPr>
          <p:cNvSpPr/>
          <p:nvPr/>
        </p:nvSpPr>
        <p:spPr>
          <a:xfrm>
            <a:off x="3102908" y="3744098"/>
            <a:ext cx="4999220" cy="2308324"/>
          </a:xfrm>
          <a:prstGeom prst="rect">
            <a:avLst/>
          </a:prstGeom>
          <a:solidFill>
            <a:schemeClr val="bg1">
              <a:alpha val="0"/>
            </a:schemeClr>
          </a:solidFill>
        </p:spPr>
        <p:txBody>
          <a:bodyPr wrap="square">
            <a:spAutoFit/>
          </a:bodyPr>
          <a:lstStyle/>
          <a:p>
            <a:pPr marL="342900" indent="-342900">
              <a:buFont typeface="+mj-lt"/>
              <a:buAutoNum type="alphaUcPeriod"/>
            </a:pPr>
            <a:r>
              <a:rPr lang="en-US" sz="3600" dirty="0">
                <a:solidFill>
                  <a:schemeClr val="tx2"/>
                </a:solidFill>
              </a:rPr>
              <a:t> Skype</a:t>
            </a:r>
          </a:p>
          <a:p>
            <a:pPr marL="342900" indent="-342900">
              <a:buFont typeface="+mj-lt"/>
              <a:buAutoNum type="alphaUcPeriod"/>
            </a:pPr>
            <a:r>
              <a:rPr lang="en-US" sz="3600" dirty="0">
                <a:solidFill>
                  <a:schemeClr val="tx2"/>
                </a:solidFill>
              </a:rPr>
              <a:t> Yammer</a:t>
            </a:r>
          </a:p>
          <a:p>
            <a:pPr marL="342900" indent="-342900">
              <a:buFont typeface="+mj-lt"/>
              <a:buAutoNum type="alphaUcPeriod"/>
            </a:pPr>
            <a:r>
              <a:rPr lang="en-US" sz="3600" dirty="0">
                <a:solidFill>
                  <a:schemeClr val="tx2"/>
                </a:solidFill>
              </a:rPr>
              <a:t> GitHub</a:t>
            </a:r>
          </a:p>
          <a:p>
            <a:pPr marL="342900" indent="-342900">
              <a:buFont typeface="+mj-lt"/>
              <a:buAutoNum type="alphaUcPeriod"/>
            </a:pPr>
            <a:r>
              <a:rPr lang="en-US" sz="3600" dirty="0">
                <a:solidFill>
                  <a:schemeClr val="tx2"/>
                </a:solidFill>
              </a:rPr>
              <a:t> LinkedIn</a:t>
            </a:r>
          </a:p>
        </p:txBody>
      </p:sp>
    </p:spTree>
    <p:extLst>
      <p:ext uri="{BB962C8B-B14F-4D97-AF65-F5344CB8AC3E}">
        <p14:creationId xmlns:p14="http://schemas.microsoft.com/office/powerpoint/2010/main" val="411910959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Rounded Corners 15">
            <a:extLst>
              <a:ext uri="{FF2B5EF4-FFF2-40B4-BE49-F238E27FC236}">
                <a16:creationId xmlns:a16="http://schemas.microsoft.com/office/drawing/2014/main" id="{B0280F2C-4633-4EF7-920C-32A4C51C9E3A}"/>
              </a:ext>
            </a:extLst>
          </p:cNvPr>
          <p:cNvSpPr/>
          <p:nvPr/>
        </p:nvSpPr>
        <p:spPr>
          <a:xfrm>
            <a:off x="1729743" y="1444993"/>
            <a:ext cx="8938257" cy="1568344"/>
          </a:xfrm>
          <a:prstGeom prst="roundRect">
            <a:avLst>
              <a:gd name="adj" fmla="val 7421"/>
            </a:avLst>
          </a:prstGeom>
          <a:solidFill>
            <a:schemeClr val="accent2">
              <a:lumMod val="50000"/>
            </a:schemeClr>
          </a:solid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3600" b="1" dirty="0">
                <a:solidFill>
                  <a:prstClr val="white"/>
                </a:solidFill>
              </a:rPr>
              <a:t>Which of these actors is incapable of making a fist with his left hand?</a:t>
            </a:r>
          </a:p>
        </p:txBody>
      </p:sp>
      <p:sp>
        <p:nvSpPr>
          <p:cNvPr id="17" name="TextBox 16">
            <a:extLst>
              <a:ext uri="{FF2B5EF4-FFF2-40B4-BE49-F238E27FC236}">
                <a16:creationId xmlns:a16="http://schemas.microsoft.com/office/drawing/2014/main" id="{CC415551-EEAB-4430-8F07-E04037E6275D}"/>
              </a:ext>
            </a:extLst>
          </p:cNvPr>
          <p:cNvSpPr txBox="1"/>
          <p:nvPr/>
        </p:nvSpPr>
        <p:spPr>
          <a:xfrm>
            <a:off x="1524000" y="0"/>
            <a:ext cx="9144000" cy="1029330"/>
          </a:xfrm>
          <a:prstGeom prst="rect">
            <a:avLst/>
          </a:prstGeom>
        </p:spPr>
        <p:txBody>
          <a:bodyPr vert="horz" lIns="68580" tIns="34290" rIns="68580" bIns="34290" rtlCol="0" anchor="b">
            <a:noAutofit/>
          </a:bodyPr>
          <a:lstStyle>
            <a:defPPr>
              <a:defRPr lang="en-US"/>
            </a:defPPr>
            <a:lvl1pPr algn="ctr" defTabSz="685800">
              <a:spcBef>
                <a:spcPct val="0"/>
              </a:spcBef>
              <a:defRPr sz="7000" b="1">
                <a:solidFill>
                  <a:schemeClr val="accent2">
                    <a:lumMod val="60000"/>
                    <a:lumOff val="40000"/>
                  </a:schemeClr>
                </a:solidFill>
                <a:latin typeface="Gotham Pro" panose="02000503040000020004"/>
                <a:cs typeface="Gotham Pro Black" panose="02000903040000020004" pitchFamily="50" charset="0"/>
              </a:defRPr>
            </a:lvl1pPr>
          </a:lstStyle>
          <a:p>
            <a:r>
              <a:rPr lang="en-US"/>
              <a:t>Question 9</a:t>
            </a:r>
          </a:p>
        </p:txBody>
      </p:sp>
      <p:sp>
        <p:nvSpPr>
          <p:cNvPr id="8" name="Rectangle 7">
            <a:extLst>
              <a:ext uri="{FF2B5EF4-FFF2-40B4-BE49-F238E27FC236}">
                <a16:creationId xmlns:a16="http://schemas.microsoft.com/office/drawing/2014/main" id="{EEE53037-9755-4F42-ADE6-F038DDD1E603}"/>
              </a:ext>
            </a:extLst>
          </p:cNvPr>
          <p:cNvSpPr/>
          <p:nvPr/>
        </p:nvSpPr>
        <p:spPr>
          <a:xfrm>
            <a:off x="2940400" y="3429000"/>
            <a:ext cx="4999220" cy="1754326"/>
          </a:xfrm>
          <a:prstGeom prst="rect">
            <a:avLst/>
          </a:prstGeom>
          <a:solidFill>
            <a:schemeClr val="bg1">
              <a:alpha val="0"/>
            </a:schemeClr>
          </a:solidFill>
        </p:spPr>
        <p:txBody>
          <a:bodyPr wrap="square">
            <a:spAutoFit/>
          </a:bodyPr>
          <a:lstStyle/>
          <a:p>
            <a:pPr marL="342900" indent="-342900">
              <a:buFont typeface="+mj-lt"/>
              <a:buAutoNum type="alphaUcPeriod"/>
            </a:pPr>
            <a:r>
              <a:rPr lang="en-US" sz="3600" dirty="0">
                <a:solidFill>
                  <a:schemeClr val="tx2"/>
                </a:solidFill>
              </a:rPr>
              <a:t> Al Pacino</a:t>
            </a:r>
          </a:p>
          <a:p>
            <a:pPr marL="342900" indent="-342900">
              <a:buFont typeface="+mj-lt"/>
              <a:buAutoNum type="alphaUcPeriod"/>
            </a:pPr>
            <a:r>
              <a:rPr lang="en-US" sz="3600" dirty="0">
                <a:solidFill>
                  <a:schemeClr val="tx2"/>
                </a:solidFill>
              </a:rPr>
              <a:t> Morgan Freeman</a:t>
            </a:r>
          </a:p>
          <a:p>
            <a:pPr marL="342900" indent="-342900">
              <a:buFont typeface="+mj-lt"/>
              <a:buAutoNum type="alphaUcPeriod"/>
            </a:pPr>
            <a:r>
              <a:rPr lang="en-US" sz="3600" dirty="0">
                <a:solidFill>
                  <a:schemeClr val="tx2"/>
                </a:solidFill>
              </a:rPr>
              <a:t> Anthony Hopkins</a:t>
            </a:r>
          </a:p>
        </p:txBody>
      </p:sp>
    </p:spTree>
    <p:extLst>
      <p:ext uri="{BB962C8B-B14F-4D97-AF65-F5344CB8AC3E}">
        <p14:creationId xmlns:p14="http://schemas.microsoft.com/office/powerpoint/2010/main" val="370173976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Rounded Corners 15">
            <a:extLst>
              <a:ext uri="{FF2B5EF4-FFF2-40B4-BE49-F238E27FC236}">
                <a16:creationId xmlns:a16="http://schemas.microsoft.com/office/drawing/2014/main" id="{B0280F2C-4633-4EF7-920C-32A4C51C9E3A}"/>
              </a:ext>
            </a:extLst>
          </p:cNvPr>
          <p:cNvSpPr/>
          <p:nvPr/>
        </p:nvSpPr>
        <p:spPr>
          <a:xfrm>
            <a:off x="1729742" y="1511591"/>
            <a:ext cx="8732515" cy="1379095"/>
          </a:xfrm>
          <a:prstGeom prst="roundRect">
            <a:avLst>
              <a:gd name="adj" fmla="val 7421"/>
            </a:avLst>
          </a:prstGeom>
          <a:solidFill>
            <a:schemeClr val="accent2">
              <a:lumMod val="50000"/>
            </a:schemeClr>
          </a:solid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3600" b="1" dirty="0">
                <a:solidFill>
                  <a:prstClr val="white"/>
                </a:solidFill>
              </a:rPr>
              <a:t>Microsoft acquired Yammer in</a:t>
            </a:r>
          </a:p>
        </p:txBody>
      </p:sp>
      <p:sp>
        <p:nvSpPr>
          <p:cNvPr id="17" name="TextBox 16">
            <a:extLst>
              <a:ext uri="{FF2B5EF4-FFF2-40B4-BE49-F238E27FC236}">
                <a16:creationId xmlns:a16="http://schemas.microsoft.com/office/drawing/2014/main" id="{CC415551-EEAB-4430-8F07-E04037E6275D}"/>
              </a:ext>
            </a:extLst>
          </p:cNvPr>
          <p:cNvSpPr txBox="1"/>
          <p:nvPr/>
        </p:nvSpPr>
        <p:spPr>
          <a:xfrm>
            <a:off x="1524000" y="0"/>
            <a:ext cx="9144000" cy="1029330"/>
          </a:xfrm>
          <a:prstGeom prst="rect">
            <a:avLst/>
          </a:prstGeom>
        </p:spPr>
        <p:txBody>
          <a:bodyPr vert="horz" lIns="68580" tIns="34290" rIns="68580" bIns="34290" rtlCol="0" anchor="b">
            <a:noAutofit/>
          </a:bodyPr>
          <a:lstStyle>
            <a:defPPr>
              <a:defRPr lang="en-US"/>
            </a:defPPr>
            <a:lvl1pPr algn="ctr" defTabSz="685800">
              <a:spcBef>
                <a:spcPct val="0"/>
              </a:spcBef>
              <a:defRPr sz="7000" b="1">
                <a:solidFill>
                  <a:schemeClr val="accent2">
                    <a:lumMod val="60000"/>
                    <a:lumOff val="40000"/>
                  </a:schemeClr>
                </a:solidFill>
                <a:latin typeface="Gotham Pro" panose="02000503040000020004"/>
                <a:cs typeface="Gotham Pro Black" panose="02000903040000020004" pitchFamily="50" charset="0"/>
              </a:defRPr>
            </a:lvl1pPr>
          </a:lstStyle>
          <a:p>
            <a:r>
              <a:rPr lang="en-US"/>
              <a:t>Question 10</a:t>
            </a:r>
          </a:p>
        </p:txBody>
      </p:sp>
      <p:sp>
        <p:nvSpPr>
          <p:cNvPr id="8" name="Rectangle 7">
            <a:extLst>
              <a:ext uri="{FF2B5EF4-FFF2-40B4-BE49-F238E27FC236}">
                <a16:creationId xmlns:a16="http://schemas.microsoft.com/office/drawing/2014/main" id="{EEE53037-9755-4F42-ADE6-F038DDD1E603}"/>
              </a:ext>
            </a:extLst>
          </p:cNvPr>
          <p:cNvSpPr/>
          <p:nvPr/>
        </p:nvSpPr>
        <p:spPr>
          <a:xfrm>
            <a:off x="3175178" y="3372947"/>
            <a:ext cx="4999220" cy="2308324"/>
          </a:xfrm>
          <a:prstGeom prst="rect">
            <a:avLst/>
          </a:prstGeom>
          <a:solidFill>
            <a:schemeClr val="bg1">
              <a:alpha val="0"/>
            </a:schemeClr>
          </a:solidFill>
        </p:spPr>
        <p:txBody>
          <a:bodyPr wrap="square">
            <a:spAutoFit/>
          </a:bodyPr>
          <a:lstStyle/>
          <a:p>
            <a:pPr marL="342900" indent="-342900">
              <a:buFont typeface="+mj-lt"/>
              <a:buAutoNum type="alphaUcPeriod"/>
            </a:pPr>
            <a:r>
              <a:rPr lang="en-US" sz="3600" dirty="0">
                <a:solidFill>
                  <a:schemeClr val="tx2"/>
                </a:solidFill>
              </a:rPr>
              <a:t> 2009</a:t>
            </a:r>
          </a:p>
          <a:p>
            <a:pPr marL="342900" indent="-342900">
              <a:buFont typeface="+mj-lt"/>
              <a:buAutoNum type="alphaUcPeriod"/>
            </a:pPr>
            <a:r>
              <a:rPr lang="en-US" sz="3600" dirty="0">
                <a:solidFill>
                  <a:schemeClr val="tx2"/>
                </a:solidFill>
              </a:rPr>
              <a:t> 2010</a:t>
            </a:r>
          </a:p>
          <a:p>
            <a:pPr marL="342900" indent="-342900">
              <a:buFont typeface="+mj-lt"/>
              <a:buAutoNum type="alphaUcPeriod"/>
            </a:pPr>
            <a:r>
              <a:rPr lang="en-US" sz="3600" dirty="0">
                <a:solidFill>
                  <a:schemeClr val="tx2"/>
                </a:solidFill>
              </a:rPr>
              <a:t> 2011</a:t>
            </a:r>
          </a:p>
          <a:p>
            <a:pPr marL="342900" indent="-342900">
              <a:buFont typeface="+mj-lt"/>
              <a:buAutoNum type="alphaUcPeriod"/>
            </a:pPr>
            <a:r>
              <a:rPr lang="en-US" sz="3600" dirty="0">
                <a:solidFill>
                  <a:schemeClr val="tx2"/>
                </a:solidFill>
              </a:rPr>
              <a:t> 2012</a:t>
            </a:r>
          </a:p>
        </p:txBody>
      </p:sp>
    </p:spTree>
    <p:extLst>
      <p:ext uri="{BB962C8B-B14F-4D97-AF65-F5344CB8AC3E}">
        <p14:creationId xmlns:p14="http://schemas.microsoft.com/office/powerpoint/2010/main" val="49928686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Rounded Corners 15">
            <a:extLst>
              <a:ext uri="{FF2B5EF4-FFF2-40B4-BE49-F238E27FC236}">
                <a16:creationId xmlns:a16="http://schemas.microsoft.com/office/drawing/2014/main" id="{B0280F2C-4633-4EF7-920C-32A4C51C9E3A}"/>
              </a:ext>
            </a:extLst>
          </p:cNvPr>
          <p:cNvSpPr/>
          <p:nvPr/>
        </p:nvSpPr>
        <p:spPr>
          <a:xfrm>
            <a:off x="1729743" y="1514248"/>
            <a:ext cx="8938257" cy="1754326"/>
          </a:xfrm>
          <a:prstGeom prst="roundRect">
            <a:avLst>
              <a:gd name="adj" fmla="val 7421"/>
            </a:avLst>
          </a:prstGeom>
          <a:solidFill>
            <a:schemeClr val="accent2">
              <a:lumMod val="50000"/>
            </a:schemeClr>
          </a:solid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3600" b="1" dirty="0">
                <a:solidFill>
                  <a:prstClr val="white"/>
                </a:solidFill>
              </a:rPr>
              <a:t>Which of these is NOT a term used in Olympic curling?</a:t>
            </a:r>
          </a:p>
        </p:txBody>
      </p:sp>
      <p:sp>
        <p:nvSpPr>
          <p:cNvPr id="17" name="TextBox 16">
            <a:extLst>
              <a:ext uri="{FF2B5EF4-FFF2-40B4-BE49-F238E27FC236}">
                <a16:creationId xmlns:a16="http://schemas.microsoft.com/office/drawing/2014/main" id="{CC415551-EEAB-4430-8F07-E04037E6275D}"/>
              </a:ext>
            </a:extLst>
          </p:cNvPr>
          <p:cNvSpPr txBox="1"/>
          <p:nvPr/>
        </p:nvSpPr>
        <p:spPr>
          <a:xfrm>
            <a:off x="1524000" y="0"/>
            <a:ext cx="9144000" cy="1029330"/>
          </a:xfrm>
          <a:prstGeom prst="rect">
            <a:avLst/>
          </a:prstGeom>
        </p:spPr>
        <p:txBody>
          <a:bodyPr vert="horz" lIns="68580" tIns="34290" rIns="68580" bIns="34290" rtlCol="0" anchor="b">
            <a:noAutofit/>
          </a:bodyPr>
          <a:lstStyle>
            <a:defPPr>
              <a:defRPr lang="en-US"/>
            </a:defPPr>
            <a:lvl1pPr algn="ctr" defTabSz="685800">
              <a:spcBef>
                <a:spcPct val="0"/>
              </a:spcBef>
              <a:defRPr sz="7000" b="1">
                <a:solidFill>
                  <a:schemeClr val="accent2">
                    <a:lumMod val="60000"/>
                    <a:lumOff val="40000"/>
                  </a:schemeClr>
                </a:solidFill>
                <a:latin typeface="Gotham Pro" panose="02000503040000020004"/>
                <a:cs typeface="Gotham Pro Black" panose="02000903040000020004" pitchFamily="50" charset="0"/>
              </a:defRPr>
            </a:lvl1pPr>
          </a:lstStyle>
          <a:p>
            <a:r>
              <a:rPr lang="en-US"/>
              <a:t>Question 11</a:t>
            </a:r>
          </a:p>
        </p:txBody>
      </p:sp>
      <p:sp>
        <p:nvSpPr>
          <p:cNvPr id="8" name="Rectangle 7">
            <a:extLst>
              <a:ext uri="{FF2B5EF4-FFF2-40B4-BE49-F238E27FC236}">
                <a16:creationId xmlns:a16="http://schemas.microsoft.com/office/drawing/2014/main" id="{EEE53037-9755-4F42-ADE6-F038DDD1E603}"/>
              </a:ext>
            </a:extLst>
          </p:cNvPr>
          <p:cNvSpPr/>
          <p:nvPr/>
        </p:nvSpPr>
        <p:spPr>
          <a:xfrm>
            <a:off x="3434669" y="3926945"/>
            <a:ext cx="4999220" cy="1754326"/>
          </a:xfrm>
          <a:prstGeom prst="rect">
            <a:avLst/>
          </a:prstGeom>
          <a:solidFill>
            <a:schemeClr val="bg1">
              <a:alpha val="0"/>
            </a:schemeClr>
          </a:solidFill>
        </p:spPr>
        <p:txBody>
          <a:bodyPr wrap="square">
            <a:spAutoFit/>
          </a:bodyPr>
          <a:lstStyle/>
          <a:p>
            <a:pPr marL="342900" indent="-342900">
              <a:buFont typeface="+mj-lt"/>
              <a:buAutoNum type="alphaUcPeriod"/>
            </a:pPr>
            <a:r>
              <a:rPr lang="en-US" sz="3600" dirty="0">
                <a:solidFill>
                  <a:schemeClr val="tx2"/>
                </a:solidFill>
              </a:rPr>
              <a:t> Hogged stone</a:t>
            </a:r>
          </a:p>
          <a:p>
            <a:pPr marL="342900" indent="-342900">
              <a:buFont typeface="+mj-lt"/>
              <a:buAutoNum type="alphaUcPeriod"/>
            </a:pPr>
            <a:r>
              <a:rPr lang="en-US" sz="3600" dirty="0">
                <a:solidFill>
                  <a:schemeClr val="tx2"/>
                </a:solidFill>
              </a:rPr>
              <a:t> Burned stone</a:t>
            </a:r>
          </a:p>
          <a:p>
            <a:pPr marL="342900" indent="-342900">
              <a:buFont typeface="+mj-lt"/>
              <a:buAutoNum type="alphaUcPeriod"/>
            </a:pPr>
            <a:r>
              <a:rPr lang="en-US" sz="3600" dirty="0">
                <a:solidFill>
                  <a:schemeClr val="tx2"/>
                </a:solidFill>
              </a:rPr>
              <a:t> Chunked stone</a:t>
            </a:r>
          </a:p>
        </p:txBody>
      </p:sp>
    </p:spTree>
    <p:extLst>
      <p:ext uri="{BB962C8B-B14F-4D97-AF65-F5344CB8AC3E}">
        <p14:creationId xmlns:p14="http://schemas.microsoft.com/office/powerpoint/2010/main" val="271003466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Rounded Corners 15">
            <a:extLst>
              <a:ext uri="{FF2B5EF4-FFF2-40B4-BE49-F238E27FC236}">
                <a16:creationId xmlns:a16="http://schemas.microsoft.com/office/drawing/2014/main" id="{B0280F2C-4633-4EF7-920C-32A4C51C9E3A}"/>
              </a:ext>
            </a:extLst>
          </p:cNvPr>
          <p:cNvSpPr/>
          <p:nvPr/>
        </p:nvSpPr>
        <p:spPr>
          <a:xfrm>
            <a:off x="1692671" y="1442582"/>
            <a:ext cx="9144000" cy="1961887"/>
          </a:xfrm>
          <a:prstGeom prst="roundRect">
            <a:avLst>
              <a:gd name="adj" fmla="val 7421"/>
            </a:avLst>
          </a:prstGeom>
          <a:solidFill>
            <a:schemeClr val="accent2">
              <a:lumMod val="50000"/>
            </a:schemeClr>
          </a:solid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3600" b="1" dirty="0">
                <a:solidFill>
                  <a:prstClr val="white"/>
                </a:solidFill>
              </a:rPr>
              <a:t>The “Cha-Cha Slide” includes a dance move named after what cartoon character?</a:t>
            </a:r>
          </a:p>
        </p:txBody>
      </p:sp>
      <p:sp>
        <p:nvSpPr>
          <p:cNvPr id="17" name="TextBox 16">
            <a:extLst>
              <a:ext uri="{FF2B5EF4-FFF2-40B4-BE49-F238E27FC236}">
                <a16:creationId xmlns:a16="http://schemas.microsoft.com/office/drawing/2014/main" id="{CC415551-EEAB-4430-8F07-E04037E6275D}"/>
              </a:ext>
            </a:extLst>
          </p:cNvPr>
          <p:cNvSpPr txBox="1"/>
          <p:nvPr/>
        </p:nvSpPr>
        <p:spPr>
          <a:xfrm>
            <a:off x="1524000" y="0"/>
            <a:ext cx="9144000" cy="1029330"/>
          </a:xfrm>
          <a:prstGeom prst="rect">
            <a:avLst/>
          </a:prstGeom>
        </p:spPr>
        <p:txBody>
          <a:bodyPr vert="horz" lIns="68580" tIns="34290" rIns="68580" bIns="34290" rtlCol="0" anchor="b">
            <a:noAutofit/>
          </a:bodyPr>
          <a:lstStyle>
            <a:defPPr>
              <a:defRPr lang="en-US"/>
            </a:defPPr>
            <a:lvl1pPr algn="ctr" defTabSz="685800">
              <a:spcBef>
                <a:spcPct val="0"/>
              </a:spcBef>
              <a:defRPr sz="7000" b="1">
                <a:solidFill>
                  <a:schemeClr val="accent2">
                    <a:lumMod val="60000"/>
                    <a:lumOff val="40000"/>
                  </a:schemeClr>
                </a:solidFill>
                <a:latin typeface="Gotham Pro" panose="02000503040000020004"/>
                <a:cs typeface="Gotham Pro Black" panose="02000903040000020004" pitchFamily="50" charset="0"/>
              </a:defRPr>
            </a:lvl1pPr>
          </a:lstStyle>
          <a:p>
            <a:r>
              <a:rPr lang="en-US"/>
              <a:t>Question 12</a:t>
            </a:r>
          </a:p>
        </p:txBody>
      </p:sp>
      <p:sp>
        <p:nvSpPr>
          <p:cNvPr id="8" name="Rectangle 7">
            <a:extLst>
              <a:ext uri="{FF2B5EF4-FFF2-40B4-BE49-F238E27FC236}">
                <a16:creationId xmlns:a16="http://schemas.microsoft.com/office/drawing/2014/main" id="{EEE53037-9755-4F42-ADE6-F038DDD1E603}"/>
              </a:ext>
            </a:extLst>
          </p:cNvPr>
          <p:cNvSpPr/>
          <p:nvPr/>
        </p:nvSpPr>
        <p:spPr>
          <a:xfrm>
            <a:off x="3212248" y="3661092"/>
            <a:ext cx="4999220" cy="1754326"/>
          </a:xfrm>
          <a:prstGeom prst="rect">
            <a:avLst/>
          </a:prstGeom>
          <a:solidFill>
            <a:schemeClr val="bg1">
              <a:alpha val="0"/>
            </a:schemeClr>
          </a:solidFill>
        </p:spPr>
        <p:txBody>
          <a:bodyPr wrap="square">
            <a:spAutoFit/>
          </a:bodyPr>
          <a:lstStyle/>
          <a:p>
            <a:pPr marL="342900" indent="-342900">
              <a:buFont typeface="+mj-lt"/>
              <a:buAutoNum type="alphaUcPeriod"/>
            </a:pPr>
            <a:r>
              <a:rPr lang="sv-SE" sz="3600" dirty="0">
                <a:solidFill>
                  <a:schemeClr val="tx2"/>
                </a:solidFill>
              </a:rPr>
              <a:t> </a:t>
            </a:r>
            <a:r>
              <a:rPr lang="en-US" sz="3600" dirty="0">
                <a:solidFill>
                  <a:schemeClr val="tx2"/>
                </a:solidFill>
              </a:rPr>
              <a:t>Scooby-Doo</a:t>
            </a:r>
          </a:p>
          <a:p>
            <a:pPr marL="342900" indent="-342900">
              <a:buFont typeface="+mj-lt"/>
              <a:buAutoNum type="alphaUcPeriod"/>
            </a:pPr>
            <a:r>
              <a:rPr lang="en-US" sz="3600" dirty="0">
                <a:solidFill>
                  <a:schemeClr val="tx2"/>
                </a:solidFill>
              </a:rPr>
              <a:t> Daffy Duck</a:t>
            </a:r>
          </a:p>
          <a:p>
            <a:pPr marL="342900" indent="-342900">
              <a:buFont typeface="+mj-lt"/>
              <a:buAutoNum type="alphaUcPeriod"/>
            </a:pPr>
            <a:r>
              <a:rPr lang="en-US" sz="3600" dirty="0">
                <a:solidFill>
                  <a:schemeClr val="tx2"/>
                </a:solidFill>
              </a:rPr>
              <a:t> Charlie Brown</a:t>
            </a:r>
          </a:p>
        </p:txBody>
      </p:sp>
    </p:spTree>
    <p:extLst>
      <p:ext uri="{BB962C8B-B14F-4D97-AF65-F5344CB8AC3E}">
        <p14:creationId xmlns:p14="http://schemas.microsoft.com/office/powerpoint/2010/main" val="95152552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Rounded Corners 15">
            <a:extLst>
              <a:ext uri="{FF2B5EF4-FFF2-40B4-BE49-F238E27FC236}">
                <a16:creationId xmlns:a16="http://schemas.microsoft.com/office/drawing/2014/main" id="{B0280F2C-4633-4EF7-920C-32A4C51C9E3A}"/>
              </a:ext>
            </a:extLst>
          </p:cNvPr>
          <p:cNvSpPr/>
          <p:nvPr/>
        </p:nvSpPr>
        <p:spPr>
          <a:xfrm>
            <a:off x="1524000" y="1294118"/>
            <a:ext cx="9144000" cy="2134882"/>
          </a:xfrm>
          <a:prstGeom prst="roundRect">
            <a:avLst>
              <a:gd name="adj" fmla="val 7421"/>
            </a:avLst>
          </a:prstGeom>
          <a:solidFill>
            <a:schemeClr val="accent2">
              <a:lumMod val="50000"/>
            </a:schemeClr>
          </a:solid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3600" b="1" dirty="0">
                <a:solidFill>
                  <a:prstClr val="white"/>
                </a:solidFill>
              </a:rPr>
              <a:t>Portuguese is an official language of which country?</a:t>
            </a:r>
          </a:p>
        </p:txBody>
      </p:sp>
      <p:sp>
        <p:nvSpPr>
          <p:cNvPr id="17" name="TextBox 16">
            <a:extLst>
              <a:ext uri="{FF2B5EF4-FFF2-40B4-BE49-F238E27FC236}">
                <a16:creationId xmlns:a16="http://schemas.microsoft.com/office/drawing/2014/main" id="{CC415551-EEAB-4430-8F07-E04037E6275D}"/>
              </a:ext>
            </a:extLst>
          </p:cNvPr>
          <p:cNvSpPr txBox="1"/>
          <p:nvPr/>
        </p:nvSpPr>
        <p:spPr>
          <a:xfrm>
            <a:off x="1524000" y="0"/>
            <a:ext cx="9144000" cy="1029330"/>
          </a:xfrm>
          <a:prstGeom prst="rect">
            <a:avLst/>
          </a:prstGeom>
        </p:spPr>
        <p:txBody>
          <a:bodyPr vert="horz" lIns="68580" tIns="34290" rIns="68580" bIns="34290" rtlCol="0" anchor="b">
            <a:noAutofit/>
          </a:bodyPr>
          <a:lstStyle>
            <a:defPPr>
              <a:defRPr lang="en-US"/>
            </a:defPPr>
            <a:lvl1pPr algn="ctr" defTabSz="685800">
              <a:spcBef>
                <a:spcPct val="0"/>
              </a:spcBef>
              <a:defRPr sz="7000" b="1">
                <a:solidFill>
                  <a:schemeClr val="accent2">
                    <a:lumMod val="60000"/>
                    <a:lumOff val="40000"/>
                  </a:schemeClr>
                </a:solidFill>
                <a:latin typeface="Gotham Pro" panose="02000503040000020004"/>
                <a:cs typeface="Gotham Pro Black" panose="02000903040000020004" pitchFamily="50" charset="0"/>
              </a:defRPr>
            </a:lvl1pPr>
          </a:lstStyle>
          <a:p>
            <a:r>
              <a:rPr lang="en-US"/>
              <a:t>Question 13</a:t>
            </a:r>
          </a:p>
        </p:txBody>
      </p:sp>
      <p:sp>
        <p:nvSpPr>
          <p:cNvPr id="8" name="Rectangle 7">
            <a:extLst>
              <a:ext uri="{FF2B5EF4-FFF2-40B4-BE49-F238E27FC236}">
                <a16:creationId xmlns:a16="http://schemas.microsoft.com/office/drawing/2014/main" id="{EEE53037-9755-4F42-ADE6-F038DDD1E603}"/>
              </a:ext>
            </a:extLst>
          </p:cNvPr>
          <p:cNvSpPr/>
          <p:nvPr/>
        </p:nvSpPr>
        <p:spPr>
          <a:xfrm>
            <a:off x="2840048" y="3693788"/>
            <a:ext cx="4999220" cy="1754326"/>
          </a:xfrm>
          <a:prstGeom prst="rect">
            <a:avLst/>
          </a:prstGeom>
          <a:solidFill>
            <a:schemeClr val="bg1">
              <a:alpha val="0"/>
            </a:schemeClr>
          </a:solidFill>
        </p:spPr>
        <p:txBody>
          <a:bodyPr wrap="square">
            <a:spAutoFit/>
          </a:bodyPr>
          <a:lstStyle/>
          <a:p>
            <a:pPr marL="342900" indent="-342900">
              <a:buFont typeface="+mj-lt"/>
              <a:buAutoNum type="alphaUcPeriod"/>
            </a:pPr>
            <a:r>
              <a:rPr lang="en-US" sz="3600" dirty="0">
                <a:solidFill>
                  <a:schemeClr val="tx2"/>
                </a:solidFill>
              </a:rPr>
              <a:t> Equatorial Guinea</a:t>
            </a:r>
          </a:p>
          <a:p>
            <a:pPr marL="342900" indent="-342900">
              <a:buFont typeface="+mj-lt"/>
              <a:buAutoNum type="alphaUcPeriod"/>
            </a:pPr>
            <a:r>
              <a:rPr lang="en-US" sz="3600" dirty="0">
                <a:solidFill>
                  <a:schemeClr val="tx2"/>
                </a:solidFill>
              </a:rPr>
              <a:t> Papua New Guinea</a:t>
            </a:r>
          </a:p>
          <a:p>
            <a:pPr marL="342900" indent="-342900">
              <a:buFont typeface="+mj-lt"/>
              <a:buAutoNum type="alphaUcPeriod"/>
            </a:pPr>
            <a:r>
              <a:rPr lang="en-US" sz="3600" dirty="0">
                <a:solidFill>
                  <a:schemeClr val="tx2"/>
                </a:solidFill>
              </a:rPr>
              <a:t> Republic of Guinea</a:t>
            </a:r>
          </a:p>
        </p:txBody>
      </p:sp>
    </p:spTree>
    <p:extLst>
      <p:ext uri="{BB962C8B-B14F-4D97-AF65-F5344CB8AC3E}">
        <p14:creationId xmlns:p14="http://schemas.microsoft.com/office/powerpoint/2010/main" val="421352521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Rounded Corners 15">
            <a:extLst>
              <a:ext uri="{FF2B5EF4-FFF2-40B4-BE49-F238E27FC236}">
                <a16:creationId xmlns:a16="http://schemas.microsoft.com/office/drawing/2014/main" id="{B0280F2C-4633-4EF7-920C-32A4C51C9E3A}"/>
              </a:ext>
            </a:extLst>
          </p:cNvPr>
          <p:cNvSpPr/>
          <p:nvPr/>
        </p:nvSpPr>
        <p:spPr>
          <a:xfrm>
            <a:off x="1729742" y="1565967"/>
            <a:ext cx="8938258" cy="1863033"/>
          </a:xfrm>
          <a:prstGeom prst="roundRect">
            <a:avLst>
              <a:gd name="adj" fmla="val 7421"/>
            </a:avLst>
          </a:prstGeom>
          <a:solidFill>
            <a:schemeClr val="accent2">
              <a:lumMod val="50000"/>
            </a:schemeClr>
          </a:solid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3600" b="1" dirty="0">
                <a:solidFill>
                  <a:prstClr val="white"/>
                </a:solidFill>
              </a:rPr>
              <a:t>According to Marie Kondo, you should only own material items with what quality?</a:t>
            </a:r>
          </a:p>
        </p:txBody>
      </p:sp>
      <p:sp>
        <p:nvSpPr>
          <p:cNvPr id="17" name="TextBox 16">
            <a:extLst>
              <a:ext uri="{FF2B5EF4-FFF2-40B4-BE49-F238E27FC236}">
                <a16:creationId xmlns:a16="http://schemas.microsoft.com/office/drawing/2014/main" id="{CC415551-EEAB-4430-8F07-E04037E6275D}"/>
              </a:ext>
            </a:extLst>
          </p:cNvPr>
          <p:cNvSpPr txBox="1"/>
          <p:nvPr/>
        </p:nvSpPr>
        <p:spPr>
          <a:xfrm>
            <a:off x="1524000" y="0"/>
            <a:ext cx="9144000" cy="1029330"/>
          </a:xfrm>
          <a:prstGeom prst="rect">
            <a:avLst/>
          </a:prstGeom>
        </p:spPr>
        <p:txBody>
          <a:bodyPr vert="horz" lIns="68580" tIns="34290" rIns="68580" bIns="34290" rtlCol="0" anchor="b">
            <a:noAutofit/>
          </a:bodyPr>
          <a:lstStyle>
            <a:defPPr>
              <a:defRPr lang="en-US"/>
            </a:defPPr>
            <a:lvl1pPr algn="ctr" defTabSz="685800">
              <a:spcBef>
                <a:spcPct val="0"/>
              </a:spcBef>
              <a:defRPr sz="7000" b="1">
                <a:solidFill>
                  <a:schemeClr val="accent2">
                    <a:lumMod val="60000"/>
                    <a:lumOff val="40000"/>
                  </a:schemeClr>
                </a:solidFill>
                <a:latin typeface="Gotham Pro" panose="02000503040000020004"/>
                <a:cs typeface="Gotham Pro Black" panose="02000903040000020004" pitchFamily="50" charset="0"/>
              </a:defRPr>
            </a:lvl1pPr>
          </a:lstStyle>
          <a:p>
            <a:r>
              <a:rPr lang="en-US"/>
              <a:t>Question 14</a:t>
            </a:r>
          </a:p>
        </p:txBody>
      </p:sp>
      <p:sp>
        <p:nvSpPr>
          <p:cNvPr id="8" name="Rectangle 7">
            <a:extLst>
              <a:ext uri="{FF2B5EF4-FFF2-40B4-BE49-F238E27FC236}">
                <a16:creationId xmlns:a16="http://schemas.microsoft.com/office/drawing/2014/main" id="{EEE53037-9755-4F42-ADE6-F038DDD1E603}"/>
              </a:ext>
            </a:extLst>
          </p:cNvPr>
          <p:cNvSpPr/>
          <p:nvPr/>
        </p:nvSpPr>
        <p:spPr>
          <a:xfrm>
            <a:off x="2981846" y="3743265"/>
            <a:ext cx="5473469" cy="1754326"/>
          </a:xfrm>
          <a:prstGeom prst="rect">
            <a:avLst/>
          </a:prstGeom>
          <a:solidFill>
            <a:schemeClr val="bg1">
              <a:alpha val="0"/>
            </a:schemeClr>
          </a:solidFill>
        </p:spPr>
        <p:txBody>
          <a:bodyPr wrap="square">
            <a:spAutoFit/>
          </a:bodyPr>
          <a:lstStyle/>
          <a:p>
            <a:pPr marL="342900" indent="-342900">
              <a:buFont typeface="+mj-lt"/>
              <a:buAutoNum type="alphaUcPeriod"/>
            </a:pPr>
            <a:r>
              <a:rPr lang="en-US" sz="3600" dirty="0">
                <a:solidFill>
                  <a:schemeClr val="tx2"/>
                </a:solidFill>
              </a:rPr>
              <a:t> Eco-friendly</a:t>
            </a:r>
          </a:p>
          <a:p>
            <a:pPr marL="342900" indent="-342900">
              <a:buFont typeface="+mj-lt"/>
              <a:buAutoNum type="alphaUcPeriod"/>
            </a:pPr>
            <a:r>
              <a:rPr lang="en-US" sz="3600" dirty="0">
                <a:solidFill>
                  <a:schemeClr val="tx2"/>
                </a:solidFill>
              </a:rPr>
              <a:t> Useful in daily life</a:t>
            </a:r>
          </a:p>
          <a:p>
            <a:pPr marL="342900" indent="-342900">
              <a:buFont typeface="+mj-lt"/>
              <a:buAutoNum type="alphaUcPeriod"/>
            </a:pPr>
            <a:r>
              <a:rPr lang="en-US" sz="3600" dirty="0">
                <a:solidFill>
                  <a:schemeClr val="tx2"/>
                </a:solidFill>
              </a:rPr>
              <a:t> Spark joy</a:t>
            </a:r>
          </a:p>
        </p:txBody>
      </p:sp>
    </p:spTree>
    <p:extLst>
      <p:ext uri="{BB962C8B-B14F-4D97-AF65-F5344CB8AC3E}">
        <p14:creationId xmlns:p14="http://schemas.microsoft.com/office/powerpoint/2010/main" val="335001953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Rounded Corners 15">
            <a:extLst>
              <a:ext uri="{FF2B5EF4-FFF2-40B4-BE49-F238E27FC236}">
                <a16:creationId xmlns:a16="http://schemas.microsoft.com/office/drawing/2014/main" id="{B0280F2C-4633-4EF7-920C-32A4C51C9E3A}"/>
              </a:ext>
            </a:extLst>
          </p:cNvPr>
          <p:cNvSpPr/>
          <p:nvPr/>
        </p:nvSpPr>
        <p:spPr>
          <a:xfrm>
            <a:off x="1729743" y="1467238"/>
            <a:ext cx="8938257" cy="1754326"/>
          </a:xfrm>
          <a:prstGeom prst="roundRect">
            <a:avLst>
              <a:gd name="adj" fmla="val 7421"/>
            </a:avLst>
          </a:prstGeom>
          <a:solidFill>
            <a:schemeClr val="accent2">
              <a:lumMod val="50000"/>
            </a:schemeClr>
          </a:solid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3600" b="1" dirty="0">
                <a:solidFill>
                  <a:prstClr val="white"/>
                </a:solidFill>
              </a:rPr>
              <a:t>Students of Auguste Escoffier would have known how to do what?</a:t>
            </a:r>
          </a:p>
        </p:txBody>
      </p:sp>
      <p:sp>
        <p:nvSpPr>
          <p:cNvPr id="17" name="TextBox 16">
            <a:extLst>
              <a:ext uri="{FF2B5EF4-FFF2-40B4-BE49-F238E27FC236}">
                <a16:creationId xmlns:a16="http://schemas.microsoft.com/office/drawing/2014/main" id="{CC415551-EEAB-4430-8F07-E04037E6275D}"/>
              </a:ext>
            </a:extLst>
          </p:cNvPr>
          <p:cNvSpPr txBox="1"/>
          <p:nvPr/>
        </p:nvSpPr>
        <p:spPr>
          <a:xfrm>
            <a:off x="1524000" y="0"/>
            <a:ext cx="9144000" cy="1029330"/>
          </a:xfrm>
          <a:prstGeom prst="rect">
            <a:avLst/>
          </a:prstGeom>
        </p:spPr>
        <p:txBody>
          <a:bodyPr vert="horz" lIns="68580" tIns="34290" rIns="68580" bIns="34290" rtlCol="0" anchor="b">
            <a:noAutofit/>
          </a:bodyPr>
          <a:lstStyle>
            <a:defPPr>
              <a:defRPr lang="en-US"/>
            </a:defPPr>
            <a:lvl1pPr algn="ctr" defTabSz="685800">
              <a:spcBef>
                <a:spcPct val="0"/>
              </a:spcBef>
              <a:defRPr sz="7000" b="1">
                <a:solidFill>
                  <a:schemeClr val="accent2">
                    <a:lumMod val="60000"/>
                    <a:lumOff val="40000"/>
                  </a:schemeClr>
                </a:solidFill>
                <a:latin typeface="Gotham Pro" panose="02000503040000020004"/>
                <a:cs typeface="Gotham Pro Black" panose="02000903040000020004" pitchFamily="50" charset="0"/>
              </a:defRPr>
            </a:lvl1pPr>
          </a:lstStyle>
          <a:p>
            <a:r>
              <a:rPr lang="en-US"/>
              <a:t>Question 15</a:t>
            </a:r>
          </a:p>
        </p:txBody>
      </p:sp>
      <p:sp>
        <p:nvSpPr>
          <p:cNvPr id="8" name="Rectangle 7">
            <a:extLst>
              <a:ext uri="{FF2B5EF4-FFF2-40B4-BE49-F238E27FC236}">
                <a16:creationId xmlns:a16="http://schemas.microsoft.com/office/drawing/2014/main" id="{EEE53037-9755-4F42-ADE6-F038DDD1E603}"/>
              </a:ext>
            </a:extLst>
          </p:cNvPr>
          <p:cNvSpPr/>
          <p:nvPr/>
        </p:nvSpPr>
        <p:spPr>
          <a:xfrm>
            <a:off x="3245408" y="3659472"/>
            <a:ext cx="4999220" cy="1754326"/>
          </a:xfrm>
          <a:prstGeom prst="rect">
            <a:avLst/>
          </a:prstGeom>
          <a:solidFill>
            <a:schemeClr val="bg1">
              <a:alpha val="0"/>
            </a:schemeClr>
          </a:solidFill>
        </p:spPr>
        <p:txBody>
          <a:bodyPr wrap="square">
            <a:spAutoFit/>
          </a:bodyPr>
          <a:lstStyle/>
          <a:p>
            <a:pPr marL="342900" indent="-342900">
              <a:buFont typeface="+mj-lt"/>
              <a:buAutoNum type="alphaUcPeriod"/>
            </a:pPr>
            <a:r>
              <a:rPr lang="en-US" sz="3600" dirty="0">
                <a:solidFill>
                  <a:schemeClr val="tx2"/>
                </a:solidFill>
              </a:rPr>
              <a:t> Design a chateau</a:t>
            </a:r>
          </a:p>
          <a:p>
            <a:pPr marL="342900" indent="-342900">
              <a:buFont typeface="+mj-lt"/>
              <a:buAutoNum type="alphaUcPeriod"/>
            </a:pPr>
            <a:r>
              <a:rPr lang="en-US" sz="3600" dirty="0">
                <a:solidFill>
                  <a:schemeClr val="tx2"/>
                </a:solidFill>
              </a:rPr>
              <a:t> Perform a grand </a:t>
            </a:r>
            <a:r>
              <a:rPr lang="en-US" sz="3600" dirty="0" err="1">
                <a:solidFill>
                  <a:schemeClr val="tx2"/>
                </a:solidFill>
              </a:rPr>
              <a:t>jeté</a:t>
            </a:r>
            <a:endParaRPr lang="en-US" sz="3600" dirty="0">
              <a:solidFill>
                <a:schemeClr val="tx2"/>
              </a:solidFill>
            </a:endParaRPr>
          </a:p>
          <a:p>
            <a:pPr marL="342900" indent="-342900">
              <a:buFont typeface="+mj-lt"/>
              <a:buAutoNum type="alphaUcPeriod"/>
            </a:pPr>
            <a:r>
              <a:rPr lang="en-US" sz="3600" dirty="0">
                <a:solidFill>
                  <a:schemeClr val="tx2"/>
                </a:solidFill>
              </a:rPr>
              <a:t> Prepare a velouté</a:t>
            </a:r>
          </a:p>
        </p:txBody>
      </p:sp>
    </p:spTree>
    <p:extLst>
      <p:ext uri="{BB962C8B-B14F-4D97-AF65-F5344CB8AC3E}">
        <p14:creationId xmlns:p14="http://schemas.microsoft.com/office/powerpoint/2010/main" val="209976791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F77DFA2-7E51-4390-B29F-DF80FC474489}"/>
              </a:ext>
            </a:extLst>
          </p:cNvPr>
          <p:cNvSpPr txBox="1"/>
          <p:nvPr/>
        </p:nvSpPr>
        <p:spPr>
          <a:xfrm>
            <a:off x="1345162" y="2349034"/>
            <a:ext cx="9144000" cy="1385581"/>
          </a:xfrm>
          <a:prstGeom prst="rect">
            <a:avLst/>
          </a:prstGeom>
        </p:spPr>
        <p:txBody>
          <a:bodyPr vert="horz" lIns="68580" tIns="34290" rIns="68580" bIns="34290" rtlCol="0" anchor="b">
            <a:noAutofit/>
          </a:bodyPr>
          <a:lstStyle>
            <a:defPPr>
              <a:defRPr lang="en-US"/>
            </a:defPPr>
            <a:lvl1pPr algn="ctr" defTabSz="685800">
              <a:spcBef>
                <a:spcPct val="0"/>
              </a:spcBef>
              <a:defRPr sz="7000" b="1">
                <a:solidFill>
                  <a:schemeClr val="accent2">
                    <a:lumMod val="60000"/>
                    <a:lumOff val="40000"/>
                  </a:schemeClr>
                </a:solidFill>
                <a:latin typeface="Gotham Pro" panose="02000503040000020004"/>
                <a:cs typeface="Gotham Pro Black" panose="02000903040000020004" pitchFamily="50" charset="0"/>
              </a:defRPr>
            </a:lvl1pPr>
          </a:lstStyle>
          <a:p>
            <a:r>
              <a:rPr lang="en-US"/>
              <a:t>End of Round 2</a:t>
            </a:r>
          </a:p>
        </p:txBody>
      </p:sp>
      <p:pic>
        <p:nvPicPr>
          <p:cNvPr id="6" name="Graphic 5">
            <a:extLst>
              <a:ext uri="{FF2B5EF4-FFF2-40B4-BE49-F238E27FC236}">
                <a16:creationId xmlns:a16="http://schemas.microsoft.com/office/drawing/2014/main" id="{5A516793-45D7-43F4-BCA0-C1E9FA86007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702838" y="3261591"/>
            <a:ext cx="1385581" cy="1385581"/>
          </a:xfrm>
          <a:prstGeom prst="rect">
            <a:avLst/>
          </a:prstGeom>
        </p:spPr>
      </p:pic>
      <p:sp>
        <p:nvSpPr>
          <p:cNvPr id="7" name="Rectangle: Rounded Corners 6">
            <a:extLst>
              <a:ext uri="{FF2B5EF4-FFF2-40B4-BE49-F238E27FC236}">
                <a16:creationId xmlns:a16="http://schemas.microsoft.com/office/drawing/2014/main" id="{31BB4DD8-53B2-40D0-AF46-AC1EB27ADAD9}"/>
              </a:ext>
            </a:extLst>
          </p:cNvPr>
          <p:cNvSpPr/>
          <p:nvPr/>
        </p:nvSpPr>
        <p:spPr>
          <a:xfrm rot="1262799">
            <a:off x="8714648" y="3806024"/>
            <a:ext cx="1843791" cy="851297"/>
          </a:xfrm>
          <a:prstGeom prst="roundRect">
            <a:avLst/>
          </a:prstGeom>
          <a:noFill/>
          <a:ln w="63500" cap="rnd">
            <a:solidFill>
              <a:srgbClr val="FFC000"/>
            </a:solidFill>
            <a:prstDash val="sysDash"/>
            <a:miter lim="800000"/>
          </a:ln>
          <a:effectLst>
            <a:outerShdw blurRad="50800" dist="38100" dir="18900000" algn="bl" rotWithShape="0">
              <a:prstClr val="black">
                <a:alpha val="40000"/>
              </a:prstClr>
            </a:outerShdw>
          </a:effectLst>
        </p:spPr>
        <p:txBody>
          <a:bodyPr wrap="square" lIns="91440" tIns="45720" rIns="91440" bIns="45720">
            <a:spAutoFit/>
            <a:scene3d>
              <a:camera prst="perspectiveRight"/>
              <a:lightRig rig="soft" dir="t">
                <a:rot lat="0" lon="0" rev="15600000"/>
              </a:lightRig>
            </a:scene3d>
            <a:sp3d prstMaterial="softEdge"/>
          </a:bodyPr>
          <a:lstStyle/>
          <a:p>
            <a:pPr algn="ctr">
              <a:defRPr/>
            </a:pPr>
            <a:r>
              <a:rPr lang="en-US" sz="4400" b="1">
                <a:ln/>
                <a:solidFill>
                  <a:srgbClr val="FFC000"/>
                </a:solidFill>
                <a:latin typeface="Calibri" panose="020F0502020204030204"/>
              </a:rPr>
              <a:t>Virtual</a:t>
            </a:r>
          </a:p>
        </p:txBody>
      </p:sp>
      <p:sp>
        <p:nvSpPr>
          <p:cNvPr id="8" name="Rectangle 7">
            <a:extLst>
              <a:ext uri="{FF2B5EF4-FFF2-40B4-BE49-F238E27FC236}">
                <a16:creationId xmlns:a16="http://schemas.microsoft.com/office/drawing/2014/main" id="{390794B4-05D3-47F5-BAB0-F07A1972FD7D}"/>
              </a:ext>
            </a:extLst>
          </p:cNvPr>
          <p:cNvSpPr/>
          <p:nvPr/>
        </p:nvSpPr>
        <p:spPr>
          <a:xfrm>
            <a:off x="4451095" y="3538882"/>
            <a:ext cx="3289809" cy="830997"/>
          </a:xfrm>
          <a:prstGeom prst="rect">
            <a:avLst/>
          </a:prstGeom>
        </p:spPr>
        <p:txBody>
          <a:bodyPr wrap="square">
            <a:spAutoFit/>
          </a:bodyPr>
          <a:lstStyle/>
          <a:p>
            <a:pPr algn="ctr">
              <a:defRPr/>
            </a:pPr>
            <a:r>
              <a:rPr lang="en-US" sz="4800" b="1" i="1">
                <a:solidFill>
                  <a:srgbClr val="FFC000"/>
                </a:solidFill>
                <a:latin typeface="Gotham Pro" panose="02000503040000020004" pitchFamily="50" charset="0"/>
                <a:cs typeface="Gotham Pro" panose="02000503040000020004" pitchFamily="50" charset="0"/>
              </a:rPr>
              <a:t>#PPPQ</a:t>
            </a:r>
            <a:endParaRPr lang="en-AU" sz="2000" b="1">
              <a:solidFill>
                <a:srgbClr val="FFC000"/>
              </a:solidFill>
              <a:latin typeface="Calibri" panose="020F0502020204030204"/>
            </a:endParaRPr>
          </a:p>
        </p:txBody>
      </p:sp>
      <p:grpSp>
        <p:nvGrpSpPr>
          <p:cNvPr id="9" name="Group 8">
            <a:extLst>
              <a:ext uri="{FF2B5EF4-FFF2-40B4-BE49-F238E27FC236}">
                <a16:creationId xmlns:a16="http://schemas.microsoft.com/office/drawing/2014/main" id="{4FE87C50-3D53-472D-AA2F-D0658027BCE8}"/>
              </a:ext>
            </a:extLst>
          </p:cNvPr>
          <p:cNvGrpSpPr/>
          <p:nvPr/>
        </p:nvGrpSpPr>
        <p:grpSpPr>
          <a:xfrm>
            <a:off x="4451095" y="4392079"/>
            <a:ext cx="3289809" cy="1826527"/>
            <a:chOff x="3533429" y="3106500"/>
            <a:chExt cx="5541538" cy="3182137"/>
          </a:xfrm>
        </p:grpSpPr>
        <p:pic>
          <p:nvPicPr>
            <p:cNvPr id="10" name="Picture 8" descr="Dynamics 365 Logos">
              <a:extLst>
                <a:ext uri="{FF2B5EF4-FFF2-40B4-BE49-F238E27FC236}">
                  <a16:creationId xmlns:a16="http://schemas.microsoft.com/office/drawing/2014/main" id="{6F55F8A2-918D-4A1D-9193-6D20A2B8AD5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77760" y="4574790"/>
              <a:ext cx="1701702" cy="1694965"/>
            </a:xfrm>
            <a:prstGeom prst="ellipse">
              <a:avLst/>
            </a:prstGeom>
            <a:ln w="28575" cap="rnd">
              <a:solidFill>
                <a:schemeClr val="bg1"/>
              </a:solidFill>
            </a:ln>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pic>
          <p:nvPicPr>
            <p:cNvPr id="11" name="Picture 10">
              <a:extLst>
                <a:ext uri="{FF2B5EF4-FFF2-40B4-BE49-F238E27FC236}">
                  <a16:creationId xmlns:a16="http://schemas.microsoft.com/office/drawing/2014/main" id="{220E44F3-0637-420E-880B-BC0B8A0E05DC}"/>
                </a:ext>
              </a:extLst>
            </p:cNvPr>
            <p:cNvPicPr>
              <a:picLocks noChangeAspect="1"/>
            </p:cNvPicPr>
            <p:nvPr/>
          </p:nvPicPr>
          <p:blipFill>
            <a:blip r:embed="rId5"/>
            <a:stretch>
              <a:fillRect/>
            </a:stretch>
          </p:blipFill>
          <p:spPr>
            <a:xfrm>
              <a:off x="3533429" y="3137094"/>
              <a:ext cx="1681283" cy="1602626"/>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12" name="Picture 11">
              <a:extLst>
                <a:ext uri="{FF2B5EF4-FFF2-40B4-BE49-F238E27FC236}">
                  <a16:creationId xmlns:a16="http://schemas.microsoft.com/office/drawing/2014/main" id="{AD93EC13-0696-4242-81D0-BFE6FD79A10A}"/>
                </a:ext>
              </a:extLst>
            </p:cNvPr>
            <p:cNvPicPr>
              <a:picLocks noChangeAspect="1"/>
            </p:cNvPicPr>
            <p:nvPr/>
          </p:nvPicPr>
          <p:blipFill>
            <a:blip r:embed="rId6"/>
            <a:stretch>
              <a:fillRect/>
            </a:stretch>
          </p:blipFill>
          <p:spPr>
            <a:xfrm>
              <a:off x="7330174" y="3128605"/>
              <a:ext cx="1744793" cy="1655323"/>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13" name="Picture 12">
              <a:extLst>
                <a:ext uri="{FF2B5EF4-FFF2-40B4-BE49-F238E27FC236}">
                  <a16:creationId xmlns:a16="http://schemas.microsoft.com/office/drawing/2014/main" id="{C6C80266-1686-4ECB-9ACF-6DD73F474FCF}"/>
                </a:ext>
              </a:extLst>
            </p:cNvPr>
            <p:cNvPicPr>
              <a:picLocks noChangeAspect="1"/>
            </p:cNvPicPr>
            <p:nvPr/>
          </p:nvPicPr>
          <p:blipFill>
            <a:blip r:embed="rId7"/>
            <a:stretch>
              <a:fillRect/>
            </a:stretch>
          </p:blipFill>
          <p:spPr>
            <a:xfrm>
              <a:off x="5384257" y="3106500"/>
              <a:ext cx="1771650" cy="1628775"/>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14" name="Picture 13">
              <a:extLst>
                <a:ext uri="{FF2B5EF4-FFF2-40B4-BE49-F238E27FC236}">
                  <a16:creationId xmlns:a16="http://schemas.microsoft.com/office/drawing/2014/main" id="{568A0471-544B-4E2E-9D4C-F2D399BA8664}"/>
                </a:ext>
              </a:extLst>
            </p:cNvPr>
            <p:cNvPicPr>
              <a:picLocks noChangeAspect="1"/>
            </p:cNvPicPr>
            <p:nvPr/>
          </p:nvPicPr>
          <p:blipFill>
            <a:blip r:embed="rId8"/>
            <a:stretch>
              <a:fillRect/>
            </a:stretch>
          </p:blipFill>
          <p:spPr>
            <a:xfrm>
              <a:off x="6359748" y="4593672"/>
              <a:ext cx="1752600" cy="1694965"/>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grpSp>
    </p:spTree>
    <p:extLst>
      <p:ext uri="{BB962C8B-B14F-4D97-AF65-F5344CB8AC3E}">
        <p14:creationId xmlns:p14="http://schemas.microsoft.com/office/powerpoint/2010/main" val="139386058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F77DFA2-7E51-4390-B29F-DF80FC474489}"/>
              </a:ext>
            </a:extLst>
          </p:cNvPr>
          <p:cNvSpPr txBox="1"/>
          <p:nvPr/>
        </p:nvSpPr>
        <p:spPr>
          <a:xfrm>
            <a:off x="1345162" y="2349034"/>
            <a:ext cx="9144000" cy="1385581"/>
          </a:xfrm>
          <a:prstGeom prst="rect">
            <a:avLst/>
          </a:prstGeom>
        </p:spPr>
        <p:txBody>
          <a:bodyPr vert="horz" lIns="68580" tIns="34290" rIns="68580" bIns="34290" rtlCol="0" anchor="b">
            <a:noAutofit/>
          </a:bodyPr>
          <a:lstStyle>
            <a:defPPr>
              <a:defRPr lang="en-US"/>
            </a:defPPr>
            <a:lvl1pPr algn="ctr" defTabSz="685800">
              <a:spcBef>
                <a:spcPct val="0"/>
              </a:spcBef>
              <a:defRPr sz="7000" b="1">
                <a:solidFill>
                  <a:schemeClr val="accent2">
                    <a:lumMod val="60000"/>
                    <a:lumOff val="40000"/>
                  </a:schemeClr>
                </a:solidFill>
                <a:latin typeface="Gotham Pro" panose="02000503040000020004"/>
                <a:cs typeface="Gotham Pro Black" panose="02000903040000020004" pitchFamily="50" charset="0"/>
              </a:defRPr>
            </a:lvl1pPr>
          </a:lstStyle>
          <a:p>
            <a:r>
              <a:rPr lang="en-US" dirty="0"/>
              <a:t>Answers!</a:t>
            </a:r>
          </a:p>
        </p:txBody>
      </p:sp>
      <p:pic>
        <p:nvPicPr>
          <p:cNvPr id="6" name="Graphic 5">
            <a:extLst>
              <a:ext uri="{FF2B5EF4-FFF2-40B4-BE49-F238E27FC236}">
                <a16:creationId xmlns:a16="http://schemas.microsoft.com/office/drawing/2014/main" id="{5A516793-45D7-43F4-BCA0-C1E9FA86007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702838" y="3261591"/>
            <a:ext cx="1385581" cy="1385581"/>
          </a:xfrm>
          <a:prstGeom prst="rect">
            <a:avLst/>
          </a:prstGeom>
        </p:spPr>
      </p:pic>
      <p:sp>
        <p:nvSpPr>
          <p:cNvPr id="7" name="Rectangle: Rounded Corners 6">
            <a:extLst>
              <a:ext uri="{FF2B5EF4-FFF2-40B4-BE49-F238E27FC236}">
                <a16:creationId xmlns:a16="http://schemas.microsoft.com/office/drawing/2014/main" id="{31BB4DD8-53B2-40D0-AF46-AC1EB27ADAD9}"/>
              </a:ext>
            </a:extLst>
          </p:cNvPr>
          <p:cNvSpPr/>
          <p:nvPr/>
        </p:nvSpPr>
        <p:spPr>
          <a:xfrm rot="1262799">
            <a:off x="8714648" y="3806024"/>
            <a:ext cx="1843791" cy="851297"/>
          </a:xfrm>
          <a:prstGeom prst="roundRect">
            <a:avLst/>
          </a:prstGeom>
          <a:noFill/>
          <a:ln w="63500" cap="rnd">
            <a:solidFill>
              <a:srgbClr val="FFC000"/>
            </a:solidFill>
            <a:prstDash val="sysDash"/>
            <a:miter lim="800000"/>
          </a:ln>
          <a:effectLst>
            <a:outerShdw blurRad="50800" dist="38100" dir="18900000" algn="bl" rotWithShape="0">
              <a:prstClr val="black">
                <a:alpha val="40000"/>
              </a:prstClr>
            </a:outerShdw>
          </a:effectLst>
        </p:spPr>
        <p:txBody>
          <a:bodyPr wrap="square" lIns="91440" tIns="45720" rIns="91440" bIns="45720">
            <a:spAutoFit/>
            <a:scene3d>
              <a:camera prst="perspectiveRight"/>
              <a:lightRig rig="soft" dir="t">
                <a:rot lat="0" lon="0" rev="15600000"/>
              </a:lightRig>
            </a:scene3d>
            <a:sp3d prstMaterial="softEdge"/>
          </a:bodyPr>
          <a:lstStyle/>
          <a:p>
            <a:pPr algn="ctr">
              <a:defRPr/>
            </a:pPr>
            <a:r>
              <a:rPr lang="en-US" sz="4400" b="1">
                <a:ln/>
                <a:solidFill>
                  <a:srgbClr val="FFC000"/>
                </a:solidFill>
                <a:latin typeface="Calibri" panose="020F0502020204030204"/>
              </a:rPr>
              <a:t>Virtual</a:t>
            </a:r>
          </a:p>
        </p:txBody>
      </p:sp>
      <p:sp>
        <p:nvSpPr>
          <p:cNvPr id="8" name="Rectangle 7">
            <a:extLst>
              <a:ext uri="{FF2B5EF4-FFF2-40B4-BE49-F238E27FC236}">
                <a16:creationId xmlns:a16="http://schemas.microsoft.com/office/drawing/2014/main" id="{390794B4-05D3-47F5-BAB0-F07A1972FD7D}"/>
              </a:ext>
            </a:extLst>
          </p:cNvPr>
          <p:cNvSpPr/>
          <p:nvPr/>
        </p:nvSpPr>
        <p:spPr>
          <a:xfrm>
            <a:off x="4451095" y="3538882"/>
            <a:ext cx="3289809" cy="830997"/>
          </a:xfrm>
          <a:prstGeom prst="rect">
            <a:avLst/>
          </a:prstGeom>
        </p:spPr>
        <p:txBody>
          <a:bodyPr wrap="square">
            <a:spAutoFit/>
          </a:bodyPr>
          <a:lstStyle/>
          <a:p>
            <a:pPr algn="ctr">
              <a:defRPr/>
            </a:pPr>
            <a:r>
              <a:rPr lang="en-US" sz="4800" b="1" i="1">
                <a:solidFill>
                  <a:srgbClr val="FFC000"/>
                </a:solidFill>
                <a:latin typeface="Gotham Pro" panose="02000503040000020004" pitchFamily="50" charset="0"/>
                <a:cs typeface="Gotham Pro" panose="02000503040000020004" pitchFamily="50" charset="0"/>
              </a:rPr>
              <a:t>#PPPQ</a:t>
            </a:r>
            <a:endParaRPr lang="en-AU" sz="2000" b="1">
              <a:solidFill>
                <a:srgbClr val="FFC000"/>
              </a:solidFill>
              <a:latin typeface="Calibri" panose="020F0502020204030204"/>
            </a:endParaRPr>
          </a:p>
        </p:txBody>
      </p:sp>
      <p:grpSp>
        <p:nvGrpSpPr>
          <p:cNvPr id="9" name="Group 8">
            <a:extLst>
              <a:ext uri="{FF2B5EF4-FFF2-40B4-BE49-F238E27FC236}">
                <a16:creationId xmlns:a16="http://schemas.microsoft.com/office/drawing/2014/main" id="{DCB416CB-00D3-4E61-B711-F9F84A6FA2A3}"/>
              </a:ext>
            </a:extLst>
          </p:cNvPr>
          <p:cNvGrpSpPr/>
          <p:nvPr/>
        </p:nvGrpSpPr>
        <p:grpSpPr>
          <a:xfrm>
            <a:off x="4451095" y="4392079"/>
            <a:ext cx="3289809" cy="1826527"/>
            <a:chOff x="3533429" y="3106500"/>
            <a:chExt cx="5541538" cy="3182137"/>
          </a:xfrm>
        </p:grpSpPr>
        <p:pic>
          <p:nvPicPr>
            <p:cNvPr id="10" name="Picture 8" descr="Dynamics 365 Logos">
              <a:extLst>
                <a:ext uri="{FF2B5EF4-FFF2-40B4-BE49-F238E27FC236}">
                  <a16:creationId xmlns:a16="http://schemas.microsoft.com/office/drawing/2014/main" id="{2921E40E-7807-42C6-BFEE-A72EDB4791A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77760" y="4574790"/>
              <a:ext cx="1701702" cy="1694965"/>
            </a:xfrm>
            <a:prstGeom prst="ellipse">
              <a:avLst/>
            </a:prstGeom>
            <a:ln w="28575" cap="rnd">
              <a:solidFill>
                <a:schemeClr val="bg1"/>
              </a:solidFill>
            </a:ln>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pic>
          <p:nvPicPr>
            <p:cNvPr id="11" name="Picture 10">
              <a:extLst>
                <a:ext uri="{FF2B5EF4-FFF2-40B4-BE49-F238E27FC236}">
                  <a16:creationId xmlns:a16="http://schemas.microsoft.com/office/drawing/2014/main" id="{1E999EEC-22A1-4E08-A0CF-6A6A7F0B184E}"/>
                </a:ext>
              </a:extLst>
            </p:cNvPr>
            <p:cNvPicPr>
              <a:picLocks noChangeAspect="1"/>
            </p:cNvPicPr>
            <p:nvPr/>
          </p:nvPicPr>
          <p:blipFill>
            <a:blip r:embed="rId5"/>
            <a:stretch>
              <a:fillRect/>
            </a:stretch>
          </p:blipFill>
          <p:spPr>
            <a:xfrm>
              <a:off x="3533429" y="3137094"/>
              <a:ext cx="1681283" cy="1602626"/>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12" name="Picture 11">
              <a:extLst>
                <a:ext uri="{FF2B5EF4-FFF2-40B4-BE49-F238E27FC236}">
                  <a16:creationId xmlns:a16="http://schemas.microsoft.com/office/drawing/2014/main" id="{D7CC2527-6369-4FB6-9CFF-0E45C658E613}"/>
                </a:ext>
              </a:extLst>
            </p:cNvPr>
            <p:cNvPicPr>
              <a:picLocks noChangeAspect="1"/>
            </p:cNvPicPr>
            <p:nvPr/>
          </p:nvPicPr>
          <p:blipFill>
            <a:blip r:embed="rId6"/>
            <a:stretch>
              <a:fillRect/>
            </a:stretch>
          </p:blipFill>
          <p:spPr>
            <a:xfrm>
              <a:off x="7330174" y="3128605"/>
              <a:ext cx="1744793" cy="1655323"/>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13" name="Picture 12">
              <a:extLst>
                <a:ext uri="{FF2B5EF4-FFF2-40B4-BE49-F238E27FC236}">
                  <a16:creationId xmlns:a16="http://schemas.microsoft.com/office/drawing/2014/main" id="{B3F0FE0C-E707-46BD-B6AA-82C2D18EEC2F}"/>
                </a:ext>
              </a:extLst>
            </p:cNvPr>
            <p:cNvPicPr>
              <a:picLocks noChangeAspect="1"/>
            </p:cNvPicPr>
            <p:nvPr/>
          </p:nvPicPr>
          <p:blipFill>
            <a:blip r:embed="rId7"/>
            <a:stretch>
              <a:fillRect/>
            </a:stretch>
          </p:blipFill>
          <p:spPr>
            <a:xfrm>
              <a:off x="5384257" y="3106500"/>
              <a:ext cx="1771650" cy="1628775"/>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14" name="Picture 13">
              <a:extLst>
                <a:ext uri="{FF2B5EF4-FFF2-40B4-BE49-F238E27FC236}">
                  <a16:creationId xmlns:a16="http://schemas.microsoft.com/office/drawing/2014/main" id="{7D2F71F8-A713-4CA6-A151-3B5645EBEE13}"/>
                </a:ext>
              </a:extLst>
            </p:cNvPr>
            <p:cNvPicPr>
              <a:picLocks noChangeAspect="1"/>
            </p:cNvPicPr>
            <p:nvPr/>
          </p:nvPicPr>
          <p:blipFill>
            <a:blip r:embed="rId8"/>
            <a:stretch>
              <a:fillRect/>
            </a:stretch>
          </p:blipFill>
          <p:spPr>
            <a:xfrm>
              <a:off x="6359748" y="4593672"/>
              <a:ext cx="1752600" cy="1694965"/>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grpSp>
    </p:spTree>
    <p:extLst>
      <p:ext uri="{BB962C8B-B14F-4D97-AF65-F5344CB8AC3E}">
        <p14:creationId xmlns:p14="http://schemas.microsoft.com/office/powerpoint/2010/main" val="3318544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9CBE3C2-0EA2-4DD4-889D-9C7DA4ACC776}"/>
              </a:ext>
            </a:extLst>
          </p:cNvPr>
          <p:cNvSpPr txBox="1"/>
          <p:nvPr/>
        </p:nvSpPr>
        <p:spPr>
          <a:xfrm>
            <a:off x="1492174" y="256187"/>
            <a:ext cx="9175826" cy="2144433"/>
          </a:xfrm>
          <a:prstGeom prst="rect">
            <a:avLst/>
          </a:prstGeom>
        </p:spPr>
        <p:txBody>
          <a:bodyPr vert="horz" lIns="68580" tIns="34290" rIns="68580" bIns="34290" rtlCol="0" anchor="b">
            <a:noAutofit/>
          </a:bodyPr>
          <a:lstStyle/>
          <a:p>
            <a:pPr algn="ctr" defTabSz="685800">
              <a:lnSpc>
                <a:spcPct val="110000"/>
              </a:lnSpc>
              <a:spcBef>
                <a:spcPct val="0"/>
              </a:spcBef>
              <a:defRPr/>
            </a:pPr>
            <a:r>
              <a:rPr lang="en-US" sz="7000" b="1">
                <a:solidFill>
                  <a:schemeClr val="tx2"/>
                </a:solidFill>
                <a:latin typeface="Gotham Pro" panose="02000503040000020004"/>
                <a:cs typeface="Gotham Pro Black" panose="02000903040000020004" pitchFamily="50" charset="0"/>
              </a:rPr>
              <a:t>Power Platform</a:t>
            </a:r>
            <a:br>
              <a:rPr lang="en-US" sz="7000" b="1">
                <a:solidFill>
                  <a:schemeClr val="tx2"/>
                </a:solidFill>
                <a:latin typeface="Gotham Pro" panose="02000503040000020004"/>
                <a:cs typeface="Gotham Pro Black" panose="02000903040000020004" pitchFamily="50" charset="0"/>
              </a:rPr>
            </a:br>
            <a:r>
              <a:rPr lang="en-US" sz="7000" b="1">
                <a:solidFill>
                  <a:schemeClr val="tx2"/>
                </a:solidFill>
                <a:latin typeface="Gotham Pro" panose="02000503040000020004"/>
                <a:cs typeface="Gotham Pro Black" panose="02000903040000020004" pitchFamily="50" charset="0"/>
              </a:rPr>
              <a:t>Pub Quiz</a:t>
            </a:r>
          </a:p>
        </p:txBody>
      </p:sp>
      <p:pic>
        <p:nvPicPr>
          <p:cNvPr id="4" name="Graphic 3">
            <a:extLst>
              <a:ext uri="{FF2B5EF4-FFF2-40B4-BE49-F238E27FC236}">
                <a16:creationId xmlns:a16="http://schemas.microsoft.com/office/drawing/2014/main" id="{11C8E3D4-B2F7-4E05-9FB8-5243F4F91A2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473940" y="974303"/>
            <a:ext cx="1385581" cy="1385581"/>
          </a:xfrm>
          <a:prstGeom prst="rect">
            <a:avLst/>
          </a:prstGeom>
        </p:spPr>
      </p:pic>
      <p:sp>
        <p:nvSpPr>
          <p:cNvPr id="12" name="Rectangle: Rounded Corners 11">
            <a:extLst>
              <a:ext uri="{FF2B5EF4-FFF2-40B4-BE49-F238E27FC236}">
                <a16:creationId xmlns:a16="http://schemas.microsoft.com/office/drawing/2014/main" id="{AC93350A-6FF0-4D78-A2C9-3AC3B01143E1}"/>
              </a:ext>
            </a:extLst>
          </p:cNvPr>
          <p:cNvSpPr/>
          <p:nvPr/>
        </p:nvSpPr>
        <p:spPr>
          <a:xfrm rot="1262799">
            <a:off x="7997955" y="1368611"/>
            <a:ext cx="1843791" cy="783193"/>
          </a:xfrm>
          <a:prstGeom prst="roundRect">
            <a:avLst/>
          </a:prstGeom>
          <a:noFill/>
          <a:ln w="63500" cap="rnd">
            <a:solidFill>
              <a:srgbClr val="FFC000"/>
            </a:solidFill>
            <a:prstDash val="sysDash"/>
            <a:miter lim="800000"/>
          </a:ln>
          <a:effectLst>
            <a:outerShdw blurRad="50800" dist="38100" dir="18900000" algn="bl" rotWithShape="0">
              <a:prstClr val="black">
                <a:alpha val="40000"/>
              </a:prstClr>
            </a:outerShdw>
          </a:effectLst>
        </p:spPr>
        <p:txBody>
          <a:bodyPr wrap="square" lIns="91440" tIns="45720" rIns="91440" bIns="45720">
            <a:spAutoFit/>
            <a:scene3d>
              <a:camera prst="perspectiveRight"/>
              <a:lightRig rig="soft" dir="t">
                <a:rot lat="0" lon="0" rev="15600000"/>
              </a:lightRig>
            </a:scene3d>
            <a:sp3d prstMaterial="softEdge"/>
          </a:bodyPr>
          <a:lstStyle/>
          <a:p>
            <a:pPr algn="ctr"/>
            <a:r>
              <a:rPr lang="en-US" sz="4000" b="1">
                <a:ln/>
                <a:solidFill>
                  <a:srgbClr val="FFC000"/>
                </a:solidFill>
              </a:rPr>
              <a:t>Virtual</a:t>
            </a:r>
            <a:endParaRPr lang="en-US" sz="4400" b="1">
              <a:ln/>
              <a:solidFill>
                <a:srgbClr val="FFC000"/>
              </a:solidFill>
            </a:endParaRPr>
          </a:p>
        </p:txBody>
      </p:sp>
      <p:sp>
        <p:nvSpPr>
          <p:cNvPr id="13" name="Rectangle 12">
            <a:extLst>
              <a:ext uri="{FF2B5EF4-FFF2-40B4-BE49-F238E27FC236}">
                <a16:creationId xmlns:a16="http://schemas.microsoft.com/office/drawing/2014/main" id="{F275F0A6-9823-4523-80C0-6DD4E1799FCE}"/>
              </a:ext>
            </a:extLst>
          </p:cNvPr>
          <p:cNvSpPr/>
          <p:nvPr/>
        </p:nvSpPr>
        <p:spPr>
          <a:xfrm>
            <a:off x="1524002" y="2275503"/>
            <a:ext cx="9143999" cy="830997"/>
          </a:xfrm>
          <a:prstGeom prst="rect">
            <a:avLst/>
          </a:prstGeom>
        </p:spPr>
        <p:txBody>
          <a:bodyPr wrap="square">
            <a:spAutoFit/>
          </a:bodyPr>
          <a:lstStyle/>
          <a:p>
            <a:pPr algn="ctr"/>
            <a:r>
              <a:rPr lang="en-US" sz="4800" b="1" i="1">
                <a:solidFill>
                  <a:srgbClr val="FFC000"/>
                </a:solidFill>
                <a:latin typeface="Gotham Pro" panose="02000503040000020004" pitchFamily="50" charset="0"/>
                <a:cs typeface="Gotham Pro" panose="02000503040000020004" pitchFamily="50" charset="0"/>
              </a:rPr>
              <a:t>#MVP EDITION</a:t>
            </a:r>
            <a:endParaRPr lang="en-AU" sz="2000" b="1">
              <a:solidFill>
                <a:srgbClr val="FFC000"/>
              </a:solidFill>
            </a:endParaRPr>
          </a:p>
        </p:txBody>
      </p:sp>
      <p:sp>
        <p:nvSpPr>
          <p:cNvPr id="14" name="Rectangle 13">
            <a:extLst>
              <a:ext uri="{FF2B5EF4-FFF2-40B4-BE49-F238E27FC236}">
                <a16:creationId xmlns:a16="http://schemas.microsoft.com/office/drawing/2014/main" id="{5E3AB3A4-8FB6-426B-9924-CE48B5523CEB}"/>
              </a:ext>
            </a:extLst>
          </p:cNvPr>
          <p:cNvSpPr/>
          <p:nvPr/>
        </p:nvSpPr>
        <p:spPr>
          <a:xfrm>
            <a:off x="1669702" y="6417148"/>
            <a:ext cx="8854608" cy="369332"/>
          </a:xfrm>
          <a:prstGeom prst="rect">
            <a:avLst/>
          </a:prstGeom>
        </p:spPr>
        <p:txBody>
          <a:bodyPr wrap="square">
            <a:spAutoFit/>
          </a:bodyPr>
          <a:lstStyle/>
          <a:p>
            <a:pPr algn="ctr"/>
            <a:r>
              <a:rPr lang="en-US" b="1">
                <a:solidFill>
                  <a:srgbClr val="FFC000"/>
                </a:solidFill>
                <a:latin typeface="Gotham Pro" panose="02000503040000020004" pitchFamily="50" charset="0"/>
                <a:cs typeface="Gotham Pro" panose="02000503040000020004" pitchFamily="50" charset="0"/>
              </a:rPr>
              <a:t>‘Stuck Inside’ keeping the community alive!</a:t>
            </a:r>
            <a:endParaRPr lang="en-AU" b="1">
              <a:solidFill>
                <a:srgbClr val="FFC000"/>
              </a:solidFill>
            </a:endParaRPr>
          </a:p>
        </p:txBody>
      </p:sp>
      <p:grpSp>
        <p:nvGrpSpPr>
          <p:cNvPr id="15" name="Group 14">
            <a:extLst>
              <a:ext uri="{FF2B5EF4-FFF2-40B4-BE49-F238E27FC236}">
                <a16:creationId xmlns:a16="http://schemas.microsoft.com/office/drawing/2014/main" id="{E54C7895-EC17-4380-8364-6AFCCA68FB80}"/>
              </a:ext>
            </a:extLst>
          </p:cNvPr>
          <p:cNvGrpSpPr/>
          <p:nvPr/>
        </p:nvGrpSpPr>
        <p:grpSpPr>
          <a:xfrm>
            <a:off x="3309318" y="3118736"/>
            <a:ext cx="5541538" cy="3182137"/>
            <a:chOff x="3533429" y="3106500"/>
            <a:chExt cx="5541538" cy="3182137"/>
          </a:xfrm>
        </p:grpSpPr>
        <p:pic>
          <p:nvPicPr>
            <p:cNvPr id="16" name="Picture 8" descr="Dynamics 365 Logos">
              <a:extLst>
                <a:ext uri="{FF2B5EF4-FFF2-40B4-BE49-F238E27FC236}">
                  <a16:creationId xmlns:a16="http://schemas.microsoft.com/office/drawing/2014/main" id="{6A57D993-F369-415E-80E7-FC270B8BE00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77760" y="4574790"/>
              <a:ext cx="1701702" cy="1694965"/>
            </a:xfrm>
            <a:prstGeom prst="ellipse">
              <a:avLst/>
            </a:prstGeom>
            <a:ln w="28575" cap="rnd">
              <a:solidFill>
                <a:schemeClr val="bg1"/>
              </a:solidFill>
            </a:ln>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pic>
          <p:nvPicPr>
            <p:cNvPr id="17" name="Picture 16">
              <a:extLst>
                <a:ext uri="{FF2B5EF4-FFF2-40B4-BE49-F238E27FC236}">
                  <a16:creationId xmlns:a16="http://schemas.microsoft.com/office/drawing/2014/main" id="{9E5D09B3-C580-41C7-A873-39657223DC1E}"/>
                </a:ext>
              </a:extLst>
            </p:cNvPr>
            <p:cNvPicPr>
              <a:picLocks noChangeAspect="1"/>
            </p:cNvPicPr>
            <p:nvPr/>
          </p:nvPicPr>
          <p:blipFill>
            <a:blip r:embed="rId5"/>
            <a:stretch>
              <a:fillRect/>
            </a:stretch>
          </p:blipFill>
          <p:spPr>
            <a:xfrm>
              <a:off x="3533429" y="3137094"/>
              <a:ext cx="1681283" cy="1602626"/>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18" name="Picture 17">
              <a:extLst>
                <a:ext uri="{FF2B5EF4-FFF2-40B4-BE49-F238E27FC236}">
                  <a16:creationId xmlns:a16="http://schemas.microsoft.com/office/drawing/2014/main" id="{96676B87-4077-4A42-BF64-43576A3E48A6}"/>
                </a:ext>
              </a:extLst>
            </p:cNvPr>
            <p:cNvPicPr>
              <a:picLocks noChangeAspect="1"/>
            </p:cNvPicPr>
            <p:nvPr/>
          </p:nvPicPr>
          <p:blipFill>
            <a:blip r:embed="rId6"/>
            <a:stretch>
              <a:fillRect/>
            </a:stretch>
          </p:blipFill>
          <p:spPr>
            <a:xfrm>
              <a:off x="7330174" y="3128605"/>
              <a:ext cx="1744793" cy="1655323"/>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19" name="Picture 18">
              <a:extLst>
                <a:ext uri="{FF2B5EF4-FFF2-40B4-BE49-F238E27FC236}">
                  <a16:creationId xmlns:a16="http://schemas.microsoft.com/office/drawing/2014/main" id="{35EFBAD7-0951-4E53-A3C5-FBCBC51541E7}"/>
                </a:ext>
              </a:extLst>
            </p:cNvPr>
            <p:cNvPicPr>
              <a:picLocks noChangeAspect="1"/>
            </p:cNvPicPr>
            <p:nvPr/>
          </p:nvPicPr>
          <p:blipFill>
            <a:blip r:embed="rId7"/>
            <a:stretch>
              <a:fillRect/>
            </a:stretch>
          </p:blipFill>
          <p:spPr>
            <a:xfrm>
              <a:off x="5384257" y="3106500"/>
              <a:ext cx="1771650" cy="1628775"/>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20" name="Picture 19">
              <a:extLst>
                <a:ext uri="{FF2B5EF4-FFF2-40B4-BE49-F238E27FC236}">
                  <a16:creationId xmlns:a16="http://schemas.microsoft.com/office/drawing/2014/main" id="{B73A9F0F-CBFF-4E3B-8CA7-4B4D3537F16C}"/>
                </a:ext>
              </a:extLst>
            </p:cNvPr>
            <p:cNvPicPr>
              <a:picLocks noChangeAspect="1"/>
            </p:cNvPicPr>
            <p:nvPr/>
          </p:nvPicPr>
          <p:blipFill>
            <a:blip r:embed="rId8"/>
            <a:stretch>
              <a:fillRect/>
            </a:stretch>
          </p:blipFill>
          <p:spPr>
            <a:xfrm>
              <a:off x="6359748" y="4593672"/>
              <a:ext cx="1752600" cy="1694965"/>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grpSp>
    </p:spTree>
    <p:extLst>
      <p:ext uri="{BB962C8B-B14F-4D97-AF65-F5344CB8AC3E}">
        <p14:creationId xmlns:p14="http://schemas.microsoft.com/office/powerpoint/2010/main" val="166670452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F77DFA2-7E51-4390-B29F-DF80FC474489}"/>
              </a:ext>
            </a:extLst>
          </p:cNvPr>
          <p:cNvSpPr txBox="1"/>
          <p:nvPr/>
        </p:nvSpPr>
        <p:spPr>
          <a:xfrm>
            <a:off x="1345162" y="2349034"/>
            <a:ext cx="9144000" cy="1385581"/>
          </a:xfrm>
          <a:prstGeom prst="rect">
            <a:avLst/>
          </a:prstGeom>
        </p:spPr>
        <p:txBody>
          <a:bodyPr vert="horz" lIns="68580" tIns="34290" rIns="68580" bIns="34290" rtlCol="0" anchor="b">
            <a:noAutofit/>
          </a:bodyPr>
          <a:lstStyle>
            <a:defPPr>
              <a:defRPr lang="en-US"/>
            </a:defPPr>
            <a:lvl1pPr algn="ctr" defTabSz="685800">
              <a:spcBef>
                <a:spcPct val="0"/>
              </a:spcBef>
              <a:defRPr sz="7000" b="1">
                <a:solidFill>
                  <a:schemeClr val="accent2">
                    <a:lumMod val="60000"/>
                    <a:lumOff val="40000"/>
                  </a:schemeClr>
                </a:solidFill>
                <a:latin typeface="Gotham Pro" panose="02000503040000020004"/>
                <a:cs typeface="Gotham Pro Black" panose="02000903040000020004" pitchFamily="50" charset="0"/>
              </a:defRPr>
            </a:lvl1pPr>
          </a:lstStyle>
          <a:p>
            <a:r>
              <a:rPr lang="en-US"/>
              <a:t>PPPQ Demo</a:t>
            </a:r>
          </a:p>
        </p:txBody>
      </p:sp>
      <p:pic>
        <p:nvPicPr>
          <p:cNvPr id="6" name="Graphic 5">
            <a:extLst>
              <a:ext uri="{FF2B5EF4-FFF2-40B4-BE49-F238E27FC236}">
                <a16:creationId xmlns:a16="http://schemas.microsoft.com/office/drawing/2014/main" id="{5A516793-45D7-43F4-BCA0-C1E9FA86007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702838" y="3261591"/>
            <a:ext cx="1385581" cy="1385581"/>
          </a:xfrm>
          <a:prstGeom prst="rect">
            <a:avLst/>
          </a:prstGeom>
        </p:spPr>
      </p:pic>
      <p:sp>
        <p:nvSpPr>
          <p:cNvPr id="7" name="Rectangle: Rounded Corners 6">
            <a:extLst>
              <a:ext uri="{FF2B5EF4-FFF2-40B4-BE49-F238E27FC236}">
                <a16:creationId xmlns:a16="http://schemas.microsoft.com/office/drawing/2014/main" id="{31BB4DD8-53B2-40D0-AF46-AC1EB27ADAD9}"/>
              </a:ext>
            </a:extLst>
          </p:cNvPr>
          <p:cNvSpPr/>
          <p:nvPr/>
        </p:nvSpPr>
        <p:spPr>
          <a:xfrm rot="1262799">
            <a:off x="8714648" y="3806024"/>
            <a:ext cx="1843791" cy="851297"/>
          </a:xfrm>
          <a:prstGeom prst="roundRect">
            <a:avLst/>
          </a:prstGeom>
          <a:noFill/>
          <a:ln w="63500" cap="rnd">
            <a:solidFill>
              <a:srgbClr val="FFC000"/>
            </a:solidFill>
            <a:prstDash val="sysDash"/>
            <a:miter lim="800000"/>
          </a:ln>
          <a:effectLst>
            <a:outerShdw blurRad="50800" dist="38100" dir="18900000" algn="bl" rotWithShape="0">
              <a:prstClr val="black">
                <a:alpha val="40000"/>
              </a:prstClr>
            </a:outerShdw>
          </a:effectLst>
        </p:spPr>
        <p:txBody>
          <a:bodyPr wrap="square" lIns="91440" tIns="45720" rIns="91440" bIns="45720">
            <a:spAutoFit/>
            <a:scene3d>
              <a:camera prst="perspectiveRight"/>
              <a:lightRig rig="soft" dir="t">
                <a:rot lat="0" lon="0" rev="15600000"/>
              </a:lightRig>
            </a:scene3d>
            <a:sp3d prstMaterial="softEdge"/>
          </a:bodyPr>
          <a:lstStyle/>
          <a:p>
            <a:pPr algn="ctr">
              <a:defRPr/>
            </a:pPr>
            <a:r>
              <a:rPr lang="en-US" sz="4400" b="1">
                <a:ln/>
                <a:solidFill>
                  <a:srgbClr val="FFC000"/>
                </a:solidFill>
                <a:latin typeface="Calibri" panose="020F0502020204030204"/>
              </a:rPr>
              <a:t>Virtual</a:t>
            </a:r>
          </a:p>
        </p:txBody>
      </p:sp>
      <p:sp>
        <p:nvSpPr>
          <p:cNvPr id="8" name="Rectangle 7">
            <a:extLst>
              <a:ext uri="{FF2B5EF4-FFF2-40B4-BE49-F238E27FC236}">
                <a16:creationId xmlns:a16="http://schemas.microsoft.com/office/drawing/2014/main" id="{390794B4-05D3-47F5-BAB0-F07A1972FD7D}"/>
              </a:ext>
            </a:extLst>
          </p:cNvPr>
          <p:cNvSpPr/>
          <p:nvPr/>
        </p:nvSpPr>
        <p:spPr>
          <a:xfrm>
            <a:off x="4451095" y="3538882"/>
            <a:ext cx="3289809" cy="830997"/>
          </a:xfrm>
          <a:prstGeom prst="rect">
            <a:avLst/>
          </a:prstGeom>
        </p:spPr>
        <p:txBody>
          <a:bodyPr wrap="square">
            <a:spAutoFit/>
          </a:bodyPr>
          <a:lstStyle/>
          <a:p>
            <a:pPr algn="ctr">
              <a:defRPr/>
            </a:pPr>
            <a:r>
              <a:rPr lang="en-US" sz="4800" b="1" i="1">
                <a:solidFill>
                  <a:srgbClr val="FFC000"/>
                </a:solidFill>
                <a:latin typeface="Gotham Pro" panose="02000503040000020004" pitchFamily="50" charset="0"/>
                <a:cs typeface="Gotham Pro" panose="02000503040000020004" pitchFamily="50" charset="0"/>
              </a:rPr>
              <a:t>#PPPQ</a:t>
            </a:r>
            <a:endParaRPr lang="en-AU" sz="2000" b="1">
              <a:solidFill>
                <a:srgbClr val="FFC000"/>
              </a:solidFill>
              <a:latin typeface="Calibri" panose="020F0502020204030204"/>
            </a:endParaRPr>
          </a:p>
        </p:txBody>
      </p:sp>
      <p:grpSp>
        <p:nvGrpSpPr>
          <p:cNvPr id="9" name="Group 8">
            <a:extLst>
              <a:ext uri="{FF2B5EF4-FFF2-40B4-BE49-F238E27FC236}">
                <a16:creationId xmlns:a16="http://schemas.microsoft.com/office/drawing/2014/main" id="{9FDB098E-F936-4B22-ACB3-299A6290BCB7}"/>
              </a:ext>
            </a:extLst>
          </p:cNvPr>
          <p:cNvGrpSpPr/>
          <p:nvPr/>
        </p:nvGrpSpPr>
        <p:grpSpPr>
          <a:xfrm>
            <a:off x="4451095" y="4392079"/>
            <a:ext cx="3289809" cy="1826527"/>
            <a:chOff x="3533429" y="3106500"/>
            <a:chExt cx="5541538" cy="3182137"/>
          </a:xfrm>
        </p:grpSpPr>
        <p:pic>
          <p:nvPicPr>
            <p:cNvPr id="10" name="Picture 8" descr="Dynamics 365 Logos">
              <a:extLst>
                <a:ext uri="{FF2B5EF4-FFF2-40B4-BE49-F238E27FC236}">
                  <a16:creationId xmlns:a16="http://schemas.microsoft.com/office/drawing/2014/main" id="{3E8042F5-F862-40B6-BB05-1DAD0C10279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77760" y="4574790"/>
              <a:ext cx="1701702" cy="1694965"/>
            </a:xfrm>
            <a:prstGeom prst="ellipse">
              <a:avLst/>
            </a:prstGeom>
            <a:ln w="28575" cap="rnd">
              <a:solidFill>
                <a:schemeClr val="bg1"/>
              </a:solidFill>
            </a:ln>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pic>
          <p:nvPicPr>
            <p:cNvPr id="11" name="Picture 10">
              <a:extLst>
                <a:ext uri="{FF2B5EF4-FFF2-40B4-BE49-F238E27FC236}">
                  <a16:creationId xmlns:a16="http://schemas.microsoft.com/office/drawing/2014/main" id="{F4ADF7E8-AE2A-4CE8-B571-39B46C0BA49F}"/>
                </a:ext>
              </a:extLst>
            </p:cNvPr>
            <p:cNvPicPr>
              <a:picLocks noChangeAspect="1"/>
            </p:cNvPicPr>
            <p:nvPr/>
          </p:nvPicPr>
          <p:blipFill>
            <a:blip r:embed="rId5"/>
            <a:stretch>
              <a:fillRect/>
            </a:stretch>
          </p:blipFill>
          <p:spPr>
            <a:xfrm>
              <a:off x="3533429" y="3137094"/>
              <a:ext cx="1681283" cy="1602626"/>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12" name="Picture 11">
              <a:extLst>
                <a:ext uri="{FF2B5EF4-FFF2-40B4-BE49-F238E27FC236}">
                  <a16:creationId xmlns:a16="http://schemas.microsoft.com/office/drawing/2014/main" id="{314F3B93-1B93-4A11-ABC2-75A73B13F78F}"/>
                </a:ext>
              </a:extLst>
            </p:cNvPr>
            <p:cNvPicPr>
              <a:picLocks noChangeAspect="1"/>
            </p:cNvPicPr>
            <p:nvPr/>
          </p:nvPicPr>
          <p:blipFill>
            <a:blip r:embed="rId6"/>
            <a:stretch>
              <a:fillRect/>
            </a:stretch>
          </p:blipFill>
          <p:spPr>
            <a:xfrm>
              <a:off x="7330174" y="3128605"/>
              <a:ext cx="1744793" cy="1655323"/>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13" name="Picture 12">
              <a:extLst>
                <a:ext uri="{FF2B5EF4-FFF2-40B4-BE49-F238E27FC236}">
                  <a16:creationId xmlns:a16="http://schemas.microsoft.com/office/drawing/2014/main" id="{8F048E64-B389-46B6-84A4-E3E95715BE78}"/>
                </a:ext>
              </a:extLst>
            </p:cNvPr>
            <p:cNvPicPr>
              <a:picLocks noChangeAspect="1"/>
            </p:cNvPicPr>
            <p:nvPr/>
          </p:nvPicPr>
          <p:blipFill>
            <a:blip r:embed="rId7"/>
            <a:stretch>
              <a:fillRect/>
            </a:stretch>
          </p:blipFill>
          <p:spPr>
            <a:xfrm>
              <a:off x="5384257" y="3106500"/>
              <a:ext cx="1771650" cy="1628775"/>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14" name="Picture 13">
              <a:extLst>
                <a:ext uri="{FF2B5EF4-FFF2-40B4-BE49-F238E27FC236}">
                  <a16:creationId xmlns:a16="http://schemas.microsoft.com/office/drawing/2014/main" id="{7988C97B-A55F-4542-A28B-FB6CCA703A1E}"/>
                </a:ext>
              </a:extLst>
            </p:cNvPr>
            <p:cNvPicPr>
              <a:picLocks noChangeAspect="1"/>
            </p:cNvPicPr>
            <p:nvPr/>
          </p:nvPicPr>
          <p:blipFill>
            <a:blip r:embed="rId8"/>
            <a:stretch>
              <a:fillRect/>
            </a:stretch>
          </p:blipFill>
          <p:spPr>
            <a:xfrm>
              <a:off x="6359748" y="4593672"/>
              <a:ext cx="1752600" cy="1694965"/>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grpSp>
    </p:spTree>
    <p:extLst>
      <p:ext uri="{BB962C8B-B14F-4D97-AF65-F5344CB8AC3E}">
        <p14:creationId xmlns:p14="http://schemas.microsoft.com/office/powerpoint/2010/main" val="4516919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Rounded Corners 15">
            <a:extLst>
              <a:ext uri="{FF2B5EF4-FFF2-40B4-BE49-F238E27FC236}">
                <a16:creationId xmlns:a16="http://schemas.microsoft.com/office/drawing/2014/main" id="{B0280F2C-4633-4EF7-920C-32A4C51C9E3A}"/>
              </a:ext>
            </a:extLst>
          </p:cNvPr>
          <p:cNvSpPr/>
          <p:nvPr/>
        </p:nvSpPr>
        <p:spPr>
          <a:xfrm>
            <a:off x="1729742" y="1519866"/>
            <a:ext cx="8938258" cy="1550217"/>
          </a:xfrm>
          <a:prstGeom prst="roundRect">
            <a:avLst>
              <a:gd name="adj" fmla="val 7421"/>
            </a:avLst>
          </a:prstGeom>
          <a:solidFill>
            <a:schemeClr val="accent2">
              <a:lumMod val="50000"/>
            </a:schemeClr>
          </a:solid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3600" b="1" dirty="0">
                <a:solidFill>
                  <a:prstClr val="white"/>
                </a:solidFill>
              </a:rPr>
              <a:t>Microsoft unveiled Xbox One in</a:t>
            </a:r>
          </a:p>
        </p:txBody>
      </p:sp>
      <p:sp>
        <p:nvSpPr>
          <p:cNvPr id="17" name="TextBox 16">
            <a:extLst>
              <a:ext uri="{FF2B5EF4-FFF2-40B4-BE49-F238E27FC236}">
                <a16:creationId xmlns:a16="http://schemas.microsoft.com/office/drawing/2014/main" id="{CC415551-EEAB-4430-8F07-E04037E6275D}"/>
              </a:ext>
            </a:extLst>
          </p:cNvPr>
          <p:cNvSpPr txBox="1"/>
          <p:nvPr/>
        </p:nvSpPr>
        <p:spPr>
          <a:xfrm>
            <a:off x="1524000" y="0"/>
            <a:ext cx="9144000" cy="1029330"/>
          </a:xfrm>
          <a:prstGeom prst="rect">
            <a:avLst/>
          </a:prstGeom>
        </p:spPr>
        <p:txBody>
          <a:bodyPr vert="horz" lIns="68580" tIns="34290" rIns="68580" bIns="34290" rtlCol="0" anchor="b">
            <a:noAutofit/>
          </a:bodyPr>
          <a:lstStyle>
            <a:defPPr>
              <a:defRPr lang="en-US"/>
            </a:defPPr>
            <a:lvl1pPr algn="ctr" defTabSz="685800">
              <a:spcBef>
                <a:spcPct val="0"/>
              </a:spcBef>
              <a:defRPr sz="7000" b="1">
                <a:solidFill>
                  <a:schemeClr val="accent2">
                    <a:lumMod val="60000"/>
                    <a:lumOff val="40000"/>
                  </a:schemeClr>
                </a:solidFill>
                <a:latin typeface="Gotham Pro" panose="02000503040000020004"/>
                <a:cs typeface="Gotham Pro Black" panose="02000903040000020004" pitchFamily="50" charset="0"/>
              </a:defRPr>
            </a:lvl1pPr>
          </a:lstStyle>
          <a:p>
            <a:r>
              <a:rPr lang="en-US"/>
              <a:t>Question 1</a:t>
            </a:r>
          </a:p>
        </p:txBody>
      </p:sp>
      <p:sp>
        <p:nvSpPr>
          <p:cNvPr id="8" name="Rectangle 7">
            <a:extLst>
              <a:ext uri="{FF2B5EF4-FFF2-40B4-BE49-F238E27FC236}">
                <a16:creationId xmlns:a16="http://schemas.microsoft.com/office/drawing/2014/main" id="{EEE53037-9755-4F42-ADE6-F038DDD1E603}"/>
              </a:ext>
            </a:extLst>
          </p:cNvPr>
          <p:cNvSpPr/>
          <p:nvPr/>
        </p:nvSpPr>
        <p:spPr>
          <a:xfrm>
            <a:off x="3042209" y="3429000"/>
            <a:ext cx="4999220" cy="2308324"/>
          </a:xfrm>
          <a:prstGeom prst="rect">
            <a:avLst/>
          </a:prstGeom>
          <a:solidFill>
            <a:schemeClr val="bg1">
              <a:alpha val="0"/>
            </a:schemeClr>
          </a:solidFill>
        </p:spPr>
        <p:txBody>
          <a:bodyPr wrap="square">
            <a:spAutoFit/>
          </a:bodyPr>
          <a:lstStyle/>
          <a:p>
            <a:pPr marL="342900" indent="-342900">
              <a:buFont typeface="+mj-lt"/>
              <a:buAutoNum type="alphaUcPeriod"/>
            </a:pPr>
            <a:r>
              <a:rPr lang="en-US" sz="3600" dirty="0">
                <a:solidFill>
                  <a:schemeClr val="tx2"/>
                </a:solidFill>
              </a:rPr>
              <a:t> 2011</a:t>
            </a:r>
          </a:p>
          <a:p>
            <a:pPr marL="342900" indent="-342900">
              <a:buFont typeface="+mj-lt"/>
              <a:buAutoNum type="alphaUcPeriod"/>
            </a:pPr>
            <a:r>
              <a:rPr lang="en-US" sz="3600" dirty="0">
                <a:solidFill>
                  <a:schemeClr val="tx2"/>
                </a:solidFill>
              </a:rPr>
              <a:t> 2012</a:t>
            </a:r>
          </a:p>
          <a:p>
            <a:pPr marL="342900" indent="-342900">
              <a:buFont typeface="+mj-lt"/>
              <a:buAutoNum type="alphaUcPeriod"/>
            </a:pPr>
            <a:r>
              <a:rPr lang="en-US" sz="3600" dirty="0">
                <a:solidFill>
                  <a:schemeClr val="tx2"/>
                </a:solidFill>
              </a:rPr>
              <a:t> 2014</a:t>
            </a:r>
          </a:p>
          <a:p>
            <a:pPr marL="342900" indent="-342900">
              <a:buFont typeface="+mj-lt"/>
              <a:buAutoNum type="alphaUcPeriod"/>
            </a:pPr>
            <a:r>
              <a:rPr lang="en-US" sz="3600" dirty="0">
                <a:solidFill>
                  <a:schemeClr val="tx2"/>
                </a:solidFill>
              </a:rPr>
              <a:t> 2013</a:t>
            </a:r>
          </a:p>
        </p:txBody>
      </p:sp>
    </p:spTree>
    <p:extLst>
      <p:ext uri="{BB962C8B-B14F-4D97-AF65-F5344CB8AC3E}">
        <p14:creationId xmlns:p14="http://schemas.microsoft.com/office/powerpoint/2010/main" val="401152453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Rounded Corners 15">
            <a:extLst>
              <a:ext uri="{FF2B5EF4-FFF2-40B4-BE49-F238E27FC236}">
                <a16:creationId xmlns:a16="http://schemas.microsoft.com/office/drawing/2014/main" id="{B0280F2C-4633-4EF7-920C-32A4C51C9E3A}"/>
              </a:ext>
            </a:extLst>
          </p:cNvPr>
          <p:cNvSpPr/>
          <p:nvPr/>
        </p:nvSpPr>
        <p:spPr>
          <a:xfrm>
            <a:off x="1813200" y="1295386"/>
            <a:ext cx="8785857" cy="1924817"/>
          </a:xfrm>
          <a:prstGeom prst="roundRect">
            <a:avLst>
              <a:gd name="adj" fmla="val 7421"/>
            </a:avLst>
          </a:prstGeom>
          <a:solidFill>
            <a:schemeClr val="accent2">
              <a:lumMod val="50000"/>
            </a:schemeClr>
          </a:solid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3600" b="1" dirty="0">
                <a:solidFill>
                  <a:prstClr val="white"/>
                </a:solidFill>
              </a:rPr>
              <a:t>Satya Nadella was named chief executive officer of Microsoft in</a:t>
            </a:r>
          </a:p>
        </p:txBody>
      </p:sp>
      <p:sp>
        <p:nvSpPr>
          <p:cNvPr id="17" name="TextBox 16">
            <a:extLst>
              <a:ext uri="{FF2B5EF4-FFF2-40B4-BE49-F238E27FC236}">
                <a16:creationId xmlns:a16="http://schemas.microsoft.com/office/drawing/2014/main" id="{CC415551-EEAB-4430-8F07-E04037E6275D}"/>
              </a:ext>
            </a:extLst>
          </p:cNvPr>
          <p:cNvSpPr txBox="1"/>
          <p:nvPr/>
        </p:nvSpPr>
        <p:spPr>
          <a:xfrm>
            <a:off x="1524000" y="0"/>
            <a:ext cx="9144000" cy="1029330"/>
          </a:xfrm>
          <a:prstGeom prst="rect">
            <a:avLst/>
          </a:prstGeom>
        </p:spPr>
        <p:txBody>
          <a:bodyPr vert="horz" lIns="68580" tIns="34290" rIns="68580" bIns="34290" rtlCol="0" anchor="b">
            <a:noAutofit/>
          </a:bodyPr>
          <a:lstStyle>
            <a:defPPr>
              <a:defRPr lang="en-US"/>
            </a:defPPr>
            <a:lvl1pPr algn="ctr" defTabSz="685800">
              <a:spcBef>
                <a:spcPct val="0"/>
              </a:spcBef>
              <a:defRPr sz="7000" b="1">
                <a:solidFill>
                  <a:schemeClr val="accent2">
                    <a:lumMod val="60000"/>
                    <a:lumOff val="40000"/>
                  </a:schemeClr>
                </a:solidFill>
                <a:latin typeface="Gotham Pro" panose="02000503040000020004"/>
                <a:cs typeface="Gotham Pro Black" panose="02000903040000020004" pitchFamily="50" charset="0"/>
              </a:defRPr>
            </a:lvl1pPr>
          </a:lstStyle>
          <a:p>
            <a:r>
              <a:rPr lang="en-US"/>
              <a:t>Question 2</a:t>
            </a:r>
          </a:p>
        </p:txBody>
      </p:sp>
      <p:sp>
        <p:nvSpPr>
          <p:cNvPr id="8" name="Rectangle 7">
            <a:extLst>
              <a:ext uri="{FF2B5EF4-FFF2-40B4-BE49-F238E27FC236}">
                <a16:creationId xmlns:a16="http://schemas.microsoft.com/office/drawing/2014/main" id="{EEE53037-9755-4F42-ADE6-F038DDD1E603}"/>
              </a:ext>
            </a:extLst>
          </p:cNvPr>
          <p:cNvSpPr/>
          <p:nvPr/>
        </p:nvSpPr>
        <p:spPr>
          <a:xfrm>
            <a:off x="3087683" y="3637798"/>
            <a:ext cx="4999220" cy="2308324"/>
          </a:xfrm>
          <a:prstGeom prst="rect">
            <a:avLst/>
          </a:prstGeom>
          <a:solidFill>
            <a:schemeClr val="bg1">
              <a:alpha val="0"/>
            </a:schemeClr>
          </a:solidFill>
        </p:spPr>
        <p:txBody>
          <a:bodyPr wrap="square">
            <a:spAutoFit/>
          </a:bodyPr>
          <a:lstStyle/>
          <a:p>
            <a:pPr marL="342900" indent="-342900">
              <a:buFont typeface="+mj-lt"/>
              <a:buAutoNum type="alphaUcPeriod"/>
            </a:pPr>
            <a:r>
              <a:rPr lang="en-US" sz="3600" dirty="0">
                <a:solidFill>
                  <a:schemeClr val="tx2"/>
                </a:solidFill>
              </a:rPr>
              <a:t> 2011</a:t>
            </a:r>
          </a:p>
          <a:p>
            <a:pPr marL="342900" indent="-342900">
              <a:buFont typeface="+mj-lt"/>
              <a:buAutoNum type="alphaUcPeriod"/>
            </a:pPr>
            <a:r>
              <a:rPr lang="en-US" sz="3600" dirty="0">
                <a:solidFill>
                  <a:schemeClr val="tx2"/>
                </a:solidFill>
              </a:rPr>
              <a:t> 2014</a:t>
            </a:r>
          </a:p>
          <a:p>
            <a:pPr marL="342900" indent="-342900">
              <a:buFont typeface="+mj-lt"/>
              <a:buAutoNum type="alphaUcPeriod"/>
            </a:pPr>
            <a:r>
              <a:rPr lang="en-US" sz="3600" dirty="0">
                <a:solidFill>
                  <a:schemeClr val="tx2"/>
                </a:solidFill>
              </a:rPr>
              <a:t> 2015</a:t>
            </a:r>
          </a:p>
          <a:p>
            <a:pPr marL="342900" indent="-342900">
              <a:buFont typeface="+mj-lt"/>
              <a:buAutoNum type="alphaUcPeriod"/>
            </a:pPr>
            <a:r>
              <a:rPr lang="en-US" sz="3600" dirty="0">
                <a:solidFill>
                  <a:schemeClr val="tx2"/>
                </a:solidFill>
              </a:rPr>
              <a:t> 2016</a:t>
            </a:r>
          </a:p>
        </p:txBody>
      </p:sp>
    </p:spTree>
    <p:extLst>
      <p:ext uri="{BB962C8B-B14F-4D97-AF65-F5344CB8AC3E}">
        <p14:creationId xmlns:p14="http://schemas.microsoft.com/office/powerpoint/2010/main" val="422700057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Rounded Corners 15">
            <a:extLst>
              <a:ext uri="{FF2B5EF4-FFF2-40B4-BE49-F238E27FC236}">
                <a16:creationId xmlns:a16="http://schemas.microsoft.com/office/drawing/2014/main" id="{B0280F2C-4633-4EF7-920C-32A4C51C9E3A}"/>
              </a:ext>
            </a:extLst>
          </p:cNvPr>
          <p:cNvSpPr/>
          <p:nvPr/>
        </p:nvSpPr>
        <p:spPr>
          <a:xfrm>
            <a:off x="1729743" y="1353254"/>
            <a:ext cx="8938257" cy="1751822"/>
          </a:xfrm>
          <a:prstGeom prst="roundRect">
            <a:avLst>
              <a:gd name="adj" fmla="val 7421"/>
            </a:avLst>
          </a:prstGeom>
          <a:solidFill>
            <a:schemeClr val="accent2">
              <a:lumMod val="50000"/>
            </a:schemeClr>
          </a:solid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3600" b="1" dirty="0">
                <a:solidFill>
                  <a:prstClr val="white"/>
                </a:solidFill>
              </a:rPr>
              <a:t>Minecraft joined Microsoft in</a:t>
            </a:r>
          </a:p>
        </p:txBody>
      </p:sp>
      <p:sp>
        <p:nvSpPr>
          <p:cNvPr id="17" name="TextBox 16">
            <a:extLst>
              <a:ext uri="{FF2B5EF4-FFF2-40B4-BE49-F238E27FC236}">
                <a16:creationId xmlns:a16="http://schemas.microsoft.com/office/drawing/2014/main" id="{CC415551-EEAB-4430-8F07-E04037E6275D}"/>
              </a:ext>
            </a:extLst>
          </p:cNvPr>
          <p:cNvSpPr txBox="1"/>
          <p:nvPr/>
        </p:nvSpPr>
        <p:spPr>
          <a:xfrm>
            <a:off x="1524000" y="0"/>
            <a:ext cx="9144000" cy="1029330"/>
          </a:xfrm>
          <a:prstGeom prst="rect">
            <a:avLst/>
          </a:prstGeom>
        </p:spPr>
        <p:txBody>
          <a:bodyPr vert="horz" lIns="68580" tIns="34290" rIns="68580" bIns="34290" rtlCol="0" anchor="b">
            <a:noAutofit/>
          </a:bodyPr>
          <a:lstStyle>
            <a:defPPr>
              <a:defRPr lang="en-US"/>
            </a:defPPr>
            <a:lvl1pPr algn="ctr" defTabSz="685800">
              <a:spcBef>
                <a:spcPct val="0"/>
              </a:spcBef>
              <a:defRPr sz="7000" b="1">
                <a:solidFill>
                  <a:schemeClr val="accent2">
                    <a:lumMod val="60000"/>
                    <a:lumOff val="40000"/>
                  </a:schemeClr>
                </a:solidFill>
                <a:latin typeface="Gotham Pro" panose="02000503040000020004"/>
                <a:cs typeface="Gotham Pro Black" panose="02000903040000020004" pitchFamily="50" charset="0"/>
              </a:defRPr>
            </a:lvl1pPr>
          </a:lstStyle>
          <a:p>
            <a:r>
              <a:rPr lang="en-US"/>
              <a:t>Question 3</a:t>
            </a:r>
          </a:p>
        </p:txBody>
      </p:sp>
      <p:sp>
        <p:nvSpPr>
          <p:cNvPr id="8" name="Rectangle 7">
            <a:extLst>
              <a:ext uri="{FF2B5EF4-FFF2-40B4-BE49-F238E27FC236}">
                <a16:creationId xmlns:a16="http://schemas.microsoft.com/office/drawing/2014/main" id="{EEE53037-9755-4F42-ADE6-F038DDD1E603}"/>
              </a:ext>
            </a:extLst>
          </p:cNvPr>
          <p:cNvSpPr/>
          <p:nvPr/>
        </p:nvSpPr>
        <p:spPr>
          <a:xfrm>
            <a:off x="2913564" y="3429000"/>
            <a:ext cx="4999220" cy="2308324"/>
          </a:xfrm>
          <a:prstGeom prst="rect">
            <a:avLst/>
          </a:prstGeom>
          <a:solidFill>
            <a:schemeClr val="bg1">
              <a:alpha val="0"/>
            </a:schemeClr>
          </a:solidFill>
        </p:spPr>
        <p:txBody>
          <a:bodyPr wrap="square">
            <a:spAutoFit/>
          </a:bodyPr>
          <a:lstStyle/>
          <a:p>
            <a:pPr marL="342900" indent="-342900">
              <a:buFont typeface="+mj-lt"/>
              <a:buAutoNum type="alphaUcPeriod"/>
            </a:pPr>
            <a:r>
              <a:rPr lang="en-US" sz="3600" dirty="0">
                <a:solidFill>
                  <a:schemeClr val="tx2"/>
                </a:solidFill>
              </a:rPr>
              <a:t> 2012</a:t>
            </a:r>
          </a:p>
          <a:p>
            <a:pPr marL="342900" indent="-342900">
              <a:buFont typeface="+mj-lt"/>
              <a:buAutoNum type="alphaUcPeriod"/>
            </a:pPr>
            <a:r>
              <a:rPr lang="en-US" sz="3600" dirty="0">
                <a:solidFill>
                  <a:schemeClr val="tx2"/>
                </a:solidFill>
              </a:rPr>
              <a:t> 2013</a:t>
            </a:r>
          </a:p>
          <a:p>
            <a:pPr marL="342900" indent="-342900">
              <a:buFont typeface="+mj-lt"/>
              <a:buAutoNum type="alphaUcPeriod"/>
            </a:pPr>
            <a:r>
              <a:rPr lang="en-US" sz="3600" dirty="0">
                <a:solidFill>
                  <a:schemeClr val="tx2"/>
                </a:solidFill>
              </a:rPr>
              <a:t> 2014</a:t>
            </a:r>
          </a:p>
          <a:p>
            <a:pPr marL="342900" indent="-342900">
              <a:buFont typeface="+mj-lt"/>
              <a:buAutoNum type="alphaUcPeriod"/>
            </a:pPr>
            <a:r>
              <a:rPr lang="en-US" sz="3600" dirty="0">
                <a:solidFill>
                  <a:schemeClr val="tx2"/>
                </a:solidFill>
              </a:rPr>
              <a:t> 2015</a:t>
            </a:r>
          </a:p>
        </p:txBody>
      </p:sp>
    </p:spTree>
    <p:extLst>
      <p:ext uri="{BB962C8B-B14F-4D97-AF65-F5344CB8AC3E}">
        <p14:creationId xmlns:p14="http://schemas.microsoft.com/office/powerpoint/2010/main" val="346249647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Rounded Corners 15">
            <a:extLst>
              <a:ext uri="{FF2B5EF4-FFF2-40B4-BE49-F238E27FC236}">
                <a16:creationId xmlns:a16="http://schemas.microsoft.com/office/drawing/2014/main" id="{B0280F2C-4633-4EF7-920C-32A4C51C9E3A}"/>
              </a:ext>
            </a:extLst>
          </p:cNvPr>
          <p:cNvSpPr/>
          <p:nvPr/>
        </p:nvSpPr>
        <p:spPr>
          <a:xfrm>
            <a:off x="1754457" y="1340897"/>
            <a:ext cx="9144000" cy="1776536"/>
          </a:xfrm>
          <a:prstGeom prst="roundRect">
            <a:avLst>
              <a:gd name="adj" fmla="val 7421"/>
            </a:avLst>
          </a:prstGeom>
          <a:solidFill>
            <a:schemeClr val="accent2">
              <a:lumMod val="50000"/>
            </a:schemeClr>
          </a:solid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3600" b="1" dirty="0">
                <a:solidFill>
                  <a:prstClr val="white"/>
                </a:solidFill>
              </a:rPr>
              <a:t>Microsoft launched Windows 10 in</a:t>
            </a:r>
          </a:p>
        </p:txBody>
      </p:sp>
      <p:sp>
        <p:nvSpPr>
          <p:cNvPr id="17" name="TextBox 16">
            <a:extLst>
              <a:ext uri="{FF2B5EF4-FFF2-40B4-BE49-F238E27FC236}">
                <a16:creationId xmlns:a16="http://schemas.microsoft.com/office/drawing/2014/main" id="{CC415551-EEAB-4430-8F07-E04037E6275D}"/>
              </a:ext>
            </a:extLst>
          </p:cNvPr>
          <p:cNvSpPr txBox="1"/>
          <p:nvPr/>
        </p:nvSpPr>
        <p:spPr>
          <a:xfrm>
            <a:off x="1524000" y="0"/>
            <a:ext cx="9144000" cy="1029330"/>
          </a:xfrm>
          <a:prstGeom prst="rect">
            <a:avLst/>
          </a:prstGeom>
        </p:spPr>
        <p:txBody>
          <a:bodyPr vert="horz" lIns="68580" tIns="34290" rIns="68580" bIns="34290" rtlCol="0" anchor="b">
            <a:noAutofit/>
          </a:bodyPr>
          <a:lstStyle>
            <a:defPPr>
              <a:defRPr lang="en-US"/>
            </a:defPPr>
            <a:lvl1pPr algn="ctr" defTabSz="685800">
              <a:spcBef>
                <a:spcPct val="0"/>
              </a:spcBef>
              <a:defRPr sz="7000" b="1">
                <a:solidFill>
                  <a:schemeClr val="accent2">
                    <a:lumMod val="60000"/>
                    <a:lumOff val="40000"/>
                  </a:schemeClr>
                </a:solidFill>
                <a:latin typeface="Gotham Pro" panose="02000503040000020004"/>
                <a:cs typeface="Gotham Pro Black" panose="02000903040000020004" pitchFamily="50" charset="0"/>
              </a:defRPr>
            </a:lvl1pPr>
          </a:lstStyle>
          <a:p>
            <a:r>
              <a:rPr lang="en-US"/>
              <a:t>Question 4</a:t>
            </a:r>
          </a:p>
        </p:txBody>
      </p:sp>
      <p:sp>
        <p:nvSpPr>
          <p:cNvPr id="8" name="Rectangle 7">
            <a:extLst>
              <a:ext uri="{FF2B5EF4-FFF2-40B4-BE49-F238E27FC236}">
                <a16:creationId xmlns:a16="http://schemas.microsoft.com/office/drawing/2014/main" id="{EEE53037-9755-4F42-ADE6-F038DDD1E603}"/>
              </a:ext>
            </a:extLst>
          </p:cNvPr>
          <p:cNvSpPr/>
          <p:nvPr/>
        </p:nvSpPr>
        <p:spPr>
          <a:xfrm>
            <a:off x="2857481" y="3355109"/>
            <a:ext cx="4999220" cy="2308324"/>
          </a:xfrm>
          <a:prstGeom prst="rect">
            <a:avLst/>
          </a:prstGeom>
          <a:solidFill>
            <a:schemeClr val="bg1">
              <a:alpha val="0"/>
            </a:schemeClr>
          </a:solidFill>
        </p:spPr>
        <p:txBody>
          <a:bodyPr wrap="square">
            <a:spAutoFit/>
          </a:bodyPr>
          <a:lstStyle/>
          <a:p>
            <a:pPr marL="342900" indent="-342900">
              <a:buFont typeface="+mj-lt"/>
              <a:buAutoNum type="alphaUcPeriod"/>
            </a:pPr>
            <a:r>
              <a:rPr lang="en-US" sz="3600" dirty="0">
                <a:solidFill>
                  <a:schemeClr val="tx2"/>
                </a:solidFill>
              </a:rPr>
              <a:t> 2010</a:t>
            </a:r>
          </a:p>
          <a:p>
            <a:pPr marL="342900" indent="-342900">
              <a:buFont typeface="+mj-lt"/>
              <a:buAutoNum type="alphaUcPeriod"/>
            </a:pPr>
            <a:r>
              <a:rPr lang="en-US" sz="3600" dirty="0">
                <a:solidFill>
                  <a:schemeClr val="tx2"/>
                </a:solidFill>
              </a:rPr>
              <a:t> 2015</a:t>
            </a:r>
          </a:p>
          <a:p>
            <a:pPr marL="342900" indent="-342900">
              <a:buFont typeface="+mj-lt"/>
              <a:buAutoNum type="alphaUcPeriod"/>
            </a:pPr>
            <a:r>
              <a:rPr lang="en-US" sz="3600" dirty="0">
                <a:solidFill>
                  <a:schemeClr val="tx2"/>
                </a:solidFill>
              </a:rPr>
              <a:t> 2016</a:t>
            </a:r>
          </a:p>
          <a:p>
            <a:pPr marL="342900" indent="-342900">
              <a:buFont typeface="+mj-lt"/>
              <a:buAutoNum type="alphaUcPeriod"/>
            </a:pPr>
            <a:r>
              <a:rPr lang="en-US" sz="3600" dirty="0">
                <a:solidFill>
                  <a:schemeClr val="tx2"/>
                </a:solidFill>
              </a:rPr>
              <a:t> 2014</a:t>
            </a:r>
          </a:p>
        </p:txBody>
      </p:sp>
    </p:spTree>
    <p:extLst>
      <p:ext uri="{BB962C8B-B14F-4D97-AF65-F5344CB8AC3E}">
        <p14:creationId xmlns:p14="http://schemas.microsoft.com/office/powerpoint/2010/main" val="363333919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Rounded Corners 15">
            <a:extLst>
              <a:ext uri="{FF2B5EF4-FFF2-40B4-BE49-F238E27FC236}">
                <a16:creationId xmlns:a16="http://schemas.microsoft.com/office/drawing/2014/main" id="{B0280F2C-4633-4EF7-920C-32A4C51C9E3A}"/>
              </a:ext>
            </a:extLst>
          </p:cNvPr>
          <p:cNvSpPr/>
          <p:nvPr/>
        </p:nvSpPr>
        <p:spPr>
          <a:xfrm>
            <a:off x="1729740" y="1325950"/>
            <a:ext cx="8732515" cy="1736884"/>
          </a:xfrm>
          <a:prstGeom prst="roundRect">
            <a:avLst>
              <a:gd name="adj" fmla="val 7421"/>
            </a:avLst>
          </a:prstGeom>
          <a:solidFill>
            <a:schemeClr val="accent2">
              <a:lumMod val="50000"/>
            </a:schemeClr>
          </a:solid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3600" b="1" dirty="0">
                <a:solidFill>
                  <a:prstClr val="white"/>
                </a:solidFill>
              </a:rPr>
              <a:t>Microsoft Philanthropies announced $1B in donations putting Microsoft Cloud to work for the public good in</a:t>
            </a:r>
          </a:p>
        </p:txBody>
      </p:sp>
      <p:sp>
        <p:nvSpPr>
          <p:cNvPr id="17" name="TextBox 16">
            <a:extLst>
              <a:ext uri="{FF2B5EF4-FFF2-40B4-BE49-F238E27FC236}">
                <a16:creationId xmlns:a16="http://schemas.microsoft.com/office/drawing/2014/main" id="{CC415551-EEAB-4430-8F07-E04037E6275D}"/>
              </a:ext>
            </a:extLst>
          </p:cNvPr>
          <p:cNvSpPr txBox="1"/>
          <p:nvPr/>
        </p:nvSpPr>
        <p:spPr>
          <a:xfrm>
            <a:off x="1524000" y="0"/>
            <a:ext cx="9144000" cy="1029330"/>
          </a:xfrm>
          <a:prstGeom prst="rect">
            <a:avLst/>
          </a:prstGeom>
        </p:spPr>
        <p:txBody>
          <a:bodyPr vert="horz" lIns="68580" tIns="34290" rIns="68580" bIns="34290" rtlCol="0" anchor="b">
            <a:noAutofit/>
          </a:bodyPr>
          <a:lstStyle>
            <a:defPPr>
              <a:defRPr lang="en-US"/>
            </a:defPPr>
            <a:lvl1pPr algn="ctr" defTabSz="685800">
              <a:spcBef>
                <a:spcPct val="0"/>
              </a:spcBef>
              <a:defRPr sz="7000" b="1">
                <a:solidFill>
                  <a:schemeClr val="accent2">
                    <a:lumMod val="60000"/>
                    <a:lumOff val="40000"/>
                  </a:schemeClr>
                </a:solidFill>
                <a:latin typeface="Gotham Pro" panose="02000503040000020004"/>
                <a:cs typeface="Gotham Pro Black" panose="02000903040000020004" pitchFamily="50" charset="0"/>
              </a:defRPr>
            </a:lvl1pPr>
          </a:lstStyle>
          <a:p>
            <a:r>
              <a:rPr lang="en-US"/>
              <a:t>Question 5</a:t>
            </a:r>
          </a:p>
        </p:txBody>
      </p:sp>
      <p:sp>
        <p:nvSpPr>
          <p:cNvPr id="8" name="Rectangle 7">
            <a:extLst>
              <a:ext uri="{FF2B5EF4-FFF2-40B4-BE49-F238E27FC236}">
                <a16:creationId xmlns:a16="http://schemas.microsoft.com/office/drawing/2014/main" id="{EEE53037-9755-4F42-ADE6-F038DDD1E603}"/>
              </a:ext>
            </a:extLst>
          </p:cNvPr>
          <p:cNvSpPr/>
          <p:nvPr/>
        </p:nvSpPr>
        <p:spPr>
          <a:xfrm>
            <a:off x="2765598" y="3359454"/>
            <a:ext cx="6660800" cy="2308324"/>
          </a:xfrm>
          <a:prstGeom prst="rect">
            <a:avLst/>
          </a:prstGeom>
          <a:solidFill>
            <a:schemeClr val="bg1">
              <a:alpha val="0"/>
            </a:schemeClr>
          </a:solidFill>
        </p:spPr>
        <p:txBody>
          <a:bodyPr wrap="square">
            <a:spAutoFit/>
          </a:bodyPr>
          <a:lstStyle/>
          <a:p>
            <a:pPr marL="342900" indent="-342900">
              <a:buFont typeface="+mj-lt"/>
              <a:buAutoNum type="alphaUcPeriod"/>
            </a:pPr>
            <a:r>
              <a:rPr lang="en-US" sz="3600" dirty="0">
                <a:solidFill>
                  <a:schemeClr val="tx2"/>
                </a:solidFill>
              </a:rPr>
              <a:t> 2016</a:t>
            </a:r>
          </a:p>
          <a:p>
            <a:pPr marL="342900" indent="-342900">
              <a:buFont typeface="+mj-lt"/>
              <a:buAutoNum type="alphaUcPeriod"/>
            </a:pPr>
            <a:r>
              <a:rPr lang="en-US" sz="3600" dirty="0">
                <a:solidFill>
                  <a:schemeClr val="tx2"/>
                </a:solidFill>
              </a:rPr>
              <a:t> 2015</a:t>
            </a:r>
          </a:p>
          <a:p>
            <a:pPr marL="342900" indent="-342900">
              <a:buFont typeface="+mj-lt"/>
              <a:buAutoNum type="alphaUcPeriod"/>
            </a:pPr>
            <a:r>
              <a:rPr lang="en-US" sz="3600" dirty="0">
                <a:solidFill>
                  <a:schemeClr val="tx2"/>
                </a:solidFill>
              </a:rPr>
              <a:t> 2011</a:t>
            </a:r>
          </a:p>
          <a:p>
            <a:pPr marL="342900" indent="-342900">
              <a:buFont typeface="+mj-lt"/>
              <a:buAutoNum type="alphaUcPeriod"/>
            </a:pPr>
            <a:r>
              <a:rPr lang="en-US" sz="3600" dirty="0">
                <a:solidFill>
                  <a:schemeClr val="tx2"/>
                </a:solidFill>
              </a:rPr>
              <a:t> 2014</a:t>
            </a:r>
          </a:p>
        </p:txBody>
      </p:sp>
    </p:spTree>
    <p:extLst>
      <p:ext uri="{BB962C8B-B14F-4D97-AF65-F5344CB8AC3E}">
        <p14:creationId xmlns:p14="http://schemas.microsoft.com/office/powerpoint/2010/main" val="194388873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F77DFA2-7E51-4390-B29F-DF80FC474489}"/>
              </a:ext>
            </a:extLst>
          </p:cNvPr>
          <p:cNvSpPr txBox="1"/>
          <p:nvPr/>
        </p:nvSpPr>
        <p:spPr>
          <a:xfrm>
            <a:off x="1345162" y="2349034"/>
            <a:ext cx="9144000" cy="1385581"/>
          </a:xfrm>
          <a:prstGeom prst="rect">
            <a:avLst/>
          </a:prstGeom>
        </p:spPr>
        <p:txBody>
          <a:bodyPr vert="horz" lIns="68580" tIns="34290" rIns="68580" bIns="34290" rtlCol="0" anchor="b">
            <a:noAutofit/>
          </a:bodyPr>
          <a:lstStyle>
            <a:defPPr>
              <a:defRPr lang="en-US"/>
            </a:defPPr>
            <a:lvl1pPr algn="ctr" defTabSz="685800">
              <a:spcBef>
                <a:spcPct val="0"/>
              </a:spcBef>
              <a:defRPr sz="7000" b="1">
                <a:solidFill>
                  <a:schemeClr val="accent2">
                    <a:lumMod val="60000"/>
                    <a:lumOff val="40000"/>
                  </a:schemeClr>
                </a:solidFill>
                <a:latin typeface="Gotham Pro" panose="02000503040000020004"/>
                <a:cs typeface="Gotham Pro Black" panose="02000903040000020004" pitchFamily="50" charset="0"/>
              </a:defRPr>
            </a:lvl1pPr>
          </a:lstStyle>
          <a:p>
            <a:r>
              <a:rPr lang="en-US"/>
              <a:t>End of Round 3</a:t>
            </a:r>
          </a:p>
        </p:txBody>
      </p:sp>
      <p:pic>
        <p:nvPicPr>
          <p:cNvPr id="6" name="Graphic 5">
            <a:extLst>
              <a:ext uri="{FF2B5EF4-FFF2-40B4-BE49-F238E27FC236}">
                <a16:creationId xmlns:a16="http://schemas.microsoft.com/office/drawing/2014/main" id="{5A516793-45D7-43F4-BCA0-C1E9FA86007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702838" y="3261591"/>
            <a:ext cx="1385581" cy="1385581"/>
          </a:xfrm>
          <a:prstGeom prst="rect">
            <a:avLst/>
          </a:prstGeom>
        </p:spPr>
      </p:pic>
      <p:sp>
        <p:nvSpPr>
          <p:cNvPr id="7" name="Rectangle: Rounded Corners 6">
            <a:extLst>
              <a:ext uri="{FF2B5EF4-FFF2-40B4-BE49-F238E27FC236}">
                <a16:creationId xmlns:a16="http://schemas.microsoft.com/office/drawing/2014/main" id="{31BB4DD8-53B2-40D0-AF46-AC1EB27ADAD9}"/>
              </a:ext>
            </a:extLst>
          </p:cNvPr>
          <p:cNvSpPr/>
          <p:nvPr/>
        </p:nvSpPr>
        <p:spPr>
          <a:xfrm rot="1262799">
            <a:off x="8714648" y="3806024"/>
            <a:ext cx="1843791" cy="851297"/>
          </a:xfrm>
          <a:prstGeom prst="roundRect">
            <a:avLst/>
          </a:prstGeom>
          <a:noFill/>
          <a:ln w="63500" cap="rnd">
            <a:solidFill>
              <a:srgbClr val="FFC000"/>
            </a:solidFill>
            <a:prstDash val="sysDash"/>
            <a:miter lim="800000"/>
          </a:ln>
          <a:effectLst>
            <a:outerShdw blurRad="50800" dist="38100" dir="18900000" algn="bl" rotWithShape="0">
              <a:prstClr val="black">
                <a:alpha val="40000"/>
              </a:prstClr>
            </a:outerShdw>
          </a:effectLst>
        </p:spPr>
        <p:txBody>
          <a:bodyPr wrap="square" lIns="91440" tIns="45720" rIns="91440" bIns="45720">
            <a:spAutoFit/>
            <a:scene3d>
              <a:camera prst="perspectiveRight"/>
              <a:lightRig rig="soft" dir="t">
                <a:rot lat="0" lon="0" rev="15600000"/>
              </a:lightRig>
            </a:scene3d>
            <a:sp3d prstMaterial="softEdge"/>
          </a:bodyPr>
          <a:lstStyle/>
          <a:p>
            <a:pPr algn="ctr">
              <a:defRPr/>
            </a:pPr>
            <a:r>
              <a:rPr lang="en-US" sz="4400" b="1">
                <a:ln/>
                <a:solidFill>
                  <a:srgbClr val="FFC000"/>
                </a:solidFill>
                <a:latin typeface="Calibri" panose="020F0502020204030204"/>
              </a:rPr>
              <a:t>Virtual</a:t>
            </a:r>
          </a:p>
        </p:txBody>
      </p:sp>
      <p:sp>
        <p:nvSpPr>
          <p:cNvPr id="8" name="Rectangle 7">
            <a:extLst>
              <a:ext uri="{FF2B5EF4-FFF2-40B4-BE49-F238E27FC236}">
                <a16:creationId xmlns:a16="http://schemas.microsoft.com/office/drawing/2014/main" id="{390794B4-05D3-47F5-BAB0-F07A1972FD7D}"/>
              </a:ext>
            </a:extLst>
          </p:cNvPr>
          <p:cNvSpPr/>
          <p:nvPr/>
        </p:nvSpPr>
        <p:spPr>
          <a:xfrm>
            <a:off x="4451095" y="3538882"/>
            <a:ext cx="3289809" cy="830997"/>
          </a:xfrm>
          <a:prstGeom prst="rect">
            <a:avLst/>
          </a:prstGeom>
        </p:spPr>
        <p:txBody>
          <a:bodyPr wrap="square">
            <a:spAutoFit/>
          </a:bodyPr>
          <a:lstStyle/>
          <a:p>
            <a:pPr algn="ctr">
              <a:defRPr/>
            </a:pPr>
            <a:r>
              <a:rPr lang="en-US" sz="4800" b="1" i="1">
                <a:solidFill>
                  <a:srgbClr val="FFC000"/>
                </a:solidFill>
                <a:latin typeface="Gotham Pro" panose="02000503040000020004" pitchFamily="50" charset="0"/>
                <a:cs typeface="Gotham Pro" panose="02000503040000020004" pitchFamily="50" charset="0"/>
              </a:rPr>
              <a:t>#PPPQ</a:t>
            </a:r>
            <a:endParaRPr lang="en-AU" sz="2000" b="1">
              <a:solidFill>
                <a:srgbClr val="FFC000"/>
              </a:solidFill>
              <a:latin typeface="Calibri" panose="020F0502020204030204"/>
            </a:endParaRPr>
          </a:p>
        </p:txBody>
      </p:sp>
      <p:grpSp>
        <p:nvGrpSpPr>
          <p:cNvPr id="9" name="Group 8">
            <a:extLst>
              <a:ext uri="{FF2B5EF4-FFF2-40B4-BE49-F238E27FC236}">
                <a16:creationId xmlns:a16="http://schemas.microsoft.com/office/drawing/2014/main" id="{59C7BDC7-6E8E-4D92-8165-2A33C6F3440D}"/>
              </a:ext>
            </a:extLst>
          </p:cNvPr>
          <p:cNvGrpSpPr/>
          <p:nvPr/>
        </p:nvGrpSpPr>
        <p:grpSpPr>
          <a:xfrm>
            <a:off x="4451095" y="4392079"/>
            <a:ext cx="3289809" cy="1826527"/>
            <a:chOff x="3533429" y="3106500"/>
            <a:chExt cx="5541538" cy="3182137"/>
          </a:xfrm>
        </p:grpSpPr>
        <p:pic>
          <p:nvPicPr>
            <p:cNvPr id="10" name="Picture 8" descr="Dynamics 365 Logos">
              <a:extLst>
                <a:ext uri="{FF2B5EF4-FFF2-40B4-BE49-F238E27FC236}">
                  <a16:creationId xmlns:a16="http://schemas.microsoft.com/office/drawing/2014/main" id="{D7CDBA6E-B630-460A-8D54-6ED6C930E08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77760" y="4574790"/>
              <a:ext cx="1701702" cy="1694965"/>
            </a:xfrm>
            <a:prstGeom prst="ellipse">
              <a:avLst/>
            </a:prstGeom>
            <a:ln w="28575" cap="rnd">
              <a:solidFill>
                <a:schemeClr val="bg1"/>
              </a:solidFill>
            </a:ln>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pic>
          <p:nvPicPr>
            <p:cNvPr id="11" name="Picture 10">
              <a:extLst>
                <a:ext uri="{FF2B5EF4-FFF2-40B4-BE49-F238E27FC236}">
                  <a16:creationId xmlns:a16="http://schemas.microsoft.com/office/drawing/2014/main" id="{02801069-9BFE-401F-9E97-7CB636DE3874}"/>
                </a:ext>
              </a:extLst>
            </p:cNvPr>
            <p:cNvPicPr>
              <a:picLocks noChangeAspect="1"/>
            </p:cNvPicPr>
            <p:nvPr/>
          </p:nvPicPr>
          <p:blipFill>
            <a:blip r:embed="rId5"/>
            <a:stretch>
              <a:fillRect/>
            </a:stretch>
          </p:blipFill>
          <p:spPr>
            <a:xfrm>
              <a:off x="3533429" y="3137094"/>
              <a:ext cx="1681283" cy="1602626"/>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12" name="Picture 11">
              <a:extLst>
                <a:ext uri="{FF2B5EF4-FFF2-40B4-BE49-F238E27FC236}">
                  <a16:creationId xmlns:a16="http://schemas.microsoft.com/office/drawing/2014/main" id="{5C9E3FB4-58C5-407F-BF3A-AA381C08B3B6}"/>
                </a:ext>
              </a:extLst>
            </p:cNvPr>
            <p:cNvPicPr>
              <a:picLocks noChangeAspect="1"/>
            </p:cNvPicPr>
            <p:nvPr/>
          </p:nvPicPr>
          <p:blipFill>
            <a:blip r:embed="rId6"/>
            <a:stretch>
              <a:fillRect/>
            </a:stretch>
          </p:blipFill>
          <p:spPr>
            <a:xfrm>
              <a:off x="7330174" y="3128605"/>
              <a:ext cx="1744793" cy="1655323"/>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13" name="Picture 12">
              <a:extLst>
                <a:ext uri="{FF2B5EF4-FFF2-40B4-BE49-F238E27FC236}">
                  <a16:creationId xmlns:a16="http://schemas.microsoft.com/office/drawing/2014/main" id="{179751AF-5E8A-408B-BABB-5804F81201C5}"/>
                </a:ext>
              </a:extLst>
            </p:cNvPr>
            <p:cNvPicPr>
              <a:picLocks noChangeAspect="1"/>
            </p:cNvPicPr>
            <p:nvPr/>
          </p:nvPicPr>
          <p:blipFill>
            <a:blip r:embed="rId7"/>
            <a:stretch>
              <a:fillRect/>
            </a:stretch>
          </p:blipFill>
          <p:spPr>
            <a:xfrm>
              <a:off x="5384257" y="3106500"/>
              <a:ext cx="1771650" cy="1628775"/>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14" name="Picture 13">
              <a:extLst>
                <a:ext uri="{FF2B5EF4-FFF2-40B4-BE49-F238E27FC236}">
                  <a16:creationId xmlns:a16="http://schemas.microsoft.com/office/drawing/2014/main" id="{98D811BA-A311-4776-9E4A-E3DF9CC8593C}"/>
                </a:ext>
              </a:extLst>
            </p:cNvPr>
            <p:cNvPicPr>
              <a:picLocks noChangeAspect="1"/>
            </p:cNvPicPr>
            <p:nvPr/>
          </p:nvPicPr>
          <p:blipFill>
            <a:blip r:embed="rId8"/>
            <a:stretch>
              <a:fillRect/>
            </a:stretch>
          </p:blipFill>
          <p:spPr>
            <a:xfrm>
              <a:off x="6359748" y="4593672"/>
              <a:ext cx="1752600" cy="1694965"/>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grpSp>
    </p:spTree>
    <p:extLst>
      <p:ext uri="{BB962C8B-B14F-4D97-AF65-F5344CB8AC3E}">
        <p14:creationId xmlns:p14="http://schemas.microsoft.com/office/powerpoint/2010/main" val="315885364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F77DFA2-7E51-4390-B29F-DF80FC474489}"/>
              </a:ext>
            </a:extLst>
          </p:cNvPr>
          <p:cNvSpPr txBox="1"/>
          <p:nvPr/>
        </p:nvSpPr>
        <p:spPr>
          <a:xfrm>
            <a:off x="1345162" y="2349034"/>
            <a:ext cx="9144000" cy="1385581"/>
          </a:xfrm>
          <a:prstGeom prst="rect">
            <a:avLst/>
          </a:prstGeom>
        </p:spPr>
        <p:txBody>
          <a:bodyPr vert="horz" lIns="68580" tIns="34290" rIns="68580" bIns="34290" rtlCol="0" anchor="b">
            <a:noAutofit/>
          </a:bodyPr>
          <a:lstStyle>
            <a:defPPr>
              <a:defRPr lang="en-US"/>
            </a:defPPr>
            <a:lvl1pPr algn="ctr" defTabSz="685800">
              <a:spcBef>
                <a:spcPct val="0"/>
              </a:spcBef>
              <a:defRPr sz="7000" b="1">
                <a:solidFill>
                  <a:schemeClr val="accent2">
                    <a:lumMod val="60000"/>
                    <a:lumOff val="40000"/>
                  </a:schemeClr>
                </a:solidFill>
                <a:latin typeface="Gotham Pro" panose="02000503040000020004"/>
                <a:cs typeface="Gotham Pro Black" panose="02000903040000020004" pitchFamily="50" charset="0"/>
              </a:defRPr>
            </a:lvl1pPr>
          </a:lstStyle>
          <a:p>
            <a:r>
              <a:rPr lang="en-US" dirty="0"/>
              <a:t>Answers!</a:t>
            </a:r>
          </a:p>
        </p:txBody>
      </p:sp>
      <p:pic>
        <p:nvPicPr>
          <p:cNvPr id="6" name="Graphic 5">
            <a:extLst>
              <a:ext uri="{FF2B5EF4-FFF2-40B4-BE49-F238E27FC236}">
                <a16:creationId xmlns:a16="http://schemas.microsoft.com/office/drawing/2014/main" id="{5A516793-45D7-43F4-BCA0-C1E9FA86007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702838" y="3261591"/>
            <a:ext cx="1385581" cy="1385581"/>
          </a:xfrm>
          <a:prstGeom prst="rect">
            <a:avLst/>
          </a:prstGeom>
        </p:spPr>
      </p:pic>
      <p:sp>
        <p:nvSpPr>
          <p:cNvPr id="7" name="Rectangle: Rounded Corners 6">
            <a:extLst>
              <a:ext uri="{FF2B5EF4-FFF2-40B4-BE49-F238E27FC236}">
                <a16:creationId xmlns:a16="http://schemas.microsoft.com/office/drawing/2014/main" id="{31BB4DD8-53B2-40D0-AF46-AC1EB27ADAD9}"/>
              </a:ext>
            </a:extLst>
          </p:cNvPr>
          <p:cNvSpPr/>
          <p:nvPr/>
        </p:nvSpPr>
        <p:spPr>
          <a:xfrm rot="1262799">
            <a:off x="8714648" y="3806024"/>
            <a:ext cx="1843791" cy="851297"/>
          </a:xfrm>
          <a:prstGeom prst="roundRect">
            <a:avLst/>
          </a:prstGeom>
          <a:noFill/>
          <a:ln w="63500" cap="rnd">
            <a:solidFill>
              <a:srgbClr val="FFC000"/>
            </a:solidFill>
            <a:prstDash val="sysDash"/>
            <a:miter lim="800000"/>
          </a:ln>
          <a:effectLst>
            <a:outerShdw blurRad="50800" dist="38100" dir="18900000" algn="bl" rotWithShape="0">
              <a:prstClr val="black">
                <a:alpha val="40000"/>
              </a:prstClr>
            </a:outerShdw>
          </a:effectLst>
        </p:spPr>
        <p:txBody>
          <a:bodyPr wrap="square" lIns="91440" tIns="45720" rIns="91440" bIns="45720">
            <a:spAutoFit/>
            <a:scene3d>
              <a:camera prst="perspectiveRight"/>
              <a:lightRig rig="soft" dir="t">
                <a:rot lat="0" lon="0" rev="15600000"/>
              </a:lightRig>
            </a:scene3d>
            <a:sp3d prstMaterial="softEdge"/>
          </a:bodyPr>
          <a:lstStyle/>
          <a:p>
            <a:pPr algn="ctr">
              <a:defRPr/>
            </a:pPr>
            <a:r>
              <a:rPr lang="en-US" sz="4400" b="1">
                <a:ln/>
                <a:solidFill>
                  <a:srgbClr val="FFC000"/>
                </a:solidFill>
                <a:latin typeface="Calibri" panose="020F0502020204030204"/>
              </a:rPr>
              <a:t>Virtual</a:t>
            </a:r>
          </a:p>
        </p:txBody>
      </p:sp>
      <p:sp>
        <p:nvSpPr>
          <p:cNvPr id="8" name="Rectangle 7">
            <a:extLst>
              <a:ext uri="{FF2B5EF4-FFF2-40B4-BE49-F238E27FC236}">
                <a16:creationId xmlns:a16="http://schemas.microsoft.com/office/drawing/2014/main" id="{390794B4-05D3-47F5-BAB0-F07A1972FD7D}"/>
              </a:ext>
            </a:extLst>
          </p:cNvPr>
          <p:cNvSpPr/>
          <p:nvPr/>
        </p:nvSpPr>
        <p:spPr>
          <a:xfrm>
            <a:off x="4451095" y="3538882"/>
            <a:ext cx="3289809" cy="830997"/>
          </a:xfrm>
          <a:prstGeom prst="rect">
            <a:avLst/>
          </a:prstGeom>
        </p:spPr>
        <p:txBody>
          <a:bodyPr wrap="square">
            <a:spAutoFit/>
          </a:bodyPr>
          <a:lstStyle/>
          <a:p>
            <a:pPr algn="ctr">
              <a:defRPr/>
            </a:pPr>
            <a:r>
              <a:rPr lang="en-US" sz="4800" b="1" i="1">
                <a:solidFill>
                  <a:srgbClr val="FFC000"/>
                </a:solidFill>
                <a:latin typeface="Gotham Pro" panose="02000503040000020004" pitchFamily="50" charset="0"/>
                <a:cs typeface="Gotham Pro" panose="02000503040000020004" pitchFamily="50" charset="0"/>
              </a:rPr>
              <a:t>#PPPQ</a:t>
            </a:r>
            <a:endParaRPr lang="en-AU" sz="2000" b="1">
              <a:solidFill>
                <a:srgbClr val="FFC000"/>
              </a:solidFill>
              <a:latin typeface="Calibri" panose="020F0502020204030204"/>
            </a:endParaRPr>
          </a:p>
        </p:txBody>
      </p:sp>
      <p:grpSp>
        <p:nvGrpSpPr>
          <p:cNvPr id="9" name="Group 8">
            <a:extLst>
              <a:ext uri="{FF2B5EF4-FFF2-40B4-BE49-F238E27FC236}">
                <a16:creationId xmlns:a16="http://schemas.microsoft.com/office/drawing/2014/main" id="{DCB416CB-00D3-4E61-B711-F9F84A6FA2A3}"/>
              </a:ext>
            </a:extLst>
          </p:cNvPr>
          <p:cNvGrpSpPr/>
          <p:nvPr/>
        </p:nvGrpSpPr>
        <p:grpSpPr>
          <a:xfrm>
            <a:off x="4451095" y="4392079"/>
            <a:ext cx="3289809" cy="1826527"/>
            <a:chOff x="3533429" y="3106500"/>
            <a:chExt cx="5541538" cy="3182137"/>
          </a:xfrm>
        </p:grpSpPr>
        <p:pic>
          <p:nvPicPr>
            <p:cNvPr id="10" name="Picture 8" descr="Dynamics 365 Logos">
              <a:extLst>
                <a:ext uri="{FF2B5EF4-FFF2-40B4-BE49-F238E27FC236}">
                  <a16:creationId xmlns:a16="http://schemas.microsoft.com/office/drawing/2014/main" id="{2921E40E-7807-42C6-BFEE-A72EDB4791A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77760" y="4574790"/>
              <a:ext cx="1701702" cy="1694965"/>
            </a:xfrm>
            <a:prstGeom prst="ellipse">
              <a:avLst/>
            </a:prstGeom>
            <a:ln w="28575" cap="rnd">
              <a:solidFill>
                <a:schemeClr val="bg1"/>
              </a:solidFill>
            </a:ln>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pic>
          <p:nvPicPr>
            <p:cNvPr id="11" name="Picture 10">
              <a:extLst>
                <a:ext uri="{FF2B5EF4-FFF2-40B4-BE49-F238E27FC236}">
                  <a16:creationId xmlns:a16="http://schemas.microsoft.com/office/drawing/2014/main" id="{1E999EEC-22A1-4E08-A0CF-6A6A7F0B184E}"/>
                </a:ext>
              </a:extLst>
            </p:cNvPr>
            <p:cNvPicPr>
              <a:picLocks noChangeAspect="1"/>
            </p:cNvPicPr>
            <p:nvPr/>
          </p:nvPicPr>
          <p:blipFill>
            <a:blip r:embed="rId5"/>
            <a:stretch>
              <a:fillRect/>
            </a:stretch>
          </p:blipFill>
          <p:spPr>
            <a:xfrm>
              <a:off x="3533429" y="3137094"/>
              <a:ext cx="1681283" cy="1602626"/>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12" name="Picture 11">
              <a:extLst>
                <a:ext uri="{FF2B5EF4-FFF2-40B4-BE49-F238E27FC236}">
                  <a16:creationId xmlns:a16="http://schemas.microsoft.com/office/drawing/2014/main" id="{D7CC2527-6369-4FB6-9CFF-0E45C658E613}"/>
                </a:ext>
              </a:extLst>
            </p:cNvPr>
            <p:cNvPicPr>
              <a:picLocks noChangeAspect="1"/>
            </p:cNvPicPr>
            <p:nvPr/>
          </p:nvPicPr>
          <p:blipFill>
            <a:blip r:embed="rId6"/>
            <a:stretch>
              <a:fillRect/>
            </a:stretch>
          </p:blipFill>
          <p:spPr>
            <a:xfrm>
              <a:off x="7330174" y="3128605"/>
              <a:ext cx="1744793" cy="1655323"/>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13" name="Picture 12">
              <a:extLst>
                <a:ext uri="{FF2B5EF4-FFF2-40B4-BE49-F238E27FC236}">
                  <a16:creationId xmlns:a16="http://schemas.microsoft.com/office/drawing/2014/main" id="{B3F0FE0C-E707-46BD-B6AA-82C2D18EEC2F}"/>
                </a:ext>
              </a:extLst>
            </p:cNvPr>
            <p:cNvPicPr>
              <a:picLocks noChangeAspect="1"/>
            </p:cNvPicPr>
            <p:nvPr/>
          </p:nvPicPr>
          <p:blipFill>
            <a:blip r:embed="rId7"/>
            <a:stretch>
              <a:fillRect/>
            </a:stretch>
          </p:blipFill>
          <p:spPr>
            <a:xfrm>
              <a:off x="5384257" y="3106500"/>
              <a:ext cx="1771650" cy="1628775"/>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14" name="Picture 13">
              <a:extLst>
                <a:ext uri="{FF2B5EF4-FFF2-40B4-BE49-F238E27FC236}">
                  <a16:creationId xmlns:a16="http://schemas.microsoft.com/office/drawing/2014/main" id="{7D2F71F8-A713-4CA6-A151-3B5645EBEE13}"/>
                </a:ext>
              </a:extLst>
            </p:cNvPr>
            <p:cNvPicPr>
              <a:picLocks noChangeAspect="1"/>
            </p:cNvPicPr>
            <p:nvPr/>
          </p:nvPicPr>
          <p:blipFill>
            <a:blip r:embed="rId8"/>
            <a:stretch>
              <a:fillRect/>
            </a:stretch>
          </p:blipFill>
          <p:spPr>
            <a:xfrm>
              <a:off x="6359748" y="4593672"/>
              <a:ext cx="1752600" cy="1694965"/>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grpSp>
    </p:spTree>
    <p:extLst>
      <p:ext uri="{BB962C8B-B14F-4D97-AF65-F5344CB8AC3E}">
        <p14:creationId xmlns:p14="http://schemas.microsoft.com/office/powerpoint/2010/main" val="228335753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F77DFA2-7E51-4390-B29F-DF80FC474489}"/>
              </a:ext>
            </a:extLst>
          </p:cNvPr>
          <p:cNvSpPr txBox="1"/>
          <p:nvPr/>
        </p:nvSpPr>
        <p:spPr>
          <a:xfrm>
            <a:off x="1524000" y="1992310"/>
            <a:ext cx="9144000" cy="2144433"/>
          </a:xfrm>
          <a:prstGeom prst="rect">
            <a:avLst/>
          </a:prstGeom>
        </p:spPr>
        <p:txBody>
          <a:bodyPr vert="horz" lIns="68580" tIns="34290" rIns="68580" bIns="34290" rtlCol="0" anchor="b">
            <a:noAutofit/>
          </a:bodyPr>
          <a:lstStyle>
            <a:defPPr>
              <a:defRPr lang="en-US"/>
            </a:defPPr>
            <a:lvl1pPr algn="ctr" defTabSz="685800">
              <a:spcBef>
                <a:spcPct val="0"/>
              </a:spcBef>
              <a:defRPr sz="7000" b="1">
                <a:solidFill>
                  <a:schemeClr val="accent2">
                    <a:lumMod val="60000"/>
                    <a:lumOff val="40000"/>
                  </a:schemeClr>
                </a:solidFill>
                <a:latin typeface="Gotham Pro" panose="02000503040000020004"/>
                <a:cs typeface="Gotham Pro Black" panose="02000903040000020004" pitchFamily="50" charset="0"/>
              </a:defRPr>
            </a:lvl1pPr>
          </a:lstStyle>
          <a:p>
            <a:r>
              <a:rPr lang="en-US"/>
              <a:t>Power Platform</a:t>
            </a:r>
          </a:p>
          <a:p>
            <a:r>
              <a:rPr lang="en-US"/>
              <a:t>Pub Quiz</a:t>
            </a:r>
          </a:p>
        </p:txBody>
      </p:sp>
      <p:pic>
        <p:nvPicPr>
          <p:cNvPr id="6" name="Graphic 5">
            <a:extLst>
              <a:ext uri="{FF2B5EF4-FFF2-40B4-BE49-F238E27FC236}">
                <a16:creationId xmlns:a16="http://schemas.microsoft.com/office/drawing/2014/main" id="{5A516793-45D7-43F4-BCA0-C1E9FA86007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590559" y="2767999"/>
            <a:ext cx="1385581" cy="1385581"/>
          </a:xfrm>
          <a:prstGeom prst="rect">
            <a:avLst/>
          </a:prstGeom>
        </p:spPr>
      </p:pic>
      <p:sp>
        <p:nvSpPr>
          <p:cNvPr id="7" name="Rectangle: Rounded Corners 6">
            <a:extLst>
              <a:ext uri="{FF2B5EF4-FFF2-40B4-BE49-F238E27FC236}">
                <a16:creationId xmlns:a16="http://schemas.microsoft.com/office/drawing/2014/main" id="{31BB4DD8-53B2-40D0-AF46-AC1EB27ADAD9}"/>
              </a:ext>
            </a:extLst>
          </p:cNvPr>
          <p:cNvSpPr/>
          <p:nvPr/>
        </p:nvSpPr>
        <p:spPr>
          <a:xfrm rot="1262799">
            <a:off x="7997955" y="3070682"/>
            <a:ext cx="1843791" cy="851297"/>
          </a:xfrm>
          <a:prstGeom prst="roundRect">
            <a:avLst/>
          </a:prstGeom>
          <a:noFill/>
          <a:ln w="63500" cap="rnd">
            <a:solidFill>
              <a:srgbClr val="FFC000"/>
            </a:solidFill>
            <a:prstDash val="sysDash"/>
            <a:miter lim="800000"/>
          </a:ln>
          <a:effectLst>
            <a:outerShdw blurRad="50800" dist="38100" dir="18900000" algn="bl" rotWithShape="0">
              <a:prstClr val="black">
                <a:alpha val="40000"/>
              </a:prstClr>
            </a:outerShdw>
          </a:effectLst>
        </p:spPr>
        <p:txBody>
          <a:bodyPr wrap="square" lIns="91440" tIns="45720" rIns="91440" bIns="45720">
            <a:spAutoFit/>
            <a:scene3d>
              <a:camera prst="perspectiveRight"/>
              <a:lightRig rig="soft" dir="t">
                <a:rot lat="0" lon="0" rev="15600000"/>
              </a:lightRig>
            </a:scene3d>
            <a:sp3d prstMaterial="softEdge"/>
          </a:bodyPr>
          <a:lstStyle/>
          <a:p>
            <a:pPr algn="ctr">
              <a:defRPr/>
            </a:pPr>
            <a:r>
              <a:rPr lang="en-US" sz="4400" b="1">
                <a:ln/>
                <a:solidFill>
                  <a:srgbClr val="FFC000"/>
                </a:solidFill>
                <a:latin typeface="Calibri" panose="020F0502020204030204"/>
              </a:rPr>
              <a:t>Virtual</a:t>
            </a:r>
          </a:p>
        </p:txBody>
      </p:sp>
      <p:sp>
        <p:nvSpPr>
          <p:cNvPr id="8" name="Rectangle 7">
            <a:extLst>
              <a:ext uri="{FF2B5EF4-FFF2-40B4-BE49-F238E27FC236}">
                <a16:creationId xmlns:a16="http://schemas.microsoft.com/office/drawing/2014/main" id="{390794B4-05D3-47F5-BAB0-F07A1972FD7D}"/>
              </a:ext>
            </a:extLst>
          </p:cNvPr>
          <p:cNvSpPr/>
          <p:nvPr/>
        </p:nvSpPr>
        <p:spPr>
          <a:xfrm>
            <a:off x="4451095" y="3816175"/>
            <a:ext cx="3289809" cy="830997"/>
          </a:xfrm>
          <a:prstGeom prst="rect">
            <a:avLst/>
          </a:prstGeom>
        </p:spPr>
        <p:txBody>
          <a:bodyPr wrap="square">
            <a:spAutoFit/>
          </a:bodyPr>
          <a:lstStyle/>
          <a:p>
            <a:pPr algn="ctr">
              <a:defRPr/>
            </a:pPr>
            <a:r>
              <a:rPr lang="en-US" sz="4800" b="1" i="1">
                <a:solidFill>
                  <a:srgbClr val="FFC000"/>
                </a:solidFill>
                <a:latin typeface="Gotham Pro" panose="02000503040000020004" pitchFamily="50" charset="0"/>
                <a:cs typeface="Gotham Pro" panose="02000503040000020004" pitchFamily="50" charset="0"/>
              </a:rPr>
              <a:t>#PPPQ</a:t>
            </a:r>
            <a:endParaRPr lang="en-AU" sz="2000" b="1">
              <a:solidFill>
                <a:srgbClr val="FFC000"/>
              </a:solidFill>
              <a:latin typeface="Calibri" panose="020F0502020204030204"/>
            </a:endParaRPr>
          </a:p>
        </p:txBody>
      </p:sp>
      <p:grpSp>
        <p:nvGrpSpPr>
          <p:cNvPr id="9" name="Group 8">
            <a:extLst>
              <a:ext uri="{FF2B5EF4-FFF2-40B4-BE49-F238E27FC236}">
                <a16:creationId xmlns:a16="http://schemas.microsoft.com/office/drawing/2014/main" id="{49A9C037-76EE-49BD-9F4E-E3E1ABD62521}"/>
              </a:ext>
            </a:extLst>
          </p:cNvPr>
          <p:cNvGrpSpPr/>
          <p:nvPr/>
        </p:nvGrpSpPr>
        <p:grpSpPr>
          <a:xfrm>
            <a:off x="4451094" y="4647172"/>
            <a:ext cx="3289809" cy="1826527"/>
            <a:chOff x="3533429" y="3106500"/>
            <a:chExt cx="5541538" cy="3182137"/>
          </a:xfrm>
        </p:grpSpPr>
        <p:pic>
          <p:nvPicPr>
            <p:cNvPr id="10" name="Picture 8" descr="Dynamics 365 Logos">
              <a:extLst>
                <a:ext uri="{FF2B5EF4-FFF2-40B4-BE49-F238E27FC236}">
                  <a16:creationId xmlns:a16="http://schemas.microsoft.com/office/drawing/2014/main" id="{7A73B8A8-D64C-4AC5-87BF-AEBFD92B44C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77760" y="4574790"/>
              <a:ext cx="1701702" cy="1694965"/>
            </a:xfrm>
            <a:prstGeom prst="ellipse">
              <a:avLst/>
            </a:prstGeom>
            <a:ln w="28575" cap="rnd">
              <a:solidFill>
                <a:schemeClr val="bg1"/>
              </a:solidFill>
            </a:ln>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pic>
          <p:nvPicPr>
            <p:cNvPr id="11" name="Picture 10">
              <a:extLst>
                <a:ext uri="{FF2B5EF4-FFF2-40B4-BE49-F238E27FC236}">
                  <a16:creationId xmlns:a16="http://schemas.microsoft.com/office/drawing/2014/main" id="{EA7C5421-FF34-435B-B3D7-F06644F40A40}"/>
                </a:ext>
              </a:extLst>
            </p:cNvPr>
            <p:cNvPicPr>
              <a:picLocks noChangeAspect="1"/>
            </p:cNvPicPr>
            <p:nvPr/>
          </p:nvPicPr>
          <p:blipFill>
            <a:blip r:embed="rId5"/>
            <a:stretch>
              <a:fillRect/>
            </a:stretch>
          </p:blipFill>
          <p:spPr>
            <a:xfrm>
              <a:off x="3533429" y="3137094"/>
              <a:ext cx="1681283" cy="1602626"/>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12" name="Picture 11">
              <a:extLst>
                <a:ext uri="{FF2B5EF4-FFF2-40B4-BE49-F238E27FC236}">
                  <a16:creationId xmlns:a16="http://schemas.microsoft.com/office/drawing/2014/main" id="{EF9B5BA7-5E5B-4FFF-B323-0F522F0DF9E6}"/>
                </a:ext>
              </a:extLst>
            </p:cNvPr>
            <p:cNvPicPr>
              <a:picLocks noChangeAspect="1"/>
            </p:cNvPicPr>
            <p:nvPr/>
          </p:nvPicPr>
          <p:blipFill>
            <a:blip r:embed="rId6"/>
            <a:stretch>
              <a:fillRect/>
            </a:stretch>
          </p:blipFill>
          <p:spPr>
            <a:xfrm>
              <a:off x="7330174" y="3128605"/>
              <a:ext cx="1744793" cy="1655323"/>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13" name="Picture 12">
              <a:extLst>
                <a:ext uri="{FF2B5EF4-FFF2-40B4-BE49-F238E27FC236}">
                  <a16:creationId xmlns:a16="http://schemas.microsoft.com/office/drawing/2014/main" id="{F3D6718C-C6D0-49AC-BCF3-F1258B88971C}"/>
                </a:ext>
              </a:extLst>
            </p:cNvPr>
            <p:cNvPicPr>
              <a:picLocks noChangeAspect="1"/>
            </p:cNvPicPr>
            <p:nvPr/>
          </p:nvPicPr>
          <p:blipFill>
            <a:blip r:embed="rId7"/>
            <a:stretch>
              <a:fillRect/>
            </a:stretch>
          </p:blipFill>
          <p:spPr>
            <a:xfrm>
              <a:off x="5384257" y="3106500"/>
              <a:ext cx="1771650" cy="1628775"/>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14" name="Picture 13">
              <a:extLst>
                <a:ext uri="{FF2B5EF4-FFF2-40B4-BE49-F238E27FC236}">
                  <a16:creationId xmlns:a16="http://schemas.microsoft.com/office/drawing/2014/main" id="{BDF3CD06-E313-4342-9713-2227BE01ADA0}"/>
                </a:ext>
              </a:extLst>
            </p:cNvPr>
            <p:cNvPicPr>
              <a:picLocks noChangeAspect="1"/>
            </p:cNvPicPr>
            <p:nvPr/>
          </p:nvPicPr>
          <p:blipFill>
            <a:blip r:embed="rId8"/>
            <a:stretch>
              <a:fillRect/>
            </a:stretch>
          </p:blipFill>
          <p:spPr>
            <a:xfrm>
              <a:off x="6359748" y="4593672"/>
              <a:ext cx="1752600" cy="1694965"/>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grpSp>
    </p:spTree>
    <p:extLst>
      <p:ext uri="{BB962C8B-B14F-4D97-AF65-F5344CB8AC3E}">
        <p14:creationId xmlns:p14="http://schemas.microsoft.com/office/powerpoint/2010/main" val="34900154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Rounded Corners 15">
            <a:extLst>
              <a:ext uri="{FF2B5EF4-FFF2-40B4-BE49-F238E27FC236}">
                <a16:creationId xmlns:a16="http://schemas.microsoft.com/office/drawing/2014/main" id="{B0280F2C-4633-4EF7-920C-32A4C51C9E3A}"/>
              </a:ext>
            </a:extLst>
          </p:cNvPr>
          <p:cNvSpPr/>
          <p:nvPr/>
        </p:nvSpPr>
        <p:spPr>
          <a:xfrm>
            <a:off x="1729741" y="1580348"/>
            <a:ext cx="8732515" cy="1379095"/>
          </a:xfrm>
          <a:prstGeom prst="roundRect">
            <a:avLst>
              <a:gd name="adj" fmla="val 7421"/>
            </a:avLst>
          </a:prstGeom>
          <a:solidFill>
            <a:schemeClr val="accent2">
              <a:lumMod val="50000"/>
            </a:schemeClr>
          </a:solid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solidFill>
                  <a:schemeClr val="bg1"/>
                </a:solidFill>
              </a:rPr>
              <a:t>Microsoft launched Windows 3.0 on</a:t>
            </a:r>
          </a:p>
        </p:txBody>
      </p:sp>
      <p:sp>
        <p:nvSpPr>
          <p:cNvPr id="17" name="TextBox 16">
            <a:extLst>
              <a:ext uri="{FF2B5EF4-FFF2-40B4-BE49-F238E27FC236}">
                <a16:creationId xmlns:a16="http://schemas.microsoft.com/office/drawing/2014/main" id="{CC415551-EEAB-4430-8F07-E04037E6275D}"/>
              </a:ext>
            </a:extLst>
          </p:cNvPr>
          <p:cNvSpPr txBox="1"/>
          <p:nvPr/>
        </p:nvSpPr>
        <p:spPr>
          <a:xfrm>
            <a:off x="1524000" y="0"/>
            <a:ext cx="9144000" cy="1029330"/>
          </a:xfrm>
          <a:prstGeom prst="rect">
            <a:avLst/>
          </a:prstGeom>
        </p:spPr>
        <p:txBody>
          <a:bodyPr vert="horz" lIns="68580" tIns="34290" rIns="68580" bIns="34290" rtlCol="0" anchor="b">
            <a:noAutofit/>
          </a:bodyPr>
          <a:lstStyle/>
          <a:p>
            <a:pPr algn="ctr" defTabSz="685800">
              <a:spcBef>
                <a:spcPct val="0"/>
              </a:spcBef>
              <a:defRPr/>
            </a:pPr>
            <a:r>
              <a:rPr lang="en-US" sz="7000" b="1">
                <a:solidFill>
                  <a:schemeClr val="accent2">
                    <a:lumMod val="60000"/>
                    <a:lumOff val="40000"/>
                  </a:schemeClr>
                </a:solidFill>
                <a:latin typeface="Gotham Pro" panose="02000503040000020004"/>
                <a:cs typeface="Gotham Pro Black" panose="02000903040000020004" pitchFamily="50" charset="0"/>
              </a:rPr>
              <a:t>Question 1</a:t>
            </a:r>
          </a:p>
        </p:txBody>
      </p:sp>
      <p:sp>
        <p:nvSpPr>
          <p:cNvPr id="8" name="Rectangle 7">
            <a:extLst>
              <a:ext uri="{FF2B5EF4-FFF2-40B4-BE49-F238E27FC236}">
                <a16:creationId xmlns:a16="http://schemas.microsoft.com/office/drawing/2014/main" id="{EEE53037-9755-4F42-ADE6-F038DDD1E603}"/>
              </a:ext>
            </a:extLst>
          </p:cNvPr>
          <p:cNvSpPr/>
          <p:nvPr/>
        </p:nvSpPr>
        <p:spPr>
          <a:xfrm>
            <a:off x="3012733" y="3423904"/>
            <a:ext cx="6166530" cy="2308324"/>
          </a:xfrm>
          <a:prstGeom prst="rect">
            <a:avLst/>
          </a:prstGeom>
          <a:solidFill>
            <a:schemeClr val="bg1">
              <a:alpha val="0"/>
            </a:schemeClr>
          </a:solidFill>
        </p:spPr>
        <p:txBody>
          <a:bodyPr wrap="square">
            <a:spAutoFit/>
          </a:bodyPr>
          <a:lstStyle/>
          <a:p>
            <a:pPr marL="342900" indent="-342900">
              <a:buFont typeface="+mj-lt"/>
              <a:buAutoNum type="alphaUcPeriod"/>
            </a:pPr>
            <a:r>
              <a:rPr lang="en-US" sz="3600" dirty="0">
                <a:solidFill>
                  <a:schemeClr val="tx2"/>
                </a:solidFill>
              </a:rPr>
              <a:t> Aug. 1, 1989</a:t>
            </a:r>
          </a:p>
          <a:p>
            <a:pPr marL="342900" indent="-342900">
              <a:buFont typeface="+mj-lt"/>
              <a:buAutoNum type="alphaUcPeriod"/>
            </a:pPr>
            <a:r>
              <a:rPr lang="en-US" sz="3600" dirty="0">
                <a:solidFill>
                  <a:schemeClr val="tx2"/>
                </a:solidFill>
              </a:rPr>
              <a:t> Sept. 15, 1990</a:t>
            </a:r>
          </a:p>
          <a:p>
            <a:pPr marL="342900" indent="-342900">
              <a:buFont typeface="+mj-lt"/>
              <a:buAutoNum type="alphaUcPeriod"/>
            </a:pPr>
            <a:r>
              <a:rPr lang="en-US" sz="3600" dirty="0">
                <a:solidFill>
                  <a:schemeClr val="tx2"/>
                </a:solidFill>
              </a:rPr>
              <a:t> May 1, 1991</a:t>
            </a:r>
          </a:p>
          <a:p>
            <a:pPr marL="342900" indent="-342900">
              <a:buFont typeface="+mj-lt"/>
              <a:buAutoNum type="alphaUcPeriod"/>
            </a:pPr>
            <a:r>
              <a:rPr lang="en-US" sz="3600" dirty="0">
                <a:solidFill>
                  <a:schemeClr val="tx2"/>
                </a:solidFill>
              </a:rPr>
              <a:t> Feb. 13, 1990</a:t>
            </a:r>
          </a:p>
        </p:txBody>
      </p:sp>
    </p:spTree>
    <p:extLst>
      <p:ext uri="{BB962C8B-B14F-4D97-AF65-F5344CB8AC3E}">
        <p14:creationId xmlns:p14="http://schemas.microsoft.com/office/powerpoint/2010/main" val="33173564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Rounded Corners 15">
            <a:extLst>
              <a:ext uri="{FF2B5EF4-FFF2-40B4-BE49-F238E27FC236}">
                <a16:creationId xmlns:a16="http://schemas.microsoft.com/office/drawing/2014/main" id="{B0280F2C-4633-4EF7-920C-32A4C51C9E3A}"/>
              </a:ext>
            </a:extLst>
          </p:cNvPr>
          <p:cNvSpPr/>
          <p:nvPr/>
        </p:nvSpPr>
        <p:spPr>
          <a:xfrm>
            <a:off x="1729742" y="1387450"/>
            <a:ext cx="8732515" cy="1754326"/>
          </a:xfrm>
          <a:prstGeom prst="roundRect">
            <a:avLst>
              <a:gd name="adj" fmla="val 7421"/>
            </a:avLst>
          </a:prstGeom>
          <a:solidFill>
            <a:schemeClr val="accent2">
              <a:lumMod val="50000"/>
            </a:schemeClr>
          </a:solid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3600" b="1" dirty="0">
                <a:solidFill>
                  <a:prstClr val="white"/>
                </a:solidFill>
              </a:rPr>
              <a:t>Which chemical compound would you NOT use to create red and blue fireworks?</a:t>
            </a:r>
          </a:p>
        </p:txBody>
      </p:sp>
      <p:sp>
        <p:nvSpPr>
          <p:cNvPr id="17" name="TextBox 16">
            <a:extLst>
              <a:ext uri="{FF2B5EF4-FFF2-40B4-BE49-F238E27FC236}">
                <a16:creationId xmlns:a16="http://schemas.microsoft.com/office/drawing/2014/main" id="{CC415551-EEAB-4430-8F07-E04037E6275D}"/>
              </a:ext>
            </a:extLst>
          </p:cNvPr>
          <p:cNvSpPr txBox="1"/>
          <p:nvPr/>
        </p:nvSpPr>
        <p:spPr>
          <a:xfrm>
            <a:off x="1523999" y="255143"/>
            <a:ext cx="9144000" cy="1029330"/>
          </a:xfrm>
          <a:prstGeom prst="rect">
            <a:avLst/>
          </a:prstGeom>
        </p:spPr>
        <p:txBody>
          <a:bodyPr vert="horz" lIns="68580" tIns="34290" rIns="68580" bIns="34290" rtlCol="0" anchor="b">
            <a:noAutofit/>
          </a:bodyPr>
          <a:lstStyle>
            <a:defPPr>
              <a:defRPr lang="en-US"/>
            </a:defPPr>
            <a:lvl1pPr algn="ctr" defTabSz="685800">
              <a:spcBef>
                <a:spcPct val="0"/>
              </a:spcBef>
              <a:defRPr sz="7000" b="1">
                <a:solidFill>
                  <a:schemeClr val="accent2">
                    <a:lumMod val="60000"/>
                    <a:lumOff val="40000"/>
                  </a:schemeClr>
                </a:solidFill>
                <a:latin typeface="Gotham Pro" panose="02000503040000020004"/>
                <a:cs typeface="Gotham Pro Black" panose="02000903040000020004" pitchFamily="50" charset="0"/>
              </a:defRPr>
            </a:lvl1pPr>
          </a:lstStyle>
          <a:p>
            <a:r>
              <a:rPr lang="en-US"/>
              <a:t>Question 2</a:t>
            </a:r>
          </a:p>
        </p:txBody>
      </p:sp>
      <p:sp>
        <p:nvSpPr>
          <p:cNvPr id="8" name="Rectangle 7">
            <a:extLst>
              <a:ext uri="{FF2B5EF4-FFF2-40B4-BE49-F238E27FC236}">
                <a16:creationId xmlns:a16="http://schemas.microsoft.com/office/drawing/2014/main" id="{EEE53037-9755-4F42-ADE6-F038DDD1E603}"/>
              </a:ext>
            </a:extLst>
          </p:cNvPr>
          <p:cNvSpPr/>
          <p:nvPr/>
        </p:nvSpPr>
        <p:spPr>
          <a:xfrm>
            <a:off x="2892055" y="3429000"/>
            <a:ext cx="4999220" cy="1754326"/>
          </a:xfrm>
          <a:prstGeom prst="rect">
            <a:avLst/>
          </a:prstGeom>
          <a:solidFill>
            <a:schemeClr val="bg1">
              <a:alpha val="0"/>
            </a:schemeClr>
          </a:solidFill>
        </p:spPr>
        <p:txBody>
          <a:bodyPr wrap="square">
            <a:spAutoFit/>
          </a:bodyPr>
          <a:lstStyle/>
          <a:p>
            <a:pPr marL="342900" indent="-342900">
              <a:buFont typeface="+mj-lt"/>
              <a:buAutoNum type="alphaUcPeriod"/>
            </a:pPr>
            <a:r>
              <a:rPr lang="it-IT" sz="3600" dirty="0">
                <a:solidFill>
                  <a:schemeClr val="tx2"/>
                </a:solidFill>
              </a:rPr>
              <a:t> Sodium nitrate</a:t>
            </a:r>
          </a:p>
          <a:p>
            <a:pPr marL="342900" indent="-342900">
              <a:buFont typeface="+mj-lt"/>
              <a:buAutoNum type="alphaUcPeriod"/>
            </a:pPr>
            <a:r>
              <a:rPr lang="it-IT" sz="3600" dirty="0">
                <a:solidFill>
                  <a:schemeClr val="tx2"/>
                </a:solidFill>
              </a:rPr>
              <a:t> Strontium carbonate</a:t>
            </a:r>
          </a:p>
          <a:p>
            <a:pPr marL="342900" indent="-342900">
              <a:buFont typeface="+mj-lt"/>
              <a:buAutoNum type="alphaUcPeriod"/>
            </a:pPr>
            <a:r>
              <a:rPr lang="it-IT" sz="3600" dirty="0">
                <a:solidFill>
                  <a:schemeClr val="tx2"/>
                </a:solidFill>
              </a:rPr>
              <a:t> Copper chloride</a:t>
            </a:r>
          </a:p>
        </p:txBody>
      </p:sp>
    </p:spTree>
    <p:extLst>
      <p:ext uri="{BB962C8B-B14F-4D97-AF65-F5344CB8AC3E}">
        <p14:creationId xmlns:p14="http://schemas.microsoft.com/office/powerpoint/2010/main" val="19856141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Rounded Corners 15">
            <a:extLst>
              <a:ext uri="{FF2B5EF4-FFF2-40B4-BE49-F238E27FC236}">
                <a16:creationId xmlns:a16="http://schemas.microsoft.com/office/drawing/2014/main" id="{B0280F2C-4633-4EF7-920C-32A4C51C9E3A}"/>
              </a:ext>
            </a:extLst>
          </p:cNvPr>
          <p:cNvSpPr/>
          <p:nvPr/>
        </p:nvSpPr>
        <p:spPr>
          <a:xfrm>
            <a:off x="1626871" y="1430305"/>
            <a:ext cx="8938257" cy="1754326"/>
          </a:xfrm>
          <a:prstGeom prst="roundRect">
            <a:avLst>
              <a:gd name="adj" fmla="val 7421"/>
            </a:avLst>
          </a:prstGeom>
          <a:solidFill>
            <a:schemeClr val="accent2">
              <a:lumMod val="50000"/>
            </a:schemeClr>
          </a:solid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3600" b="1" dirty="0">
                <a:solidFill>
                  <a:prstClr val="white"/>
                </a:solidFill>
              </a:rPr>
              <a:t>Microsoft launched Office XP in which year?</a:t>
            </a:r>
          </a:p>
        </p:txBody>
      </p:sp>
      <p:sp>
        <p:nvSpPr>
          <p:cNvPr id="17" name="TextBox 16">
            <a:extLst>
              <a:ext uri="{FF2B5EF4-FFF2-40B4-BE49-F238E27FC236}">
                <a16:creationId xmlns:a16="http://schemas.microsoft.com/office/drawing/2014/main" id="{CC415551-EEAB-4430-8F07-E04037E6275D}"/>
              </a:ext>
            </a:extLst>
          </p:cNvPr>
          <p:cNvSpPr txBox="1"/>
          <p:nvPr/>
        </p:nvSpPr>
        <p:spPr>
          <a:xfrm>
            <a:off x="1523999" y="120306"/>
            <a:ext cx="9144000" cy="1029330"/>
          </a:xfrm>
          <a:prstGeom prst="rect">
            <a:avLst/>
          </a:prstGeom>
        </p:spPr>
        <p:txBody>
          <a:bodyPr vert="horz" lIns="68580" tIns="34290" rIns="68580" bIns="34290" rtlCol="0" anchor="b">
            <a:noAutofit/>
          </a:bodyPr>
          <a:lstStyle>
            <a:defPPr>
              <a:defRPr lang="en-US"/>
            </a:defPPr>
            <a:lvl1pPr algn="ctr" defTabSz="685800">
              <a:spcBef>
                <a:spcPct val="0"/>
              </a:spcBef>
              <a:defRPr sz="7000" b="1">
                <a:solidFill>
                  <a:schemeClr val="accent2">
                    <a:lumMod val="60000"/>
                    <a:lumOff val="40000"/>
                  </a:schemeClr>
                </a:solidFill>
                <a:latin typeface="Gotham Pro" panose="02000503040000020004"/>
                <a:cs typeface="Gotham Pro Black" panose="02000903040000020004" pitchFamily="50" charset="0"/>
              </a:defRPr>
            </a:lvl1pPr>
          </a:lstStyle>
          <a:p>
            <a:r>
              <a:rPr lang="en-US"/>
              <a:t>Question 3</a:t>
            </a:r>
          </a:p>
        </p:txBody>
      </p:sp>
      <p:sp>
        <p:nvSpPr>
          <p:cNvPr id="8" name="Rectangle 7">
            <a:extLst>
              <a:ext uri="{FF2B5EF4-FFF2-40B4-BE49-F238E27FC236}">
                <a16:creationId xmlns:a16="http://schemas.microsoft.com/office/drawing/2014/main" id="{EEE53037-9755-4F42-ADE6-F038DDD1E603}"/>
              </a:ext>
            </a:extLst>
          </p:cNvPr>
          <p:cNvSpPr/>
          <p:nvPr/>
        </p:nvSpPr>
        <p:spPr>
          <a:xfrm>
            <a:off x="3236961" y="3745970"/>
            <a:ext cx="4999220" cy="2308324"/>
          </a:xfrm>
          <a:prstGeom prst="rect">
            <a:avLst/>
          </a:prstGeom>
          <a:solidFill>
            <a:schemeClr val="bg1">
              <a:alpha val="0"/>
            </a:schemeClr>
          </a:solidFill>
        </p:spPr>
        <p:txBody>
          <a:bodyPr wrap="square">
            <a:spAutoFit/>
          </a:bodyPr>
          <a:lstStyle/>
          <a:p>
            <a:pPr marL="342900" indent="-342900">
              <a:buFont typeface="+mj-lt"/>
              <a:buAutoNum type="alphaUcPeriod"/>
            </a:pPr>
            <a:r>
              <a:rPr lang="en-US" sz="3600" dirty="0">
                <a:solidFill>
                  <a:schemeClr val="tx2"/>
                </a:solidFill>
              </a:rPr>
              <a:t> 1993</a:t>
            </a:r>
          </a:p>
          <a:p>
            <a:pPr marL="342900" indent="-342900">
              <a:buFont typeface="+mj-lt"/>
              <a:buAutoNum type="alphaUcPeriod"/>
            </a:pPr>
            <a:r>
              <a:rPr lang="en-US" sz="3600" dirty="0">
                <a:solidFill>
                  <a:schemeClr val="tx2"/>
                </a:solidFill>
              </a:rPr>
              <a:t> 1990</a:t>
            </a:r>
          </a:p>
          <a:p>
            <a:pPr marL="342900" indent="-342900">
              <a:buFont typeface="+mj-lt"/>
              <a:buAutoNum type="alphaUcPeriod"/>
            </a:pPr>
            <a:r>
              <a:rPr lang="en-US" sz="3600" dirty="0">
                <a:solidFill>
                  <a:schemeClr val="tx2"/>
                </a:solidFill>
              </a:rPr>
              <a:t> 1989</a:t>
            </a:r>
          </a:p>
          <a:p>
            <a:pPr marL="342900" indent="-342900">
              <a:buFont typeface="+mj-lt"/>
              <a:buAutoNum type="alphaUcPeriod"/>
            </a:pPr>
            <a:r>
              <a:rPr lang="en-US" sz="3600" dirty="0">
                <a:solidFill>
                  <a:schemeClr val="tx2"/>
                </a:solidFill>
              </a:rPr>
              <a:t> 1991</a:t>
            </a:r>
          </a:p>
        </p:txBody>
      </p:sp>
    </p:spTree>
    <p:extLst>
      <p:ext uri="{BB962C8B-B14F-4D97-AF65-F5344CB8AC3E}">
        <p14:creationId xmlns:p14="http://schemas.microsoft.com/office/powerpoint/2010/main" val="31201545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Rounded Corners 15">
            <a:extLst>
              <a:ext uri="{FF2B5EF4-FFF2-40B4-BE49-F238E27FC236}">
                <a16:creationId xmlns:a16="http://schemas.microsoft.com/office/drawing/2014/main" id="{B0280F2C-4633-4EF7-920C-32A4C51C9E3A}"/>
              </a:ext>
            </a:extLst>
          </p:cNvPr>
          <p:cNvSpPr/>
          <p:nvPr/>
        </p:nvSpPr>
        <p:spPr>
          <a:xfrm>
            <a:off x="1729742" y="1344486"/>
            <a:ext cx="8732515" cy="1766657"/>
          </a:xfrm>
          <a:prstGeom prst="roundRect">
            <a:avLst>
              <a:gd name="adj" fmla="val 7421"/>
            </a:avLst>
          </a:prstGeom>
          <a:solidFill>
            <a:schemeClr val="accent2">
              <a:lumMod val="50000"/>
            </a:schemeClr>
          </a:solid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3600" b="1" dirty="0">
                <a:solidFill>
                  <a:prstClr val="white"/>
                </a:solidFill>
              </a:rPr>
              <a:t>King Louis XIV’s Palace of Versailles contained over 150 pieces of furniture made entirely of what?</a:t>
            </a:r>
          </a:p>
        </p:txBody>
      </p:sp>
      <p:sp>
        <p:nvSpPr>
          <p:cNvPr id="17" name="TextBox 16">
            <a:extLst>
              <a:ext uri="{FF2B5EF4-FFF2-40B4-BE49-F238E27FC236}">
                <a16:creationId xmlns:a16="http://schemas.microsoft.com/office/drawing/2014/main" id="{CC415551-EEAB-4430-8F07-E04037E6275D}"/>
              </a:ext>
            </a:extLst>
          </p:cNvPr>
          <p:cNvSpPr txBox="1"/>
          <p:nvPr/>
        </p:nvSpPr>
        <p:spPr>
          <a:xfrm>
            <a:off x="1524000" y="98856"/>
            <a:ext cx="9144000" cy="1029330"/>
          </a:xfrm>
          <a:prstGeom prst="rect">
            <a:avLst/>
          </a:prstGeom>
        </p:spPr>
        <p:txBody>
          <a:bodyPr vert="horz" lIns="68580" tIns="34290" rIns="68580" bIns="34290" rtlCol="0" anchor="b">
            <a:noAutofit/>
          </a:bodyPr>
          <a:lstStyle>
            <a:defPPr>
              <a:defRPr lang="en-US"/>
            </a:defPPr>
            <a:lvl1pPr algn="ctr" defTabSz="685800">
              <a:spcBef>
                <a:spcPct val="0"/>
              </a:spcBef>
              <a:defRPr sz="7000" b="1">
                <a:solidFill>
                  <a:schemeClr val="accent2">
                    <a:lumMod val="60000"/>
                    <a:lumOff val="40000"/>
                  </a:schemeClr>
                </a:solidFill>
                <a:latin typeface="Gotham Pro" panose="02000503040000020004"/>
                <a:cs typeface="Gotham Pro Black" panose="02000903040000020004" pitchFamily="50" charset="0"/>
              </a:defRPr>
            </a:lvl1pPr>
          </a:lstStyle>
          <a:p>
            <a:r>
              <a:rPr lang="en-US"/>
              <a:t>Question 4</a:t>
            </a:r>
          </a:p>
        </p:txBody>
      </p:sp>
      <p:sp>
        <p:nvSpPr>
          <p:cNvPr id="8" name="Rectangle 7">
            <a:extLst>
              <a:ext uri="{FF2B5EF4-FFF2-40B4-BE49-F238E27FC236}">
                <a16:creationId xmlns:a16="http://schemas.microsoft.com/office/drawing/2014/main" id="{EEE53037-9755-4F42-ADE6-F038DDD1E603}"/>
              </a:ext>
            </a:extLst>
          </p:cNvPr>
          <p:cNvSpPr/>
          <p:nvPr/>
        </p:nvSpPr>
        <p:spPr>
          <a:xfrm>
            <a:off x="3249319" y="3429000"/>
            <a:ext cx="4999220" cy="1754326"/>
          </a:xfrm>
          <a:prstGeom prst="rect">
            <a:avLst/>
          </a:prstGeom>
          <a:solidFill>
            <a:schemeClr val="bg1">
              <a:alpha val="0"/>
            </a:schemeClr>
          </a:solidFill>
        </p:spPr>
        <p:txBody>
          <a:bodyPr wrap="square">
            <a:spAutoFit/>
          </a:bodyPr>
          <a:lstStyle/>
          <a:p>
            <a:pPr marL="342900" indent="-342900">
              <a:buFont typeface="+mj-lt"/>
              <a:buAutoNum type="alphaUcPeriod"/>
            </a:pPr>
            <a:r>
              <a:rPr lang="en-US" sz="3600" dirty="0">
                <a:solidFill>
                  <a:schemeClr val="tx2"/>
                </a:solidFill>
              </a:rPr>
              <a:t> Silver</a:t>
            </a:r>
          </a:p>
          <a:p>
            <a:pPr marL="342900" indent="-342900">
              <a:buFont typeface="+mj-lt"/>
              <a:buAutoNum type="alphaUcPeriod"/>
            </a:pPr>
            <a:r>
              <a:rPr lang="en-US" sz="3600" dirty="0">
                <a:solidFill>
                  <a:schemeClr val="tx2"/>
                </a:solidFill>
              </a:rPr>
              <a:t> Ivory</a:t>
            </a:r>
          </a:p>
          <a:p>
            <a:pPr marL="342900" indent="-342900">
              <a:buFont typeface="+mj-lt"/>
              <a:buAutoNum type="alphaUcPeriod"/>
            </a:pPr>
            <a:r>
              <a:rPr lang="en-US" sz="3600" dirty="0">
                <a:solidFill>
                  <a:schemeClr val="tx2"/>
                </a:solidFill>
              </a:rPr>
              <a:t> Ebony</a:t>
            </a:r>
          </a:p>
        </p:txBody>
      </p:sp>
    </p:spTree>
    <p:extLst>
      <p:ext uri="{BB962C8B-B14F-4D97-AF65-F5344CB8AC3E}">
        <p14:creationId xmlns:p14="http://schemas.microsoft.com/office/powerpoint/2010/main" val="31567458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Rounded Corners 15">
            <a:extLst>
              <a:ext uri="{FF2B5EF4-FFF2-40B4-BE49-F238E27FC236}">
                <a16:creationId xmlns:a16="http://schemas.microsoft.com/office/drawing/2014/main" id="{B0280F2C-4633-4EF7-920C-32A4C51C9E3A}"/>
              </a:ext>
            </a:extLst>
          </p:cNvPr>
          <p:cNvSpPr/>
          <p:nvPr/>
        </p:nvSpPr>
        <p:spPr>
          <a:xfrm>
            <a:off x="1729743" y="1757780"/>
            <a:ext cx="8938257" cy="1260628"/>
          </a:xfrm>
          <a:prstGeom prst="roundRect">
            <a:avLst>
              <a:gd name="adj" fmla="val 7421"/>
            </a:avLst>
          </a:prstGeom>
          <a:solidFill>
            <a:schemeClr val="accent2">
              <a:lumMod val="50000"/>
            </a:schemeClr>
          </a:solid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3600" b="1" dirty="0">
                <a:solidFill>
                  <a:prstClr val="white"/>
                </a:solidFill>
              </a:rPr>
              <a:t>Microsoft launched Windows XP in which year?</a:t>
            </a:r>
          </a:p>
        </p:txBody>
      </p:sp>
      <p:sp>
        <p:nvSpPr>
          <p:cNvPr id="17" name="TextBox 16">
            <a:extLst>
              <a:ext uri="{FF2B5EF4-FFF2-40B4-BE49-F238E27FC236}">
                <a16:creationId xmlns:a16="http://schemas.microsoft.com/office/drawing/2014/main" id="{CC415551-EEAB-4430-8F07-E04037E6275D}"/>
              </a:ext>
            </a:extLst>
          </p:cNvPr>
          <p:cNvSpPr txBox="1"/>
          <p:nvPr/>
        </p:nvSpPr>
        <p:spPr>
          <a:xfrm>
            <a:off x="1524000" y="0"/>
            <a:ext cx="9144000" cy="1029330"/>
          </a:xfrm>
          <a:prstGeom prst="rect">
            <a:avLst/>
          </a:prstGeom>
        </p:spPr>
        <p:txBody>
          <a:bodyPr vert="horz" lIns="68580" tIns="34290" rIns="68580" bIns="34290" rtlCol="0" anchor="b">
            <a:noAutofit/>
          </a:bodyPr>
          <a:lstStyle>
            <a:defPPr>
              <a:defRPr lang="en-US"/>
            </a:defPPr>
            <a:lvl1pPr algn="ctr" defTabSz="685800">
              <a:spcBef>
                <a:spcPct val="0"/>
              </a:spcBef>
              <a:defRPr sz="7000" b="1">
                <a:solidFill>
                  <a:schemeClr val="accent2">
                    <a:lumMod val="60000"/>
                    <a:lumOff val="40000"/>
                  </a:schemeClr>
                </a:solidFill>
                <a:latin typeface="Gotham Pro" panose="02000503040000020004"/>
                <a:cs typeface="Gotham Pro Black" panose="02000903040000020004" pitchFamily="50" charset="0"/>
              </a:defRPr>
            </a:lvl1pPr>
          </a:lstStyle>
          <a:p>
            <a:r>
              <a:rPr lang="en-US"/>
              <a:t>Question 5</a:t>
            </a:r>
          </a:p>
        </p:txBody>
      </p:sp>
      <p:sp>
        <p:nvSpPr>
          <p:cNvPr id="8" name="Rectangle 7">
            <a:extLst>
              <a:ext uri="{FF2B5EF4-FFF2-40B4-BE49-F238E27FC236}">
                <a16:creationId xmlns:a16="http://schemas.microsoft.com/office/drawing/2014/main" id="{EEE53037-9755-4F42-ADE6-F038DDD1E603}"/>
              </a:ext>
            </a:extLst>
          </p:cNvPr>
          <p:cNvSpPr/>
          <p:nvPr/>
        </p:nvSpPr>
        <p:spPr>
          <a:xfrm>
            <a:off x="3596390" y="3540545"/>
            <a:ext cx="4999220" cy="2308324"/>
          </a:xfrm>
          <a:prstGeom prst="rect">
            <a:avLst/>
          </a:prstGeom>
          <a:solidFill>
            <a:schemeClr val="bg1">
              <a:alpha val="0"/>
            </a:schemeClr>
          </a:solidFill>
        </p:spPr>
        <p:txBody>
          <a:bodyPr wrap="square">
            <a:spAutoFit/>
          </a:bodyPr>
          <a:lstStyle/>
          <a:p>
            <a:pPr marL="342900" indent="-342900">
              <a:buFont typeface="+mj-lt"/>
              <a:buAutoNum type="alphaUcPeriod"/>
            </a:pPr>
            <a:r>
              <a:rPr lang="en-US" sz="3600" dirty="0">
                <a:solidFill>
                  <a:schemeClr val="tx2"/>
                </a:solidFill>
              </a:rPr>
              <a:t> 2000</a:t>
            </a:r>
          </a:p>
          <a:p>
            <a:pPr marL="342900" indent="-342900">
              <a:buFont typeface="+mj-lt"/>
              <a:buAutoNum type="alphaUcPeriod"/>
            </a:pPr>
            <a:r>
              <a:rPr lang="en-US" sz="3600" dirty="0">
                <a:solidFill>
                  <a:schemeClr val="tx2"/>
                </a:solidFill>
              </a:rPr>
              <a:t> 2002</a:t>
            </a:r>
          </a:p>
          <a:p>
            <a:pPr marL="342900" indent="-342900">
              <a:buFont typeface="+mj-lt"/>
              <a:buAutoNum type="alphaUcPeriod"/>
            </a:pPr>
            <a:r>
              <a:rPr lang="en-US" sz="3600" dirty="0">
                <a:solidFill>
                  <a:schemeClr val="tx2"/>
                </a:solidFill>
              </a:rPr>
              <a:t> 2001</a:t>
            </a:r>
          </a:p>
          <a:p>
            <a:pPr marL="342900" indent="-342900">
              <a:buFont typeface="+mj-lt"/>
              <a:buAutoNum type="alphaUcPeriod"/>
            </a:pPr>
            <a:r>
              <a:rPr lang="en-US" sz="3600" dirty="0">
                <a:solidFill>
                  <a:schemeClr val="tx2"/>
                </a:solidFill>
              </a:rPr>
              <a:t> 1999</a:t>
            </a:r>
          </a:p>
        </p:txBody>
      </p:sp>
    </p:spTree>
    <p:extLst>
      <p:ext uri="{BB962C8B-B14F-4D97-AF65-F5344CB8AC3E}">
        <p14:creationId xmlns:p14="http://schemas.microsoft.com/office/powerpoint/2010/main" val="152691305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EKKOFORMATS" val="&lt;MekkoFormats&gt;&lt;NumberFormat DecimalSeparator=&quot;.&quot; ThousandSeparator=&quot;,&quot; NegativeNumberFormat=&quot;1&quot; /&gt;&lt;Font&gt;&lt;Output_Font_Name Default=&quot;Arial&quot; UsePPTTheme=&quot;True&quot; /&gt;&lt;/Font&gt;&lt;DateFormat CultureID=&quot;1033&quot; FormatString=&quot;M/d/yyyy&quot; /&gt;&lt;/MekkoFormats&gt;"/>
</p:tagLst>
</file>

<file path=ppt/theme/theme1.xml><?xml version="1.0" encoding="utf-8"?>
<a:theme xmlns:a="http://schemas.openxmlformats.org/drawingml/2006/main" name="1_9-51056_Build 2019 Keynote_Light Gray Template">
  <a:themeElements>
    <a:clrScheme name="MVP Summit 2020 1">
      <a:dk1>
        <a:srgbClr val="000000"/>
      </a:dk1>
      <a:lt1>
        <a:srgbClr val="FFFFFF"/>
      </a:lt1>
      <a:dk2>
        <a:srgbClr val="243A5E"/>
      </a:dk2>
      <a:lt2>
        <a:srgbClr val="E6E6E6"/>
      </a:lt2>
      <a:accent1>
        <a:srgbClr val="0078D4"/>
      </a:accent1>
      <a:accent2>
        <a:srgbClr val="50E6FF"/>
      </a:accent2>
      <a:accent3>
        <a:srgbClr val="008575"/>
      </a:accent3>
      <a:accent4>
        <a:srgbClr val="274B47"/>
      </a:accent4>
      <a:accent5>
        <a:srgbClr val="D83B01"/>
      </a:accent5>
      <a:accent6>
        <a:srgbClr val="FF9349"/>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VP20_Summit_PPT_Designer_Final.potx" id="{ABE74EFB-5AF6-4489-A466-F67FD8D38016}" vid="{ACDA2A1A-02D8-4833-BC41-6E40FCB84C0B}"/>
    </a:ext>
  </a:extLst>
</a:theme>
</file>

<file path=ppt/theme/theme2.xml><?xml version="1.0" encoding="utf-8"?>
<a:theme xmlns:a="http://schemas.openxmlformats.org/drawingml/2006/main" name="9-51056_Build 2019 Keynote_Light Gray Template">
  <a:themeElements>
    <a:clrScheme name="MVP Summit 2020 1">
      <a:dk1>
        <a:srgbClr val="000000"/>
      </a:dk1>
      <a:lt1>
        <a:srgbClr val="FFFFFF"/>
      </a:lt1>
      <a:dk2>
        <a:srgbClr val="243A5E"/>
      </a:dk2>
      <a:lt2>
        <a:srgbClr val="E6E6E6"/>
      </a:lt2>
      <a:accent1>
        <a:srgbClr val="0078D4"/>
      </a:accent1>
      <a:accent2>
        <a:srgbClr val="50E6FF"/>
      </a:accent2>
      <a:accent3>
        <a:srgbClr val="008575"/>
      </a:accent3>
      <a:accent4>
        <a:srgbClr val="274B47"/>
      </a:accent4>
      <a:accent5>
        <a:srgbClr val="D83B01"/>
      </a:accent5>
      <a:accent6>
        <a:srgbClr val="FF9349"/>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VP20_Summit_PPT_Designer_Final.potx" id="{ABE74EFB-5AF6-4489-A466-F67FD8D38016}" vid="{71861287-45C5-4471-BC3E-20CEDA001812}"/>
    </a:ext>
  </a:extLst>
</a:theme>
</file>

<file path=ppt/theme/theme3.xml><?xml version="1.0" encoding="utf-8"?>
<a:theme xmlns:a="http://schemas.openxmlformats.org/drawingml/2006/main" name="1_9-51056_Build 2019 Keynote_Light Gray Template">
  <a:themeElements>
    <a:clrScheme name="Custom 1">
      <a:dk1>
        <a:srgbClr val="000000"/>
      </a:dk1>
      <a:lt1>
        <a:srgbClr val="FFFFFF"/>
      </a:lt1>
      <a:dk2>
        <a:srgbClr val="243A5E"/>
      </a:dk2>
      <a:lt2>
        <a:srgbClr val="E6E6E6"/>
      </a:lt2>
      <a:accent1>
        <a:srgbClr val="0078D4"/>
      </a:accent1>
      <a:accent2>
        <a:srgbClr val="243A5E"/>
      </a:accent2>
      <a:accent3>
        <a:srgbClr val="008575"/>
      </a:accent3>
      <a:accent4>
        <a:srgbClr val="274B47"/>
      </a:accent4>
      <a:accent5>
        <a:srgbClr val="D83B01"/>
      </a:accent5>
      <a:accent6>
        <a:srgbClr val="FF9349"/>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VP20_Summit_PPT_Designer_Final.potx" id="{ABE74EFB-5AF6-4489-A466-F67FD8D38016}" vid="{ACDA2A1A-02D8-4833-BC41-6E40FCB84C0B}"/>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700" row="8">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56C98473-CB6B-4A50-916F-E2EA15D0BC80}">
  <we:reference id="wa104178141" version="4.3.3.0" store="en-US" storeType="OMEX"/>
  <we:alternateReferences>
    <we:reference id="WA104178141" version="4.3.3.0" store="" storeType="OMEX"/>
  </we:alternateReferences>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5AC499299398148A95C7E07787A3991" ma:contentTypeVersion="5" ma:contentTypeDescription="Create a new document." ma:contentTypeScope="" ma:versionID="b1e80aa610614040450f27dc5727ffca">
  <xsd:schema xmlns:xsd="http://www.w3.org/2001/XMLSchema" xmlns:xs="http://www.w3.org/2001/XMLSchema" xmlns:p="http://schemas.microsoft.com/office/2006/metadata/properties" xmlns:ns2="0c8fbd91-8d19-44e5-b61f-5f0738998dac" targetNamespace="http://schemas.microsoft.com/office/2006/metadata/properties" ma:root="true" ma:fieldsID="32cfad352f73452ce218b7ec969be4c1" ns2:_="">
    <xsd:import namespace="0c8fbd91-8d19-44e5-b61f-5f0738998dac"/>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c8fbd91-8d19-44e5-b61f-5f0738998da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6E37244-81AC-4C47-8541-58C6AE499F8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c8fbd91-8d19-44e5-b61f-5f0738998da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F990F116-B58F-4255-B05B-DA3808E0E5C6}">
  <ds:schemaRefs>
    <ds:schemaRef ds:uri="15e2b59e-971f-41b8-bcf1-75f6af89ff9b"/>
    <ds:schemaRef ds:uri="c1414a18-de03-4c76-82ca-c5beefe1c767"/>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microsoft.com/sharepoint/v3"/>
    <ds:schemaRef ds:uri="http://schemas.openxmlformats.org/package/2006/metadata/core-properties"/>
    <ds:schemaRef ds:uri="http://www.w3.org/XML/1998/namespace"/>
    <ds:schemaRef ds:uri="8ab10d4d-3dbd-4709-970c-b9918b9dd79c"/>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1_9-51056_Build 2019 Keynote_Light Gray Template</Template>
  <TotalTime>11</TotalTime>
  <Words>1272</Words>
  <Application>Microsoft Office PowerPoint</Application>
  <PresentationFormat>Widescreen</PresentationFormat>
  <Paragraphs>293</Paragraphs>
  <Slides>48</Slides>
  <Notes>37</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48</vt:i4>
      </vt:variant>
    </vt:vector>
  </HeadingPairs>
  <TitlesOfParts>
    <vt:vector size="58" baseType="lpstr">
      <vt:lpstr>Arial</vt:lpstr>
      <vt:lpstr>Calibri</vt:lpstr>
      <vt:lpstr>Gotham Pro</vt:lpstr>
      <vt:lpstr>Segoe UI</vt:lpstr>
      <vt:lpstr>Segoe UI Semibold</vt:lpstr>
      <vt:lpstr>Times New Roman</vt:lpstr>
      <vt:lpstr>Wingdings</vt:lpstr>
      <vt:lpstr>1_9-51056_Build 2019 Keynote_Light Gray Template</vt:lpstr>
      <vt:lpstr>9-51056_Build 2019 Keynote_Light Gray Template</vt:lpstr>
      <vt:lpstr>1_9-51056_Build 2019 Keynote_Light Gray Template</vt:lpstr>
      <vt:lpstr>MVP Global Summit</vt:lpstr>
      <vt:lpstr>Microsoft confidential</vt:lpstr>
      <vt:lpstr>Inclusive Session Guidelines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&lt;Comms manager name here&gt;</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MVP Global Summit</dc:title>
  <dc:subject>Build 2019</dc:subject>
  <dc:creator>Julien Tauban</dc:creator>
  <cp:keywords/>
  <dc:description/>
  <cp:lastModifiedBy>Greg Nash</cp:lastModifiedBy>
  <cp:revision>43</cp:revision>
  <dcterms:created xsi:type="dcterms:W3CDTF">2021-01-06T14:10:54Z</dcterms:created>
  <dcterms:modified xsi:type="dcterms:W3CDTF">2021-03-28T22:39:26Z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0x010100B5AC499299398148A95C7E07787A3991</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MSIP_Label_f42aa342-8706-4288-bd11-ebb85995028c_Enabled">
    <vt:lpwstr>True</vt:lpwstr>
  </property>
  <property fmtid="{D5CDD505-2E9C-101B-9397-08002B2CF9AE}" pid="12" name="MSIP_Label_f42aa342-8706-4288-bd11-ebb85995028c_SiteId">
    <vt:lpwstr>72f988bf-86f1-41af-91ab-2d7cd011db47</vt:lpwstr>
  </property>
  <property fmtid="{D5CDD505-2E9C-101B-9397-08002B2CF9AE}" pid="13" name="MSIP_Label_f42aa342-8706-4288-bd11-ebb85995028c_Ref">
    <vt:lpwstr>https://api.informationprotection.azure.com/api/72f988bf-86f1-41af-91ab-2d7cd011db47</vt:lpwstr>
  </property>
  <property fmtid="{D5CDD505-2E9C-101B-9397-08002B2CF9AE}" pid="14" name="MSIP_Label_f42aa342-8706-4288-bd11-ebb85995028c_SetDate">
    <vt:lpwstr>2017-08-29T14:27:20.8568347-07:00</vt:lpwstr>
  </property>
  <property fmtid="{D5CDD505-2E9C-101B-9397-08002B2CF9AE}" pid="15" name="MSIP_Label_f42aa342-8706-4288-bd11-ebb85995028c_Name">
    <vt:lpwstr>General</vt:lpwstr>
  </property>
  <property fmtid="{D5CDD505-2E9C-101B-9397-08002B2CF9AE}" pid="16" name="MSIP_Label_f42aa342-8706-4288-bd11-ebb85995028c_Extended_MSFT_Method">
    <vt:lpwstr>Automatic</vt:lpwstr>
  </property>
  <property fmtid="{D5CDD505-2E9C-101B-9397-08002B2CF9AE}" pid="17" name="Sensitivity">
    <vt:lpwstr>General</vt:lpwstr>
  </property>
</Properties>
</file>