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50"/>
  </p:notesMasterIdLst>
  <p:handoutMasterIdLst>
    <p:handoutMasterId r:id="rId51"/>
  </p:handoutMasterIdLst>
  <p:sldIdLst>
    <p:sldId id="9031" r:id="rId5"/>
    <p:sldId id="8909" r:id="rId6"/>
    <p:sldId id="9032" r:id="rId7"/>
    <p:sldId id="9037" r:id="rId8"/>
    <p:sldId id="9036" r:id="rId9"/>
    <p:sldId id="9035" r:id="rId10"/>
    <p:sldId id="9034" r:id="rId11"/>
    <p:sldId id="9033" r:id="rId12"/>
    <p:sldId id="9038" r:id="rId13"/>
    <p:sldId id="9043" r:id="rId14"/>
    <p:sldId id="9042" r:id="rId15"/>
    <p:sldId id="9041" r:id="rId16"/>
    <p:sldId id="9040" r:id="rId17"/>
    <p:sldId id="9039" r:id="rId18"/>
    <p:sldId id="9044" r:id="rId19"/>
    <p:sldId id="9045" r:id="rId20"/>
    <p:sldId id="9066" r:id="rId21"/>
    <p:sldId id="9071" r:id="rId22"/>
    <p:sldId id="9070" r:id="rId23"/>
    <p:sldId id="9046" r:id="rId24"/>
    <p:sldId id="9047" r:id="rId25"/>
    <p:sldId id="9048" r:id="rId26"/>
    <p:sldId id="9049" r:id="rId27"/>
    <p:sldId id="9050" r:id="rId28"/>
    <p:sldId id="9051" r:id="rId29"/>
    <p:sldId id="9052" r:id="rId30"/>
    <p:sldId id="9053" r:id="rId31"/>
    <p:sldId id="9054" r:id="rId32"/>
    <p:sldId id="9055" r:id="rId33"/>
    <p:sldId id="9056" r:id="rId34"/>
    <p:sldId id="9057" r:id="rId35"/>
    <p:sldId id="9058" r:id="rId36"/>
    <p:sldId id="9059" r:id="rId37"/>
    <p:sldId id="9060" r:id="rId38"/>
    <p:sldId id="9067" r:id="rId39"/>
    <p:sldId id="9072" r:id="rId40"/>
    <p:sldId id="9069" r:id="rId41"/>
    <p:sldId id="9061" r:id="rId42"/>
    <p:sldId id="9062" r:id="rId43"/>
    <p:sldId id="9063" r:id="rId44"/>
    <p:sldId id="9064" r:id="rId45"/>
    <p:sldId id="9065" r:id="rId46"/>
    <p:sldId id="9068" r:id="rId47"/>
    <p:sldId id="9073" r:id="rId48"/>
    <p:sldId id="9003" r:id="rId49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6C7E8AD-4C06-490E-9C48-395FF736A89F}">
          <p14:sldIdLst/>
        </p14:section>
        <p14:section name="Intro" id="{E6C446D8-8F18-49A5-B599-A1807FF8B160}">
          <p14:sldIdLst>
            <p14:sldId id="9031"/>
          </p14:sldIdLst>
        </p14:section>
        <p14:section name="Round 1" id="{7B7D8385-03C6-454A-90BA-C63BC7208DAC}">
          <p14:sldIdLst>
            <p14:sldId id="8909"/>
            <p14:sldId id="9032"/>
            <p14:sldId id="9037"/>
            <p14:sldId id="9036"/>
            <p14:sldId id="9035"/>
            <p14:sldId id="9034"/>
            <p14:sldId id="9033"/>
            <p14:sldId id="9038"/>
            <p14:sldId id="9043"/>
            <p14:sldId id="9042"/>
            <p14:sldId id="9041"/>
            <p14:sldId id="9040"/>
            <p14:sldId id="9039"/>
            <p14:sldId id="9044"/>
            <p14:sldId id="9045"/>
            <p14:sldId id="9066"/>
            <p14:sldId id="9071"/>
            <p14:sldId id="9070"/>
          </p14:sldIdLst>
        </p14:section>
        <p14:section name="Round 2" id="{E176143F-2FC9-4786-AAEC-0D109A945813}">
          <p14:sldIdLst>
            <p14:sldId id="9046"/>
            <p14:sldId id="9047"/>
            <p14:sldId id="9048"/>
            <p14:sldId id="9049"/>
            <p14:sldId id="9050"/>
            <p14:sldId id="9051"/>
            <p14:sldId id="9052"/>
            <p14:sldId id="9053"/>
            <p14:sldId id="9054"/>
            <p14:sldId id="9055"/>
            <p14:sldId id="9056"/>
            <p14:sldId id="9057"/>
            <p14:sldId id="9058"/>
            <p14:sldId id="9059"/>
            <p14:sldId id="9060"/>
            <p14:sldId id="9067"/>
            <p14:sldId id="9072"/>
            <p14:sldId id="9069"/>
          </p14:sldIdLst>
        </p14:section>
        <p14:section name="Round 3" id="{9D01F595-D65B-47A8-A96D-7A161784F5C4}">
          <p14:sldIdLst>
            <p14:sldId id="9061"/>
            <p14:sldId id="9062"/>
            <p14:sldId id="9063"/>
            <p14:sldId id="9064"/>
            <p14:sldId id="9065"/>
            <p14:sldId id="9068"/>
            <p14:sldId id="9073"/>
          </p14:sldIdLst>
        </p14:section>
        <p14:section name="Close" id="{F482E639-0A70-4144-AA23-BECCBB11EEEC}">
          <p14:sldIdLst>
            <p14:sldId id="9003"/>
          </p14:sldIdLst>
        </p14:section>
        <p14:section name="Templates" id="{AABA3C9D-D065-4244-A389-629A2A001D5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y Holden" initials="AH" lastIdx="1" clrIdx="0">
    <p:extLst>
      <p:ext uri="{19B8F6BF-5375-455C-9EA6-DF929625EA0E}">
        <p15:presenceInfo xmlns:p15="http://schemas.microsoft.com/office/powerpoint/2012/main" userId="Amey Hol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DED"/>
    <a:srgbClr val="273468"/>
    <a:srgbClr val="027BB4"/>
    <a:srgbClr val="1D4425"/>
    <a:srgbClr val="225733"/>
    <a:srgbClr val="3F0463"/>
    <a:srgbClr val="027CB4"/>
    <a:srgbClr val="6ACA85"/>
    <a:srgbClr val="FEF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4AA4F-E3E5-4FB2-805F-E334186E1A9B}" v="680" dt="2021-03-27T22:49:15.835"/>
    <p1510:client id="{A3C5F80A-3740-458F-8865-A8DB15906532}" v="205" dt="2021-03-27T03:32:53.688"/>
    <p1510:client id="{B388006A-4A2D-43AC-B1B4-E5A8F6E429E3}" v="2" dt="2021-03-27T01:40:0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Nash" userId="be3fdb2b-dfd1-4e7d-bf98-732a3c13d47d" providerId="ADAL" clId="{3A74AA4F-E3E5-4FB2-805F-E334186E1A9B}"/>
    <pc:docChg chg="undo custSel addSld delSld modSld sldOrd modMainMaster modSection modNotesMaster">
      <pc:chgData name="Greg Nash" userId="be3fdb2b-dfd1-4e7d-bf98-732a3c13d47d" providerId="ADAL" clId="{3A74AA4F-E3E5-4FB2-805F-E334186E1A9B}" dt="2021-03-27T22:49:13.931" v="729"/>
      <pc:docMkLst>
        <pc:docMk/>
      </pc:docMkLst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2478431763" sldId="8899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19" creationId="{B40F57E2-8F09-47F9-BD65-15B9CE42D29A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1" creationId="{926506BB-D90A-41EA-8347-58FFA0BDCF8A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2" creationId="{69D632CC-7333-491A-85F4-84E45B47322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3" creationId="{D9C36359-4AC2-4B68-8CE0-8D71F7F3A8E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4" creationId="{54BD934B-A49D-4345-9438-AB410E82C5A1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478431763" sldId="8899"/>
            <ac:spMk id="125" creationId="{F068457E-3A54-4D5D-B4E6-AEA0D2F37B77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17" creationId="{37C792F1-A56A-47D4-9889-BD58DB1D43EC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18" creationId="{BE4F5BD6-A63A-4A3F-A281-CFB374330784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478431763" sldId="8899"/>
            <ac:grpSpMk id="120" creationId="{359F7C44-28FE-48AE-8534-88C4D3C35E69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6" creationId="{AF5DF64B-4AA8-40A1-A317-6F175841AA18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7" creationId="{9096B9D9-7798-465D-B0D1-B5721EB32B39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8" creationId="{CBF44210-AD63-470C-B362-DD2A0006CD99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29" creationId="{5DF1240A-4C97-4F21-B2DF-F4B1B1024F9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478431763" sldId="8899"/>
            <ac:picMk id="130" creationId="{5884910C-282D-4E1A-97B8-58C15C046C27}"/>
          </ac:picMkLst>
        </pc:picChg>
      </pc:sldChg>
      <pc:sldChg chg="addSp delSp modSp mod setBg chgLayout modNotes">
        <pc:chgData name="Greg Nash" userId="be3fdb2b-dfd1-4e7d-bf98-732a3c13d47d" providerId="ADAL" clId="{3A74AA4F-E3E5-4FB2-805F-E334186E1A9B}" dt="2021-03-27T22:40:30.329" v="708" actId="1076"/>
        <pc:sldMkLst>
          <pc:docMk/>
          <pc:sldMk cId="3317356481" sldId="8909"/>
        </pc:sldMkLst>
        <pc:spChg chg="add del mod">
          <ac:chgData name="Greg Nash" userId="be3fdb2b-dfd1-4e7d-bf98-732a3c13d47d" providerId="ADAL" clId="{3A74AA4F-E3E5-4FB2-805F-E334186E1A9B}" dt="2021-03-27T02:16:16.256" v="499" actId="478"/>
          <ac:spMkLst>
            <pc:docMk/>
            <pc:sldMk cId="3317356481" sldId="8909"/>
            <ac:spMk id="2" creationId="{A198D21D-5A11-486B-92EB-7E76DBF2D2C3}"/>
          </ac:spMkLst>
        </pc:spChg>
        <pc:spChg chg="mod">
          <ac:chgData name="Greg Nash" userId="be3fdb2b-dfd1-4e7d-bf98-732a3c13d47d" providerId="ADAL" clId="{3A74AA4F-E3E5-4FB2-805F-E334186E1A9B}" dt="2021-03-27T22:40:30.329" v="708" actId="1076"/>
          <ac:spMkLst>
            <pc:docMk/>
            <pc:sldMk cId="3317356481" sldId="890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38.842" v="460" actId="1076"/>
          <ac:spMkLst>
            <pc:docMk/>
            <pc:sldMk cId="3317356481" sldId="890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2:28.048" v="111" actId="207"/>
          <ac:spMkLst>
            <pc:docMk/>
            <pc:sldMk cId="3317356481" sldId="890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2" creationId="{BF4F3D1B-15AE-4F05-9023-745D1327F866}"/>
          </ac:spMkLst>
        </pc:spChg>
        <pc:spChg chg="del mod">
          <ac:chgData name="Greg Nash" userId="be3fdb2b-dfd1-4e7d-bf98-732a3c13d47d" providerId="ADAL" clId="{3A74AA4F-E3E5-4FB2-805F-E334186E1A9B}" dt="2021-03-27T01:45:02.008" v="13" actId="478"/>
          <ac:spMkLst>
            <pc:docMk/>
            <pc:sldMk cId="3317356481" sldId="890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01.610" v="12" actId="478"/>
          <ac:spMkLst>
            <pc:docMk/>
            <pc:sldMk cId="3317356481" sldId="890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45:04.211" v="14" actId="478"/>
          <ac:grpSpMkLst>
            <pc:docMk/>
            <pc:sldMk cId="3317356481" sldId="890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01.610" v="12" actId="478"/>
          <ac:grpSpMkLst>
            <pc:docMk/>
            <pc:sldMk cId="3317356481" sldId="8909"/>
            <ac:grpSpMk id="19" creationId="{99822D0C-65AC-4710-80B1-4E468330647D}"/>
          </ac:grpSpMkLst>
        </pc:grpChg>
        <pc:grpChg chg="del mod">
          <ac:chgData name="Greg Nash" userId="be3fdb2b-dfd1-4e7d-bf98-732a3c13d47d" providerId="ADAL" clId="{3A74AA4F-E3E5-4FB2-805F-E334186E1A9B}" dt="2021-03-27T01:45:01.610" v="12" actId="478"/>
          <ac:grpSpMkLst>
            <pc:docMk/>
            <pc:sldMk cId="3317356481" sldId="890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01.610" v="12" actId="478"/>
          <ac:picMkLst>
            <pc:docMk/>
            <pc:sldMk cId="3317356481" sldId="8909"/>
            <ac:picMk id="36" creationId="{2E4031B2-9827-406C-8910-9064190F287A}"/>
          </ac:picMkLst>
        </pc:picChg>
        <pc:picChg chg="del mod">
          <ac:chgData name="Greg Nash" userId="be3fdb2b-dfd1-4e7d-bf98-732a3c13d47d" providerId="ADAL" clId="{3A74AA4F-E3E5-4FB2-805F-E334186E1A9B}" dt="2021-03-27T01:45:01.610" v="12" actId="478"/>
          <ac:picMkLst>
            <pc:docMk/>
            <pc:sldMk cId="3317356481" sldId="8909"/>
            <ac:picMk id="42" creationId="{82FEDEED-87FD-4830-B9FB-BD7DE370E245}"/>
          </ac:picMkLst>
        </pc:picChg>
        <pc:picChg chg="del mod">
          <ac:chgData name="Greg Nash" userId="be3fdb2b-dfd1-4e7d-bf98-732a3c13d47d" providerId="ADAL" clId="{3A74AA4F-E3E5-4FB2-805F-E334186E1A9B}" dt="2021-03-27T01:45:01.150" v="11" actId="478"/>
          <ac:picMkLst>
            <pc:docMk/>
            <pc:sldMk cId="3317356481" sldId="8909"/>
            <ac:picMk id="43" creationId="{8CF0E946-4B56-4E8D-893B-541ED7FE1763}"/>
          </ac:picMkLst>
        </pc:picChg>
        <pc:picChg chg="del mod">
          <ac:chgData name="Greg Nash" userId="be3fdb2b-dfd1-4e7d-bf98-732a3c13d47d" providerId="ADAL" clId="{3A74AA4F-E3E5-4FB2-805F-E334186E1A9B}" dt="2021-03-27T01:45:00.755" v="10" actId="478"/>
          <ac:picMkLst>
            <pc:docMk/>
            <pc:sldMk cId="3317356481" sldId="8909"/>
            <ac:picMk id="44" creationId="{73FCA08A-48D4-4179-A9F8-61677A1EF006}"/>
          </ac:picMkLst>
        </pc:picChg>
        <pc:picChg chg="del mod">
          <ac:chgData name="Greg Nash" userId="be3fdb2b-dfd1-4e7d-bf98-732a3c13d47d" providerId="ADAL" clId="{3A74AA4F-E3E5-4FB2-805F-E334186E1A9B}" dt="2021-03-27T01:44:59.362" v="9" actId="478"/>
          <ac:picMkLst>
            <pc:docMk/>
            <pc:sldMk cId="3317356481" sldId="8909"/>
            <ac:picMk id="45" creationId="{E8E65040-63E4-487E-ACE2-33704692964D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3078571622" sldId="8998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2" creationId="{5EE3DF90-F249-4032-B980-AFC2F6113BF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3" creationId="{869B68E8-28E5-4706-B7EE-452DB6F5B1E7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6" creationId="{C280240F-4B41-4106-BCAA-73DC607D4BC1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8" creationId="{0FF93F81-A7FF-40AC-BAC1-DD03E8CD26DC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19" creationId="{57C31CE6-AA78-4693-87C6-7E905D63FEC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20" creationId="{14857392-85EA-4FD2-9290-717D32A52DD4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27" creationId="{EE4531ED-C232-4DB2-A928-06568CB67AF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78571622" sldId="8998"/>
            <ac:spMk id="31" creationId="{1E74D51A-0551-4F0F-8E8F-106897A7B3D4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4" creationId="{A537B59E-7F92-442C-9917-05563AB2CF82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5" creationId="{5573F0B7-8044-44A0-A7D3-77ED214451D2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78571622" sldId="8998"/>
            <ac:grpSpMk id="17" creationId="{8143199F-7C23-4541-908C-AA7FABC7999F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2" creationId="{8C889571-E771-4331-9E25-3CB50E12601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3" creationId="{3B9E5185-8A52-46DB-A029-DA6BC4CC551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4" creationId="{4A7A8198-F7BA-4AF0-AD80-8D74EFC0846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5" creationId="{96F0354F-4D55-45BE-9383-CC3EE9EEBB11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78571622" sldId="8998"/>
            <ac:picMk id="36" creationId="{7E048EB6-A1A0-4D0C-A596-83DF7D1823DC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2624543963" sldId="8999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12" creationId="{8605BBA5-97D2-4D1F-B24D-F6E4F3A9B80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20" creationId="{FEC2CE6B-E31A-4201-92DD-E0DC9AF40BC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27" creationId="{AC8E7161-71A6-4AD7-A6C6-63596F63C9B2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624543963" sldId="8999"/>
            <ac:spMk id="31" creationId="{5D2EAC9C-7EB4-4067-9E99-2DA2A2FACE2C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624543963" sldId="8999"/>
            <ac:grpSpMk id="14" creationId="{E751E5A7-7D04-451E-9E5B-80ECF916E1ED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3" creationId="{02AA4E62-2409-42F5-A9AB-10AB20D7CBB0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5" creationId="{99973C43-F1D1-44C6-89E0-56BE71602687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6" creationId="{DE12B0CC-5A66-4233-995F-F57982D52C07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7" creationId="{C7A74809-1622-4AA4-A6DE-D4AB633358C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8" creationId="{20AAA113-F224-4940-A2F2-0D58EF95BD4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624543963" sldId="8999"/>
            <ac:picMk id="19" creationId="{DA1616F2-7489-4979-9F2E-6E73CA1422EC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442363381" sldId="9000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42363381" sldId="9000"/>
            <ac:spMk id="4" creationId="{507D51B6-CDFD-4138-9967-5A6DB7CCED48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42363381" sldId="9000"/>
            <ac:grpSpMk id="2" creationId="{229F84F0-A550-44D5-91A7-FCAF61DBD05B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42363381" sldId="9000"/>
            <ac:grpSpMk id="5" creationId="{635C35A0-0FBD-4702-800A-42AD7117ED68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1" creationId="{EFBA986D-CD9C-46AE-8898-117BC3ACB02E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2" creationId="{5E9D2E1A-17A0-425C-83EA-921B94E8AD72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3" creationId="{E48D860F-8D29-44D2-8FEC-39E11F037C3B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4" creationId="{966D848E-4331-49C9-84ED-81796AA910F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42363381" sldId="9000"/>
            <ac:picMk id="15" creationId="{20468140-A0D6-4084-B969-6CB8DC8F6578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1900206943" sldId="9001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00206943" sldId="9001"/>
            <ac:spMk id="3" creationId="{513CE235-8226-4AE0-90D0-164E8D96C925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00206943" sldId="9001"/>
            <ac:grpSpMk id="2" creationId="{4A38E62D-AD13-4099-8CFC-C61EA768A0F1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00206943" sldId="9001"/>
            <ac:picMk id="4" creationId="{68877438-DB89-4D53-AADD-6CE5BB37414B}"/>
          </ac:picMkLst>
        </pc:picChg>
      </pc:sldChg>
      <pc:sldChg chg="modSp del mod setBg modShow">
        <pc:chgData name="Greg Nash" userId="be3fdb2b-dfd1-4e7d-bf98-732a3c13d47d" providerId="ADAL" clId="{3A74AA4F-E3E5-4FB2-805F-E334186E1A9B}" dt="2021-03-27T22:40:18.751" v="707" actId="2696"/>
        <pc:sldMkLst>
          <pc:docMk/>
          <pc:sldMk cId="4023427880" sldId="9002"/>
        </pc:sld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21" creationId="{C1FE358C-874D-4B04-AFE8-9A0A483CF29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23" creationId="{65A893A0-4376-4BBD-A43A-CAFCAD2137DC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23427880" sldId="9002"/>
            <ac:spMk id="32" creationId="{08AEF876-0DE8-4F22-985E-33663973523A}"/>
          </ac:spMkLst>
        </pc:s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23427880" sldId="9002"/>
            <ac:grpSpMk id="24" creationId="{00A4FDA4-6DC2-4B1E-BF4C-D4CA15602CC2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2" creationId="{966CE382-F287-4C5D-9EE9-9BA907746DB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5" creationId="{36250F25-2160-4AAF-B131-63FBF255E62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6" creationId="{978217C7-33C4-42B4-9721-FAFAF3FB104D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8" creationId="{605C554C-738F-4289-A92B-77B98BB82944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29" creationId="{AF8FB4D7-C26F-4331-8A8C-4AD85F3D70DE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23427880" sldId="9002"/>
            <ac:picMk id="30" creationId="{07A59D9F-5D04-46A7-9B45-DC7C01547B03}"/>
          </ac:picMkLst>
        </pc:picChg>
      </pc:sldChg>
      <pc:sldChg chg="modSp mod setBg">
        <pc:chgData name="Greg Nash" userId="be3fdb2b-dfd1-4e7d-bf98-732a3c13d47d" providerId="ADAL" clId="{3A74AA4F-E3E5-4FB2-805F-E334186E1A9B}" dt="2021-03-27T01:55:01.409" v="193" actId="108"/>
        <pc:sldMkLst>
          <pc:docMk/>
          <pc:sldMk cId="3490015441" sldId="9003"/>
        </pc:sldMkLst>
        <pc:spChg chg="mod">
          <ac:chgData name="Greg Nash" userId="be3fdb2b-dfd1-4e7d-bf98-732a3c13d47d" providerId="ADAL" clId="{3A74AA4F-E3E5-4FB2-805F-E334186E1A9B}" dt="2021-03-27T01:55:01.409" v="193" actId="108"/>
          <ac:spMkLst>
            <pc:docMk/>
            <pc:sldMk cId="3490015441" sldId="9003"/>
            <ac:spMk id="5" creationId="{5F77DFA2-7E51-4390-B29F-DF80FC47448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90015441" sldId="9003"/>
            <ac:spMk id="7" creationId="{31BB4DD8-53B2-40D0-AF46-AC1EB27ADAD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90015441" sldId="9003"/>
            <ac:spMk id="8" creationId="{390794B4-05D3-47F5-BAB0-F07A1972FD7D}"/>
          </ac:spMkLst>
        </pc:s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90015441" sldId="9003"/>
            <ac:picMk id="6" creationId="{5A516793-45D7-43F4-BCA0-C1E9FA860070}"/>
          </ac:picMkLst>
        </pc:picChg>
      </pc:sldChg>
      <pc:sldChg chg="addSp delSp modSp mod setBg">
        <pc:chgData name="Greg Nash" userId="be3fdb2b-dfd1-4e7d-bf98-732a3c13d47d" providerId="ADAL" clId="{3A74AA4F-E3E5-4FB2-805F-E334186E1A9B}" dt="2021-03-27T22:38:00.552" v="688" actId="1076"/>
        <pc:sldMkLst>
          <pc:docMk/>
          <pc:sldMk cId="1666704521" sldId="9031"/>
        </pc:sldMkLst>
        <pc:spChg chg="add mod">
          <ac:chgData name="Greg Nash" userId="be3fdb2b-dfd1-4e7d-bf98-732a3c13d47d" providerId="ADAL" clId="{3A74AA4F-E3E5-4FB2-805F-E334186E1A9B}" dt="2021-03-27T01:51:45.289" v="105" actId="207"/>
          <ac:spMkLst>
            <pc:docMk/>
            <pc:sldMk cId="1666704521" sldId="9031"/>
            <ac:spMk id="3" creationId="{29CBE3C2-0EA2-4DD4-889D-9C7DA4ACC776}"/>
          </ac:spMkLst>
        </pc:spChg>
        <pc:spChg chg="add mod">
          <ac:chgData name="Greg Nash" userId="be3fdb2b-dfd1-4e7d-bf98-732a3c13d47d" providerId="ADAL" clId="{3A74AA4F-E3E5-4FB2-805F-E334186E1A9B}" dt="2021-03-27T02:21:52.506" v="602" actId="207"/>
          <ac:spMkLst>
            <pc:docMk/>
            <pc:sldMk cId="1666704521" sldId="9031"/>
            <ac:spMk id="12" creationId="{AC93350A-6FF0-4D78-A2C9-3AC3B01143E1}"/>
          </ac:spMkLst>
        </pc:spChg>
        <pc:spChg chg="add mod">
          <ac:chgData name="Greg Nash" userId="be3fdb2b-dfd1-4e7d-bf98-732a3c13d47d" providerId="ADAL" clId="{3A74AA4F-E3E5-4FB2-805F-E334186E1A9B}" dt="2021-03-27T02:22:44.088" v="623" actId="20577"/>
          <ac:spMkLst>
            <pc:docMk/>
            <pc:sldMk cId="1666704521" sldId="9031"/>
            <ac:spMk id="13" creationId="{F275F0A6-9823-4523-80C0-6DD4E1799FCE}"/>
          </ac:spMkLst>
        </pc:spChg>
        <pc:spChg chg="add mod">
          <ac:chgData name="Greg Nash" userId="be3fdb2b-dfd1-4e7d-bf98-732a3c13d47d" providerId="ADAL" clId="{3A74AA4F-E3E5-4FB2-805F-E334186E1A9B}" dt="2021-03-27T01:51:38.868" v="104"/>
          <ac:spMkLst>
            <pc:docMk/>
            <pc:sldMk cId="1666704521" sldId="9031"/>
            <ac:spMk id="14" creationId="{5E3AB3A4-8FB6-426B-9924-CE48B5523CEB}"/>
          </ac:spMkLst>
        </pc:spChg>
        <pc:grpChg chg="add del mod">
          <ac:chgData name="Greg Nash" userId="be3fdb2b-dfd1-4e7d-bf98-732a3c13d47d" providerId="ADAL" clId="{3A74AA4F-E3E5-4FB2-805F-E334186E1A9B}" dt="2021-03-27T22:34:10.268" v="651" actId="478"/>
          <ac:grpSpMkLst>
            <pc:docMk/>
            <pc:sldMk cId="1666704521" sldId="9031"/>
            <ac:grpSpMk id="6" creationId="{8777E6F2-4A82-49E6-A38A-8CA557A571AB}"/>
          </ac:grpSpMkLst>
        </pc:grpChg>
        <pc:grpChg chg="add mod">
          <ac:chgData name="Greg Nash" userId="be3fdb2b-dfd1-4e7d-bf98-732a3c13d47d" providerId="ADAL" clId="{3A74AA4F-E3E5-4FB2-805F-E334186E1A9B}" dt="2021-03-27T22:38:00.552" v="688" actId="1076"/>
          <ac:grpSpMkLst>
            <pc:docMk/>
            <pc:sldMk cId="1666704521" sldId="9031"/>
            <ac:grpSpMk id="25" creationId="{758608AC-22E0-4F31-B175-152F252B23DA}"/>
          </ac:grpSpMkLst>
        </pc:grpChg>
        <pc:picChg chg="add mod">
          <ac:chgData name="Greg Nash" userId="be3fdb2b-dfd1-4e7d-bf98-732a3c13d47d" providerId="ADAL" clId="{3A74AA4F-E3E5-4FB2-805F-E334186E1A9B}" dt="2021-03-27T01:51:38.868" v="104"/>
          <ac:picMkLst>
            <pc:docMk/>
            <pc:sldMk cId="1666704521" sldId="9031"/>
            <ac:picMk id="4" creationId="{11C8E3D4-B2F7-4E05-9FB8-5243F4F91A2D}"/>
          </ac:picMkLst>
        </pc:picChg>
        <pc:picChg chg="add del mod">
          <ac:chgData name="Greg Nash" userId="be3fdb2b-dfd1-4e7d-bf98-732a3c13d47d" providerId="ADAL" clId="{3A74AA4F-E3E5-4FB2-805F-E334186E1A9B}" dt="2021-03-27T22:32:20.490" v="627" actId="478"/>
          <ac:picMkLst>
            <pc:docMk/>
            <pc:sldMk cId="1666704521" sldId="9031"/>
            <ac:picMk id="5" creationId="{8D72EE91-8F9F-4486-9CCD-689C6D245682}"/>
          </ac:picMkLst>
        </pc:picChg>
        <pc:picChg chg="del mod">
          <ac:chgData name="Greg Nash" userId="be3fdb2b-dfd1-4e7d-bf98-732a3c13d47d" providerId="ADAL" clId="{3A74AA4F-E3E5-4FB2-805F-E334186E1A9B}" dt="2021-03-27T01:45:16.545" v="17" actId="478"/>
          <ac:picMkLst>
            <pc:docMk/>
            <pc:sldMk cId="1666704521" sldId="9031"/>
            <ac:picMk id="5" creationId="{A063CC0D-6266-44C4-8A5D-D70D0F70B9E3}"/>
          </ac:picMkLst>
        </pc:picChg>
        <pc:picChg chg="del mod">
          <ac:chgData name="Greg Nash" userId="be3fdb2b-dfd1-4e7d-bf98-732a3c13d47d" providerId="ADAL" clId="{3A74AA4F-E3E5-4FB2-805F-E334186E1A9B}" dt="2021-03-27T22:33:41.831" v="645" actId="478"/>
          <ac:picMkLst>
            <pc:docMk/>
            <pc:sldMk cId="1666704521" sldId="9031"/>
            <ac:picMk id="7" creationId="{704B56BD-B74C-4F38-B297-E6270DD80065}"/>
          </ac:picMkLst>
        </pc:picChg>
        <pc:picChg chg="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8" creationId="{BE6C0D0A-D19D-4AA9-BA40-34C84F7895E0}"/>
          </ac:picMkLst>
        </pc:picChg>
        <pc:picChg chg="del mod">
          <ac:chgData name="Greg Nash" userId="be3fdb2b-dfd1-4e7d-bf98-732a3c13d47d" providerId="ADAL" clId="{3A74AA4F-E3E5-4FB2-805F-E334186E1A9B}" dt="2021-03-27T22:34:10.268" v="651" actId="478"/>
          <ac:picMkLst>
            <pc:docMk/>
            <pc:sldMk cId="1666704521" sldId="9031"/>
            <ac:picMk id="9" creationId="{37F5D8FC-FD41-4BF3-89B6-D3B89E770C14}"/>
          </ac:picMkLst>
        </pc:picChg>
        <pc:picChg chg="del mod">
          <ac:chgData name="Greg Nash" userId="be3fdb2b-dfd1-4e7d-bf98-732a3c13d47d" providerId="ADAL" clId="{3A74AA4F-E3E5-4FB2-805F-E334186E1A9B}" dt="2021-03-27T22:31:40.480" v="624" actId="478"/>
          <ac:picMkLst>
            <pc:docMk/>
            <pc:sldMk cId="1666704521" sldId="9031"/>
            <ac:picMk id="10" creationId="{A589BF3B-D93F-4929-ABF2-9B3E2AC89B6B}"/>
          </ac:picMkLst>
        </pc:picChg>
        <pc:picChg chg="del mod">
          <ac:chgData name="Greg Nash" userId="be3fdb2b-dfd1-4e7d-bf98-732a3c13d47d" providerId="ADAL" clId="{3A74AA4F-E3E5-4FB2-805F-E334186E1A9B}" dt="2021-03-27T22:32:56.815" v="635" actId="478"/>
          <ac:picMkLst>
            <pc:docMk/>
            <pc:sldMk cId="1666704521" sldId="9031"/>
            <ac:picMk id="11" creationId="{E85889A2-6727-499B-95E4-587FAFD0BDB0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16" creationId="{1391CE3D-F5F4-49B7-BEFD-57A772E34DFE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18" creationId="{1894A16B-A843-4F18-B8ED-35217FC7616F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20" creationId="{233ABAA9-1278-4D8F-A93A-DB7A61C25D84}"/>
          </ac:picMkLst>
        </pc:picChg>
        <pc:picChg chg="add del mod">
          <ac:chgData name="Greg Nash" userId="be3fdb2b-dfd1-4e7d-bf98-732a3c13d47d" providerId="ADAL" clId="{3A74AA4F-E3E5-4FB2-805F-E334186E1A9B}" dt="2021-03-27T22:34:50.177" v="656" actId="478"/>
          <ac:picMkLst>
            <pc:docMk/>
            <pc:sldMk cId="1666704521" sldId="9031"/>
            <ac:picMk id="22" creationId="{2E2ED22E-BCB1-4930-B259-7336BA071E36}"/>
          </ac:picMkLst>
        </pc:picChg>
        <pc:picChg chg="add mod">
          <ac:chgData name="Greg Nash" userId="be3fdb2b-dfd1-4e7d-bf98-732a3c13d47d" providerId="ADAL" clId="{3A74AA4F-E3E5-4FB2-805F-E334186E1A9B}" dt="2021-03-27T22:38:00.552" v="688" actId="1076"/>
          <ac:picMkLst>
            <pc:docMk/>
            <pc:sldMk cId="1666704521" sldId="9031"/>
            <ac:picMk id="24" creationId="{2A9D6588-90FB-402B-B1DE-9436615D5FF6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26.906" v="511" actId="1076"/>
        <pc:sldMkLst>
          <pc:docMk/>
          <pc:sldMk cId="1985614145" sldId="9032"/>
        </pc:sldMkLst>
        <pc:spChg chg="mod">
          <ac:chgData name="Greg Nash" userId="be3fdb2b-dfd1-4e7d-bf98-732a3c13d47d" providerId="ADAL" clId="{3A74AA4F-E3E5-4FB2-805F-E334186E1A9B}" dt="2021-03-27T02:02:05.199" v="328" actId="1076"/>
          <ac:spMkLst>
            <pc:docMk/>
            <pc:sldMk cId="1985614145" sldId="903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22.516" v="457" actId="1076"/>
          <ac:spMkLst>
            <pc:docMk/>
            <pc:sldMk cId="1985614145" sldId="903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26.906" v="511" actId="1076"/>
          <ac:spMkLst>
            <pc:docMk/>
            <pc:sldMk cId="1985614145" sldId="903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85614145" sldId="903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4.493" v="238" actId="478"/>
          <ac:grpSpMkLst>
            <pc:docMk/>
            <pc:sldMk cId="1985614145" sldId="903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85614145" sldId="903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85614145" sldId="903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85614145" sldId="903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1.930" v="464" actId="1076"/>
        <pc:sldMkLst>
          <pc:docMk/>
          <pc:sldMk cId="3923068789" sldId="9033"/>
        </pc:sldMkLst>
        <pc:spChg chg="mod">
          <ac:chgData name="Greg Nash" userId="be3fdb2b-dfd1-4e7d-bf98-732a3c13d47d" providerId="ADAL" clId="{3A74AA4F-E3E5-4FB2-805F-E334186E1A9B}" dt="2021-03-27T02:02:42.067" v="336" actId="1076"/>
          <ac:spMkLst>
            <pc:docMk/>
            <pc:sldMk cId="3923068789" sldId="903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1.930" v="464" actId="1076"/>
          <ac:spMkLst>
            <pc:docMk/>
            <pc:sldMk cId="3923068789" sldId="903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8.614" v="164" actId="108"/>
          <ac:spMkLst>
            <pc:docMk/>
            <pc:sldMk cId="3923068789" sldId="903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923068789" sldId="903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7.294" v="244" actId="478"/>
          <ac:grpSpMkLst>
            <pc:docMk/>
            <pc:sldMk cId="3923068789" sldId="903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923068789" sldId="903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923068789" sldId="903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923068789" sldId="903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48.642" v="463" actId="1076"/>
        <pc:sldMkLst>
          <pc:docMk/>
          <pc:sldMk cId="3697387332" sldId="9034"/>
        </pc:sldMkLst>
        <pc:spChg chg="mod">
          <ac:chgData name="Greg Nash" userId="be3fdb2b-dfd1-4e7d-bf98-732a3c13d47d" providerId="ADAL" clId="{3A74AA4F-E3E5-4FB2-805F-E334186E1A9B}" dt="2021-03-27T02:02:33.467" v="334" actId="1076"/>
          <ac:spMkLst>
            <pc:docMk/>
            <pc:sldMk cId="3697387332" sldId="903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8.642" v="463" actId="1076"/>
          <ac:spMkLst>
            <pc:docMk/>
            <pc:sldMk cId="3697387332" sldId="903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6.348" v="163" actId="108"/>
          <ac:spMkLst>
            <pc:docMk/>
            <pc:sldMk cId="3697387332" sldId="903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97387332" sldId="903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4.721" v="243" actId="478"/>
          <ac:grpSpMkLst>
            <pc:docMk/>
            <pc:sldMk cId="3697387332" sldId="903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97387332" sldId="903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97387332" sldId="903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97387332" sldId="903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45.112" v="462" actId="1076"/>
        <pc:sldMkLst>
          <pc:docMk/>
          <pc:sldMk cId="1526913058" sldId="9035"/>
        </pc:sldMkLst>
        <pc:spChg chg="mod">
          <ac:chgData name="Greg Nash" userId="be3fdb2b-dfd1-4e7d-bf98-732a3c13d47d" providerId="ADAL" clId="{3A74AA4F-E3E5-4FB2-805F-E334186E1A9B}" dt="2021-03-27T02:02:26.001" v="332" actId="1076"/>
          <ac:spMkLst>
            <pc:docMk/>
            <pc:sldMk cId="1526913058" sldId="903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5.112" v="462" actId="1076"/>
          <ac:spMkLst>
            <pc:docMk/>
            <pc:sldMk cId="1526913058" sldId="903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04.896" v="162" actId="108"/>
          <ac:spMkLst>
            <pc:docMk/>
            <pc:sldMk cId="1526913058" sldId="903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7:40.211" v="241" actId="1076"/>
          <ac:spMkLst>
            <pc:docMk/>
            <pc:sldMk cId="1526913058" sldId="903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40.542" v="242" actId="478"/>
          <ac:grpSpMkLst>
            <pc:docMk/>
            <pc:sldMk cId="1526913058" sldId="903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7:40.211" v="241" actId="1076"/>
          <ac:grpSpMkLst>
            <pc:docMk/>
            <pc:sldMk cId="1526913058" sldId="903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7:40.211" v="241" actId="1076"/>
          <ac:grpSpMkLst>
            <pc:docMk/>
            <pc:sldMk cId="1526913058" sldId="903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7:40.211" v="241" actId="1076"/>
          <ac:picMkLst>
            <pc:docMk/>
            <pc:sldMk cId="1526913058" sldId="903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45.066" v="521" actId="1036"/>
        <pc:sldMkLst>
          <pc:docMk/>
          <pc:sldMk cId="3156745884" sldId="9036"/>
        </pc:sldMkLst>
        <pc:spChg chg="mod">
          <ac:chgData name="Greg Nash" userId="be3fdb2b-dfd1-4e7d-bf98-732a3c13d47d" providerId="ADAL" clId="{3A74AA4F-E3E5-4FB2-805F-E334186E1A9B}" dt="2021-03-27T02:02:22.030" v="331" actId="1076"/>
          <ac:spMkLst>
            <pc:docMk/>
            <pc:sldMk cId="3156745884" sldId="903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41.590" v="461" actId="1076"/>
          <ac:spMkLst>
            <pc:docMk/>
            <pc:sldMk cId="3156745884" sldId="903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45.066" v="521" actId="1036"/>
          <ac:spMkLst>
            <pc:docMk/>
            <pc:sldMk cId="3156745884" sldId="903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56745884" sldId="903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8.601" v="240" actId="478"/>
          <ac:grpSpMkLst>
            <pc:docMk/>
            <pc:sldMk cId="3156745884" sldId="903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56745884" sldId="903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56745884" sldId="903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56745884" sldId="903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8:38.871" v="513" actId="1076"/>
        <pc:sldMkLst>
          <pc:docMk/>
          <pc:sldMk cId="3120154504" sldId="9037"/>
        </pc:sldMkLst>
        <pc:spChg chg="mod">
          <ac:chgData name="Greg Nash" userId="be3fdb2b-dfd1-4e7d-bf98-732a3c13d47d" providerId="ADAL" clId="{3A74AA4F-E3E5-4FB2-805F-E334186E1A9B}" dt="2021-03-27T02:02:08.224" v="329" actId="1076"/>
          <ac:spMkLst>
            <pc:docMk/>
            <pc:sldMk cId="3120154504" sldId="903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31.596" v="459" actId="1076"/>
          <ac:spMkLst>
            <pc:docMk/>
            <pc:sldMk cId="3120154504" sldId="903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2:18:38.871" v="513" actId="1076"/>
          <ac:spMkLst>
            <pc:docMk/>
            <pc:sldMk cId="3120154504" sldId="9037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120154504" sldId="903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36.407" v="239" actId="478"/>
          <ac:grpSpMkLst>
            <pc:docMk/>
            <pc:sldMk cId="3120154504" sldId="9037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20154504" sldId="903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120154504" sldId="903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120154504" sldId="903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4.948" v="465" actId="1076"/>
        <pc:sldMkLst>
          <pc:docMk/>
          <pc:sldMk cId="2968261218" sldId="9038"/>
        </pc:sldMkLst>
        <pc:spChg chg="mod">
          <ac:chgData name="Greg Nash" userId="be3fdb2b-dfd1-4e7d-bf98-732a3c13d47d" providerId="ADAL" clId="{3A74AA4F-E3E5-4FB2-805F-E334186E1A9B}" dt="2021-03-27T02:02:46.311" v="337" actId="1076"/>
          <ac:spMkLst>
            <pc:docMk/>
            <pc:sldMk cId="2968261218" sldId="903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4.948" v="465" actId="1076"/>
          <ac:spMkLst>
            <pc:docMk/>
            <pc:sldMk cId="2968261218" sldId="903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0.545" v="165" actId="108"/>
          <ac:spMkLst>
            <pc:docMk/>
            <pc:sldMk cId="2968261218" sldId="903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968261218" sldId="903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0.310" v="245" actId="478"/>
          <ac:grpSpMkLst>
            <pc:docMk/>
            <pc:sldMk cId="2968261218" sldId="903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968261218" sldId="903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968261218" sldId="903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968261218" sldId="903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0.377" v="470" actId="1076"/>
        <pc:sldMkLst>
          <pc:docMk/>
          <pc:sldMk cId="3032227206" sldId="9039"/>
        </pc:sldMkLst>
        <pc:spChg chg="mod">
          <ac:chgData name="Greg Nash" userId="be3fdb2b-dfd1-4e7d-bf98-732a3c13d47d" providerId="ADAL" clId="{3A74AA4F-E3E5-4FB2-805F-E334186E1A9B}" dt="2021-03-27T02:03:42.427" v="351" actId="1076"/>
          <ac:spMkLst>
            <pc:docMk/>
            <pc:sldMk cId="3032227206" sldId="903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0.377" v="470" actId="1076"/>
          <ac:spMkLst>
            <pc:docMk/>
            <pc:sldMk cId="3032227206" sldId="903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9.817" v="170" actId="108"/>
          <ac:spMkLst>
            <pc:docMk/>
            <pc:sldMk cId="3032227206" sldId="903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032227206" sldId="903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5.536" v="251" actId="478"/>
          <ac:grpSpMkLst>
            <pc:docMk/>
            <pc:sldMk cId="3032227206" sldId="903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32227206" sldId="903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032227206" sldId="903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032227206" sldId="903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07.552" v="469" actId="1076"/>
        <pc:sldMkLst>
          <pc:docMk/>
          <pc:sldMk cId="1374117131" sldId="9040"/>
        </pc:sldMkLst>
        <pc:spChg chg="mod">
          <ac:chgData name="Greg Nash" userId="be3fdb2b-dfd1-4e7d-bf98-732a3c13d47d" providerId="ADAL" clId="{3A74AA4F-E3E5-4FB2-805F-E334186E1A9B}" dt="2021-03-27T02:03:23.840" v="349" actId="20577"/>
          <ac:spMkLst>
            <pc:docMk/>
            <pc:sldMk cId="1374117131" sldId="904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7.552" v="469" actId="1076"/>
          <ac:spMkLst>
            <pc:docMk/>
            <pc:sldMk cId="1374117131" sldId="904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7.496" v="169" actId="108"/>
          <ac:spMkLst>
            <pc:docMk/>
            <pc:sldMk cId="1374117131" sldId="904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374117131" sldId="904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2.390" v="250" actId="478"/>
          <ac:grpSpMkLst>
            <pc:docMk/>
            <pc:sldMk cId="1374117131" sldId="904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374117131" sldId="904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374117131" sldId="904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374117131" sldId="904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04.312" v="468" actId="1076"/>
        <pc:sldMkLst>
          <pc:docMk/>
          <pc:sldMk cId="1241910449" sldId="9041"/>
        </pc:sldMkLst>
        <pc:spChg chg="mod">
          <ac:chgData name="Greg Nash" userId="be3fdb2b-dfd1-4e7d-bf98-732a3c13d47d" providerId="ADAL" clId="{3A74AA4F-E3E5-4FB2-805F-E334186E1A9B}" dt="2021-03-27T02:03:10.560" v="344" actId="1076"/>
          <ac:spMkLst>
            <pc:docMk/>
            <pc:sldMk cId="1241910449" sldId="904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4.312" v="468" actId="1076"/>
          <ac:spMkLst>
            <pc:docMk/>
            <pc:sldMk cId="1241910449" sldId="904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5.600" v="168" actId="108"/>
          <ac:spMkLst>
            <pc:docMk/>
            <pc:sldMk cId="1241910449" sldId="904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7:59.040" v="248" actId="1076"/>
          <ac:spMkLst>
            <pc:docMk/>
            <pc:sldMk cId="1241910449" sldId="904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9.496" v="249" actId="478"/>
          <ac:grpSpMkLst>
            <pc:docMk/>
            <pc:sldMk cId="1241910449" sldId="904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7:59.040" v="248" actId="1076"/>
          <ac:grpSpMkLst>
            <pc:docMk/>
            <pc:sldMk cId="1241910449" sldId="904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7:59.040" v="248" actId="1076"/>
          <ac:grpSpMkLst>
            <pc:docMk/>
            <pc:sldMk cId="1241910449" sldId="904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7:59.040" v="248" actId="1076"/>
          <ac:picMkLst>
            <pc:docMk/>
            <pc:sldMk cId="1241910449" sldId="904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9:03.864" v="522" actId="700"/>
        <pc:sldMkLst>
          <pc:docMk/>
          <pc:sldMk cId="2512956265" sldId="9042"/>
        </pc:sldMkLst>
        <pc:spChg chg="mod">
          <ac:chgData name="Greg Nash" userId="be3fdb2b-dfd1-4e7d-bf98-732a3c13d47d" providerId="ADAL" clId="{3A74AA4F-E3E5-4FB2-805F-E334186E1A9B}" dt="2021-03-27T02:02:58.167" v="340" actId="1076"/>
          <ac:spMkLst>
            <pc:docMk/>
            <pc:sldMk cId="2512956265" sldId="904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01.319" v="467" actId="1076"/>
          <ac:spMkLst>
            <pc:docMk/>
            <pc:sldMk cId="2512956265" sldId="904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3.801" v="167" actId="108"/>
          <ac:spMkLst>
            <pc:docMk/>
            <pc:sldMk cId="2512956265" sldId="904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512956265" sldId="904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5.962" v="247" actId="478"/>
          <ac:grpSpMkLst>
            <pc:docMk/>
            <pc:sldMk cId="2512956265" sldId="904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512956265" sldId="904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512956265" sldId="904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512956265" sldId="904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3:58.678" v="466" actId="1076"/>
        <pc:sldMkLst>
          <pc:docMk/>
          <pc:sldMk cId="4285475950" sldId="9043"/>
        </pc:sldMkLst>
        <pc:spChg chg="mod">
          <ac:chgData name="Greg Nash" userId="be3fdb2b-dfd1-4e7d-bf98-732a3c13d47d" providerId="ADAL" clId="{3A74AA4F-E3E5-4FB2-805F-E334186E1A9B}" dt="2021-03-27T02:02:53.562" v="339" actId="1076"/>
          <ac:spMkLst>
            <pc:docMk/>
            <pc:sldMk cId="4285475950" sldId="904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3:58.678" v="466" actId="1076"/>
          <ac:spMkLst>
            <pc:docMk/>
            <pc:sldMk cId="4285475950" sldId="904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12.288" v="166" actId="108"/>
          <ac:spMkLst>
            <pc:docMk/>
            <pc:sldMk cId="4285475950" sldId="904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85475950" sldId="904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7:53.203" v="246" actId="478"/>
          <ac:grpSpMkLst>
            <pc:docMk/>
            <pc:sldMk cId="4285475950" sldId="904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85475950" sldId="904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85475950" sldId="904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85475950" sldId="904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4.092" v="471" actId="1076"/>
        <pc:sldMkLst>
          <pc:docMk/>
          <pc:sldMk cId="2204884418" sldId="9044"/>
        </pc:sldMkLst>
        <pc:spChg chg="mod">
          <ac:chgData name="Greg Nash" userId="be3fdb2b-dfd1-4e7d-bf98-732a3c13d47d" providerId="ADAL" clId="{3A74AA4F-E3E5-4FB2-805F-E334186E1A9B}" dt="2021-03-27T02:03:51.091" v="353" actId="1076"/>
          <ac:spMkLst>
            <pc:docMk/>
            <pc:sldMk cId="2204884418" sldId="904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4.092" v="471" actId="1076"/>
          <ac:spMkLst>
            <pc:docMk/>
            <pc:sldMk cId="2204884418" sldId="904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1.395" v="171" actId="108"/>
          <ac:spMkLst>
            <pc:docMk/>
            <pc:sldMk cId="2204884418" sldId="904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204884418" sldId="904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07.892" v="252" actId="478"/>
          <ac:grpSpMkLst>
            <pc:docMk/>
            <pc:sldMk cId="2204884418" sldId="904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204884418" sldId="904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204884418" sldId="904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204884418" sldId="904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17.269" v="472" actId="1076"/>
        <pc:sldMkLst>
          <pc:docMk/>
          <pc:sldMk cId="1962868574" sldId="9045"/>
        </pc:sldMkLst>
        <pc:spChg chg="mod">
          <ac:chgData name="Greg Nash" userId="be3fdb2b-dfd1-4e7d-bf98-732a3c13d47d" providerId="ADAL" clId="{3A74AA4F-E3E5-4FB2-805F-E334186E1A9B}" dt="2021-03-27T02:04:19.196" v="360" actId="1076"/>
          <ac:spMkLst>
            <pc:docMk/>
            <pc:sldMk cId="1962868574" sldId="904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17.269" v="472" actId="1076"/>
          <ac:spMkLst>
            <pc:docMk/>
            <pc:sldMk cId="1962868574" sldId="904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3.230" v="172" actId="108"/>
          <ac:spMkLst>
            <pc:docMk/>
            <pc:sldMk cId="1962868574" sldId="904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62868574" sldId="904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0.576" v="253" actId="478"/>
          <ac:grpSpMkLst>
            <pc:docMk/>
            <pc:sldMk cId="1962868574" sldId="904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62868574" sldId="904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62868574" sldId="904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62868574" sldId="904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20.483" v="473" actId="1076"/>
        <pc:sldMkLst>
          <pc:docMk/>
          <pc:sldMk cId="3837044869" sldId="9046"/>
        </pc:sldMkLst>
        <pc:spChg chg="mod">
          <ac:chgData name="Greg Nash" userId="be3fdb2b-dfd1-4e7d-bf98-732a3c13d47d" providerId="ADAL" clId="{3A74AA4F-E3E5-4FB2-805F-E334186E1A9B}" dt="2021-03-27T02:04:23.454" v="361" actId="1076"/>
          <ac:spMkLst>
            <pc:docMk/>
            <pc:sldMk cId="3837044869" sldId="904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20.483" v="473" actId="1076"/>
          <ac:spMkLst>
            <pc:docMk/>
            <pc:sldMk cId="3837044869" sldId="904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5.982" v="173" actId="108"/>
          <ac:spMkLst>
            <pc:docMk/>
            <pc:sldMk cId="3837044869" sldId="904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837044869" sldId="904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3.624" v="254" actId="478"/>
          <ac:grpSpMkLst>
            <pc:docMk/>
            <pc:sldMk cId="3837044869" sldId="904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837044869" sldId="904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837044869" sldId="904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837044869" sldId="904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27.193" v="477" actId="1076"/>
        <pc:sldMkLst>
          <pc:docMk/>
          <pc:sldMk cId="2741569037" sldId="9047"/>
        </pc:sldMkLst>
        <pc:spChg chg="mod">
          <ac:chgData name="Greg Nash" userId="be3fdb2b-dfd1-4e7d-bf98-732a3c13d47d" providerId="ADAL" clId="{3A74AA4F-E3E5-4FB2-805F-E334186E1A9B}" dt="2021-03-27T02:04:27.528" v="362" actId="1076"/>
          <ac:spMkLst>
            <pc:docMk/>
            <pc:sldMk cId="2741569037" sldId="904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27.193" v="477" actId="1076"/>
          <ac:spMkLst>
            <pc:docMk/>
            <pc:sldMk cId="2741569037" sldId="904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8.009" v="174" actId="108"/>
          <ac:spMkLst>
            <pc:docMk/>
            <pc:sldMk cId="2741569037" sldId="9047"/>
            <ac:spMk id="17" creationId="{CC415551-EEAB-4430-8F07-E04037E6275D}"/>
          </ac:spMkLst>
        </pc:spChg>
        <pc:spChg chg="del mod topLvl">
          <ac:chgData name="Greg Nash" userId="be3fdb2b-dfd1-4e7d-bf98-732a3c13d47d" providerId="ADAL" clId="{3A74AA4F-E3E5-4FB2-805F-E334186E1A9B}" dt="2021-03-27T01:58:16.246" v="255" actId="478"/>
          <ac:spMkLst>
            <pc:docMk/>
            <pc:sldMk cId="2741569037" sldId="904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41569037" sldId="904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16.246" v="255" actId="478"/>
          <ac:grpSpMkLst>
            <pc:docMk/>
            <pc:sldMk cId="2741569037" sldId="9047"/>
            <ac:grpSpMk id="18" creationId="{93E59240-CBC4-4176-AEFD-7AAAF8AECDAE}"/>
          </ac:grpSpMkLst>
        </pc:grpChg>
        <pc:grpChg chg="del mod topLvl">
          <ac:chgData name="Greg Nash" userId="be3fdb2b-dfd1-4e7d-bf98-732a3c13d47d" providerId="ADAL" clId="{3A74AA4F-E3E5-4FB2-805F-E334186E1A9B}" dt="2021-03-27T01:58:18.515" v="256" actId="478"/>
          <ac:grpSpMkLst>
            <pc:docMk/>
            <pc:sldMk cId="2741569037" sldId="904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41569037" sldId="904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41569037" sldId="904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31.287" v="478" actId="1076"/>
        <pc:sldMkLst>
          <pc:docMk/>
          <pc:sldMk cId="1612434340" sldId="9048"/>
        </pc:sldMkLst>
        <pc:spChg chg="mod">
          <ac:chgData name="Greg Nash" userId="be3fdb2b-dfd1-4e7d-bf98-732a3c13d47d" providerId="ADAL" clId="{3A74AA4F-E3E5-4FB2-805F-E334186E1A9B}" dt="2021-03-27T02:04:41.886" v="366" actId="1076"/>
          <ac:spMkLst>
            <pc:docMk/>
            <pc:sldMk cId="1612434340" sldId="904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31.287" v="478" actId="1076"/>
          <ac:spMkLst>
            <pc:docMk/>
            <pc:sldMk cId="1612434340" sldId="904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29.507" v="175" actId="108"/>
          <ac:spMkLst>
            <pc:docMk/>
            <pc:sldMk cId="1612434340" sldId="904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612434340" sldId="904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2.069" v="257" actId="478"/>
          <ac:grpSpMkLst>
            <pc:docMk/>
            <pc:sldMk cId="1612434340" sldId="904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612434340" sldId="904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612434340" sldId="904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612434340" sldId="904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2:28.226" v="452" actId="700"/>
        <pc:sldMkLst>
          <pc:docMk/>
          <pc:sldMk cId="1913591968" sldId="9049"/>
        </pc:sldMkLst>
        <pc:spChg chg="mod">
          <ac:chgData name="Greg Nash" userId="be3fdb2b-dfd1-4e7d-bf98-732a3c13d47d" providerId="ADAL" clId="{3A74AA4F-E3E5-4FB2-805F-E334186E1A9B}" dt="2021-03-27T02:04:47.076" v="367" actId="1076"/>
          <ac:spMkLst>
            <pc:docMk/>
            <pc:sldMk cId="1913591968" sldId="904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05:04.144" v="372" actId="1076"/>
          <ac:spMkLst>
            <pc:docMk/>
            <pc:sldMk cId="1913591968" sldId="904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0.954" v="176" actId="108"/>
          <ac:spMkLst>
            <pc:docMk/>
            <pc:sldMk cId="1913591968" sldId="904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13591968" sldId="904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3.900" v="258" actId="478"/>
          <ac:grpSpMkLst>
            <pc:docMk/>
            <pc:sldMk cId="1913591968" sldId="904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13591968" sldId="904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13591968" sldId="904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13591968" sldId="904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1.914" v="479" actId="1076"/>
        <pc:sldMkLst>
          <pc:docMk/>
          <pc:sldMk cId="4148168992" sldId="9050"/>
        </pc:sldMkLst>
        <pc:spChg chg="mod">
          <ac:chgData name="Greg Nash" userId="be3fdb2b-dfd1-4e7d-bf98-732a3c13d47d" providerId="ADAL" clId="{3A74AA4F-E3E5-4FB2-805F-E334186E1A9B}" dt="2021-03-27T02:04:53.637" v="369" actId="1076"/>
          <ac:spMkLst>
            <pc:docMk/>
            <pc:sldMk cId="4148168992" sldId="905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1.914" v="479" actId="1076"/>
          <ac:spMkLst>
            <pc:docMk/>
            <pc:sldMk cId="4148168992" sldId="905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2.812" v="177" actId="108"/>
          <ac:spMkLst>
            <pc:docMk/>
            <pc:sldMk cId="4148168992" sldId="905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148168992" sldId="905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6.002" v="259" actId="478"/>
          <ac:grpSpMkLst>
            <pc:docMk/>
            <pc:sldMk cId="4148168992" sldId="905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148168992" sldId="905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148168992" sldId="905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148168992" sldId="905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4.799" v="480" actId="1076"/>
        <pc:sldMkLst>
          <pc:docMk/>
          <pc:sldMk cId="282334693" sldId="9051"/>
        </pc:sldMkLst>
        <pc:spChg chg="mod">
          <ac:chgData name="Greg Nash" userId="be3fdb2b-dfd1-4e7d-bf98-732a3c13d47d" providerId="ADAL" clId="{3A74AA4F-E3E5-4FB2-805F-E334186E1A9B}" dt="2021-03-27T02:05:11.771" v="374" actId="1076"/>
          <ac:spMkLst>
            <pc:docMk/>
            <pc:sldMk cId="282334693" sldId="905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4.799" v="480" actId="1076"/>
          <ac:spMkLst>
            <pc:docMk/>
            <pc:sldMk cId="282334693" sldId="905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4.496" v="178" actId="108"/>
          <ac:spMkLst>
            <pc:docMk/>
            <pc:sldMk cId="282334693" sldId="905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82334693" sldId="905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28.764" v="260" actId="478"/>
          <ac:grpSpMkLst>
            <pc:docMk/>
            <pc:sldMk cId="282334693" sldId="905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82334693" sldId="905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82334693" sldId="905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82334693" sldId="905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47.100" v="481" actId="1076"/>
        <pc:sldMkLst>
          <pc:docMk/>
          <pc:sldMk cId="751459676" sldId="9052"/>
        </pc:sldMkLst>
        <pc:spChg chg="mod">
          <ac:chgData name="Greg Nash" userId="be3fdb2b-dfd1-4e7d-bf98-732a3c13d47d" providerId="ADAL" clId="{3A74AA4F-E3E5-4FB2-805F-E334186E1A9B}" dt="2021-03-27T02:05:16.201" v="375" actId="1076"/>
          <ac:spMkLst>
            <pc:docMk/>
            <pc:sldMk cId="751459676" sldId="905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47.100" v="481" actId="1076"/>
          <ac:spMkLst>
            <pc:docMk/>
            <pc:sldMk cId="751459676" sldId="905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6.153" v="179" actId="108"/>
          <ac:spMkLst>
            <pc:docMk/>
            <pc:sldMk cId="751459676" sldId="905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751459676" sldId="905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8:31.339" v="261" actId="478"/>
          <ac:grpSpMkLst>
            <pc:docMk/>
            <pc:sldMk cId="751459676" sldId="905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751459676" sldId="905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751459676" sldId="905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751459676" sldId="905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0.692" v="482" actId="1076"/>
        <pc:sldMkLst>
          <pc:docMk/>
          <pc:sldMk cId="4119109595" sldId="9053"/>
        </pc:sldMkLst>
        <pc:spChg chg="mod">
          <ac:chgData name="Greg Nash" userId="be3fdb2b-dfd1-4e7d-bf98-732a3c13d47d" providerId="ADAL" clId="{3A74AA4F-E3E5-4FB2-805F-E334186E1A9B}" dt="2021-03-27T02:05:22.984" v="379" actId="1076"/>
          <ac:spMkLst>
            <pc:docMk/>
            <pc:sldMk cId="4119109595" sldId="905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0.692" v="482" actId="1076"/>
          <ac:spMkLst>
            <pc:docMk/>
            <pc:sldMk cId="4119109595" sldId="905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7.751" v="180" actId="108"/>
          <ac:spMkLst>
            <pc:docMk/>
            <pc:sldMk cId="4119109595" sldId="905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59:01.040" v="264" actId="1076"/>
          <ac:spMkLst>
            <pc:docMk/>
            <pc:sldMk cId="4119109595" sldId="905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1.820" v="265" actId="478"/>
          <ac:grpSpMkLst>
            <pc:docMk/>
            <pc:sldMk cId="4119109595" sldId="905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59:01.040" v="264" actId="1076"/>
          <ac:grpSpMkLst>
            <pc:docMk/>
            <pc:sldMk cId="4119109595" sldId="905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59:01.040" v="264" actId="1076"/>
          <ac:grpSpMkLst>
            <pc:docMk/>
            <pc:sldMk cId="4119109595" sldId="905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59:01.040" v="264" actId="1076"/>
          <ac:picMkLst>
            <pc:docMk/>
            <pc:sldMk cId="4119109595" sldId="905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3.310" v="483" actId="1076"/>
        <pc:sldMkLst>
          <pc:docMk/>
          <pc:sldMk cId="3701739766" sldId="9054"/>
        </pc:sldMkLst>
        <pc:spChg chg="mod">
          <ac:chgData name="Greg Nash" userId="be3fdb2b-dfd1-4e7d-bf98-732a3c13d47d" providerId="ADAL" clId="{3A74AA4F-E3E5-4FB2-805F-E334186E1A9B}" dt="2021-03-27T02:05:28.524" v="381" actId="1076"/>
          <ac:spMkLst>
            <pc:docMk/>
            <pc:sldMk cId="3701739766" sldId="905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3.310" v="483" actId="1076"/>
          <ac:spMkLst>
            <pc:docMk/>
            <pc:sldMk cId="3701739766" sldId="905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39.382" v="181" actId="108"/>
          <ac:spMkLst>
            <pc:docMk/>
            <pc:sldMk cId="3701739766" sldId="905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701739766" sldId="905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4.435" v="266" actId="478"/>
          <ac:grpSpMkLst>
            <pc:docMk/>
            <pc:sldMk cId="3701739766" sldId="905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701739766" sldId="905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701739766" sldId="905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701739766" sldId="9054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6.092" v="484" actId="1076"/>
        <pc:sldMkLst>
          <pc:docMk/>
          <pc:sldMk cId="499286866" sldId="9055"/>
        </pc:sldMkLst>
        <pc:spChg chg="mod">
          <ac:chgData name="Greg Nash" userId="be3fdb2b-dfd1-4e7d-bf98-732a3c13d47d" providerId="ADAL" clId="{3A74AA4F-E3E5-4FB2-805F-E334186E1A9B}" dt="2021-03-27T02:05:32.761" v="382" actId="1076"/>
          <ac:spMkLst>
            <pc:docMk/>
            <pc:sldMk cId="499286866" sldId="905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6.092" v="484" actId="1076"/>
          <ac:spMkLst>
            <pc:docMk/>
            <pc:sldMk cId="499286866" sldId="905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1.182" v="182" actId="108"/>
          <ac:spMkLst>
            <pc:docMk/>
            <pc:sldMk cId="499286866" sldId="905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99286866" sldId="905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6.533" v="267" actId="478"/>
          <ac:grpSpMkLst>
            <pc:docMk/>
            <pc:sldMk cId="499286866" sldId="905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99286866" sldId="905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99286866" sldId="905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99286866" sldId="9055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4:59.564" v="485" actId="1076"/>
        <pc:sldMkLst>
          <pc:docMk/>
          <pc:sldMk cId="2710034663" sldId="9056"/>
        </pc:sldMkLst>
        <pc:spChg chg="mod">
          <ac:chgData name="Greg Nash" userId="be3fdb2b-dfd1-4e7d-bf98-732a3c13d47d" providerId="ADAL" clId="{3A74AA4F-E3E5-4FB2-805F-E334186E1A9B}" dt="2021-03-27T02:05:39.758" v="384" actId="1076"/>
          <ac:spMkLst>
            <pc:docMk/>
            <pc:sldMk cId="2710034663" sldId="9056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4:59.564" v="485" actId="1076"/>
          <ac:spMkLst>
            <pc:docMk/>
            <pc:sldMk cId="2710034663" sldId="9056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2.549" v="183" actId="108"/>
          <ac:spMkLst>
            <pc:docMk/>
            <pc:sldMk cId="2710034663" sldId="9056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710034663" sldId="9056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09.302" v="268" actId="478"/>
          <ac:grpSpMkLst>
            <pc:docMk/>
            <pc:sldMk cId="2710034663" sldId="9056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10034663" sldId="9056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710034663" sldId="9056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710034663" sldId="9056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05.718" v="486" actId="1076"/>
        <pc:sldMkLst>
          <pc:docMk/>
          <pc:sldMk cId="951525528" sldId="9057"/>
        </pc:sldMkLst>
        <pc:spChg chg="mod">
          <ac:chgData name="Greg Nash" userId="be3fdb2b-dfd1-4e7d-bf98-732a3c13d47d" providerId="ADAL" clId="{3A74AA4F-E3E5-4FB2-805F-E334186E1A9B}" dt="2021-03-27T02:05:50.249" v="387" actId="1076"/>
          <ac:spMkLst>
            <pc:docMk/>
            <pc:sldMk cId="951525528" sldId="9057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05.718" v="486" actId="1076"/>
          <ac:spMkLst>
            <pc:docMk/>
            <pc:sldMk cId="951525528" sldId="9057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4.263" v="184" actId="108"/>
          <ac:spMkLst>
            <pc:docMk/>
            <pc:sldMk cId="951525528" sldId="9057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951525528" sldId="9057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1.340" v="269" actId="478"/>
          <ac:grpSpMkLst>
            <pc:docMk/>
            <pc:sldMk cId="951525528" sldId="9057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951525528" sldId="9057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951525528" sldId="9057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951525528" sldId="9057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12.722" v="487" actId="1076"/>
        <pc:sldMkLst>
          <pc:docMk/>
          <pc:sldMk cId="4213525214" sldId="9058"/>
        </pc:sldMkLst>
        <pc:spChg chg="mod">
          <ac:chgData name="Greg Nash" userId="be3fdb2b-dfd1-4e7d-bf98-732a3c13d47d" providerId="ADAL" clId="{3A74AA4F-E3E5-4FB2-805F-E334186E1A9B}" dt="2021-03-27T02:05:57.829" v="391" actId="1076"/>
          <ac:spMkLst>
            <pc:docMk/>
            <pc:sldMk cId="4213525214" sldId="9058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12.722" v="487" actId="1076"/>
          <ac:spMkLst>
            <pc:docMk/>
            <pc:sldMk cId="4213525214" sldId="9058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6.131" v="185" actId="108"/>
          <ac:spMkLst>
            <pc:docMk/>
            <pc:sldMk cId="4213525214" sldId="9058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13525214" sldId="9058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3.734" v="270" actId="478"/>
          <ac:grpSpMkLst>
            <pc:docMk/>
            <pc:sldMk cId="4213525214" sldId="9058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13525214" sldId="9058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13525214" sldId="9058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13525214" sldId="9058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0.811" v="491" actId="1076"/>
        <pc:sldMkLst>
          <pc:docMk/>
          <pc:sldMk cId="3350019532" sldId="9059"/>
        </pc:sldMkLst>
        <pc:spChg chg="mod">
          <ac:chgData name="Greg Nash" userId="be3fdb2b-dfd1-4e7d-bf98-732a3c13d47d" providerId="ADAL" clId="{3A74AA4F-E3E5-4FB2-805F-E334186E1A9B}" dt="2021-03-27T02:15:19.151" v="490" actId="1076"/>
          <ac:spMkLst>
            <pc:docMk/>
            <pc:sldMk cId="3350019532" sldId="9059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0.811" v="491" actId="1076"/>
          <ac:spMkLst>
            <pc:docMk/>
            <pc:sldMk cId="3350019532" sldId="9059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8.266" v="186" actId="108"/>
          <ac:spMkLst>
            <pc:docMk/>
            <pc:sldMk cId="3350019532" sldId="9059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350019532" sldId="9059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7.420" v="271" actId="478"/>
          <ac:grpSpMkLst>
            <pc:docMk/>
            <pc:sldMk cId="3350019532" sldId="9059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350019532" sldId="9059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350019532" sldId="9059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350019532" sldId="9059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4.277" v="492" actId="1076"/>
        <pc:sldMkLst>
          <pc:docMk/>
          <pc:sldMk cId="2099767914" sldId="9060"/>
        </pc:sldMkLst>
        <pc:spChg chg="mod">
          <ac:chgData name="Greg Nash" userId="be3fdb2b-dfd1-4e7d-bf98-732a3c13d47d" providerId="ADAL" clId="{3A74AA4F-E3E5-4FB2-805F-E334186E1A9B}" dt="2021-03-27T02:06:15.099" v="398" actId="1076"/>
          <ac:spMkLst>
            <pc:docMk/>
            <pc:sldMk cId="2099767914" sldId="9060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4.277" v="492" actId="1076"/>
          <ac:spMkLst>
            <pc:docMk/>
            <pc:sldMk cId="2099767914" sldId="9060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49.878" v="187" actId="108"/>
          <ac:spMkLst>
            <pc:docMk/>
            <pc:sldMk cId="2099767914" sldId="9060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2099767914" sldId="9060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19.676" v="272" actId="478"/>
          <ac:grpSpMkLst>
            <pc:docMk/>
            <pc:sldMk cId="2099767914" sldId="9060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099767914" sldId="9060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2099767914" sldId="9060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2099767914" sldId="9060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28.113" v="493" actId="1076"/>
        <pc:sldMkLst>
          <pc:docMk/>
          <pc:sldMk cId="4011524535" sldId="9061"/>
        </pc:sldMkLst>
        <pc:spChg chg="mod">
          <ac:chgData name="Greg Nash" userId="be3fdb2b-dfd1-4e7d-bf98-732a3c13d47d" providerId="ADAL" clId="{3A74AA4F-E3E5-4FB2-805F-E334186E1A9B}" dt="2021-03-27T02:06:24.610" v="403" actId="1076"/>
          <ac:spMkLst>
            <pc:docMk/>
            <pc:sldMk cId="4011524535" sldId="9061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28.113" v="493" actId="1076"/>
          <ac:spMkLst>
            <pc:docMk/>
            <pc:sldMk cId="4011524535" sldId="9061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1.632" v="188" actId="108"/>
          <ac:spMkLst>
            <pc:docMk/>
            <pc:sldMk cId="4011524535" sldId="9061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011524535" sldId="9061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2.972" v="274" actId="478"/>
          <ac:grpSpMkLst>
            <pc:docMk/>
            <pc:sldMk cId="4011524535" sldId="9061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11524535" sldId="9061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011524535" sldId="9061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011524535" sldId="9061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1.603" v="494" actId="1076"/>
        <pc:sldMkLst>
          <pc:docMk/>
          <pc:sldMk cId="4227000578" sldId="9062"/>
        </pc:sldMkLst>
        <pc:spChg chg="mod">
          <ac:chgData name="Greg Nash" userId="be3fdb2b-dfd1-4e7d-bf98-732a3c13d47d" providerId="ADAL" clId="{3A74AA4F-E3E5-4FB2-805F-E334186E1A9B}" dt="2021-03-27T02:06:37.651" v="409" actId="20577"/>
          <ac:spMkLst>
            <pc:docMk/>
            <pc:sldMk cId="4227000578" sldId="9062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1.603" v="494" actId="1076"/>
          <ac:spMkLst>
            <pc:docMk/>
            <pc:sldMk cId="4227000578" sldId="9062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3.181" v="189" actId="108"/>
          <ac:spMkLst>
            <pc:docMk/>
            <pc:sldMk cId="4227000578" sldId="9062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4227000578" sldId="9062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1.496" v="273" actId="478"/>
          <ac:grpSpMkLst>
            <pc:docMk/>
            <pc:sldMk cId="4227000578" sldId="9062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27000578" sldId="9062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4227000578" sldId="9062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4227000578" sldId="9062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4.764" v="495" actId="1076"/>
        <pc:sldMkLst>
          <pc:docMk/>
          <pc:sldMk cId="3462496474" sldId="9063"/>
        </pc:sldMkLst>
        <pc:spChg chg="mod">
          <ac:chgData name="Greg Nash" userId="be3fdb2b-dfd1-4e7d-bf98-732a3c13d47d" providerId="ADAL" clId="{3A74AA4F-E3E5-4FB2-805F-E334186E1A9B}" dt="2021-03-27T02:06:42.596" v="410" actId="1076"/>
          <ac:spMkLst>
            <pc:docMk/>
            <pc:sldMk cId="3462496474" sldId="9063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4.764" v="495" actId="1076"/>
          <ac:spMkLst>
            <pc:docMk/>
            <pc:sldMk cId="3462496474" sldId="9063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5.014" v="190" actId="108"/>
          <ac:spMkLst>
            <pc:docMk/>
            <pc:sldMk cId="3462496474" sldId="9063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462496474" sldId="9063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6.515" v="275" actId="478"/>
          <ac:grpSpMkLst>
            <pc:docMk/>
            <pc:sldMk cId="3462496474" sldId="9063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462496474" sldId="9063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462496474" sldId="9063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462496474" sldId="9063"/>
            <ac:picMk id="45" creationId="{E8E65040-63E4-487E-ACE2-33704692964D}"/>
          </ac:picMkLst>
        </pc:picChg>
      </pc:sldChg>
      <pc:sldChg chg="delSp modSp mod setBg chgLayout modNotes">
        <pc:chgData name="Greg Nash" userId="be3fdb2b-dfd1-4e7d-bf98-732a3c13d47d" providerId="ADAL" clId="{3A74AA4F-E3E5-4FB2-805F-E334186E1A9B}" dt="2021-03-27T02:15:37.905" v="496" actId="1076"/>
        <pc:sldMkLst>
          <pc:docMk/>
          <pc:sldMk cId="3633339190" sldId="9064"/>
        </pc:sldMkLst>
        <pc:spChg chg="mod">
          <ac:chgData name="Greg Nash" userId="be3fdb2b-dfd1-4e7d-bf98-732a3c13d47d" providerId="ADAL" clId="{3A74AA4F-E3E5-4FB2-805F-E334186E1A9B}" dt="2021-03-27T02:06:48.903" v="412" actId="1076"/>
          <ac:spMkLst>
            <pc:docMk/>
            <pc:sldMk cId="3633339190" sldId="9064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37.905" v="496" actId="1076"/>
          <ac:spMkLst>
            <pc:docMk/>
            <pc:sldMk cId="3633339190" sldId="9064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6.730" v="191" actId="108"/>
          <ac:spMkLst>
            <pc:docMk/>
            <pc:sldMk cId="3633339190" sldId="9064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3633339190" sldId="9064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28.475" v="276" actId="478"/>
          <ac:grpSpMkLst>
            <pc:docMk/>
            <pc:sldMk cId="3633339190" sldId="9064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33339190" sldId="9064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3633339190" sldId="9064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3633339190" sldId="9064"/>
            <ac:picMk id="45" creationId="{E8E65040-63E4-487E-ACE2-33704692964D}"/>
          </ac:picMkLst>
        </pc:picChg>
      </pc:sldChg>
      <pc:sldChg chg="addSp delSp modSp mod setBg chgLayout modNotes">
        <pc:chgData name="Greg Nash" userId="be3fdb2b-dfd1-4e7d-bf98-732a3c13d47d" providerId="ADAL" clId="{3A74AA4F-E3E5-4FB2-805F-E334186E1A9B}" dt="2021-03-27T02:15:40.347" v="497" actId="1076"/>
        <pc:sldMkLst>
          <pc:docMk/>
          <pc:sldMk cId="1943888733" sldId="9065"/>
        </pc:sldMkLst>
        <pc:spChg chg="add del mod ord">
          <ac:chgData name="Greg Nash" userId="be3fdb2b-dfd1-4e7d-bf98-732a3c13d47d" providerId="ADAL" clId="{3A74AA4F-E3E5-4FB2-805F-E334186E1A9B}" dt="2021-03-27T02:01:29.717" v="316" actId="478"/>
          <ac:spMkLst>
            <pc:docMk/>
            <pc:sldMk cId="1943888733" sldId="9065"/>
            <ac:spMk id="2" creationId="{8F5A88A3-51C2-4E4C-A77D-BB8022B3FCB9}"/>
          </ac:spMkLst>
        </pc:spChg>
        <pc:spChg chg="add del mod">
          <ac:chgData name="Greg Nash" userId="be3fdb2b-dfd1-4e7d-bf98-732a3c13d47d" providerId="ADAL" clId="{3A74AA4F-E3E5-4FB2-805F-E334186E1A9B}" dt="2021-03-27T02:01:32.191" v="317" actId="478"/>
          <ac:spMkLst>
            <pc:docMk/>
            <pc:sldMk cId="1943888733" sldId="9065"/>
            <ac:spMk id="4" creationId="{A4FBCC20-FDBD-4A8A-8809-05BDD618812D}"/>
          </ac:spMkLst>
        </pc:spChg>
        <pc:spChg chg="mod">
          <ac:chgData name="Greg Nash" userId="be3fdb2b-dfd1-4e7d-bf98-732a3c13d47d" providerId="ADAL" clId="{3A74AA4F-E3E5-4FB2-805F-E334186E1A9B}" dt="2021-03-27T02:07:00.938" v="417" actId="1076"/>
          <ac:spMkLst>
            <pc:docMk/>
            <pc:sldMk cId="1943888733" sldId="9065"/>
            <ac:spMk id="8" creationId="{EEE53037-9755-4F42-ADE6-F038DDD1E603}"/>
          </ac:spMkLst>
        </pc:spChg>
        <pc:spChg chg="mod">
          <ac:chgData name="Greg Nash" userId="be3fdb2b-dfd1-4e7d-bf98-732a3c13d47d" providerId="ADAL" clId="{3A74AA4F-E3E5-4FB2-805F-E334186E1A9B}" dt="2021-03-27T02:15:40.347" v="497" actId="1076"/>
          <ac:spMkLst>
            <pc:docMk/>
            <pc:sldMk cId="1943888733" sldId="9065"/>
            <ac:spMk id="16" creationId="{B0280F2C-4633-4EF7-920C-32A4C51C9E3A}"/>
          </ac:spMkLst>
        </pc:spChg>
        <pc:spChg chg="mod">
          <ac:chgData name="Greg Nash" userId="be3fdb2b-dfd1-4e7d-bf98-732a3c13d47d" providerId="ADAL" clId="{3A74AA4F-E3E5-4FB2-805F-E334186E1A9B}" dt="2021-03-27T01:54:58.422" v="192" actId="108"/>
          <ac:spMkLst>
            <pc:docMk/>
            <pc:sldMk cId="1943888733" sldId="9065"/>
            <ac:spMk id="17" creationId="{CC415551-EEAB-4430-8F07-E04037E6275D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26" creationId="{4B038C29-2F0C-4715-A0C6-C2077275BF5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0" creationId="{B7EFE260-4CF9-473C-9537-FA1639EF4E19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2" creationId="{BF4F3D1B-15AE-4F05-9023-745D1327F866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3" creationId="{AD5641B4-1A36-48CB-8A6A-4FB8982303FE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4" creationId="{F92E1C9D-EC4C-4D66-BC24-192C52595B65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k cId="1943888733" sldId="9065"/>
            <ac:spMk id="35" creationId="{FDEA0947-5809-4C7C-B598-B8D2A8230ECA}"/>
          </ac:spMkLst>
        </pc:spChg>
        <pc:grpChg chg="del mod">
          <ac:chgData name="Greg Nash" userId="be3fdb2b-dfd1-4e7d-bf98-732a3c13d47d" providerId="ADAL" clId="{3A74AA4F-E3E5-4FB2-805F-E334186E1A9B}" dt="2021-03-27T01:59:30.568" v="277" actId="478"/>
          <ac:grpSpMkLst>
            <pc:docMk/>
            <pc:sldMk cId="1943888733" sldId="9065"/>
            <ac:grpSpMk id="18" creationId="{93E59240-CBC4-4176-AEFD-7AAAF8AECDAE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43888733" sldId="9065"/>
            <ac:grpSpMk id="19" creationId="{99822D0C-65AC-4710-80B1-4E468330647D}"/>
          </ac:grpSpMkLst>
        </pc:grpChg>
        <pc:grpChg chg="mod">
          <ac:chgData name="Greg Nash" userId="be3fdb2b-dfd1-4e7d-bf98-732a3c13d47d" providerId="ADAL" clId="{3A74AA4F-E3E5-4FB2-805F-E334186E1A9B}" dt="2021-03-27T01:45:13.431" v="16"/>
          <ac:grpSpMkLst>
            <pc:docMk/>
            <pc:sldMk cId="1943888733" sldId="9065"/>
            <ac:grpSpMk id="28" creationId="{EE7311C7-2393-4BC8-A922-EADC55AA9F0A}"/>
          </ac:grpSpMkLst>
        </pc:grp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36" creationId="{2E4031B2-9827-406C-8910-9064190F287A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2" creationId="{82FEDEED-87FD-4830-B9FB-BD7DE370E245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3" creationId="{8CF0E946-4B56-4E8D-893B-541ED7FE1763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4" creationId="{73FCA08A-48D4-4179-A9F8-61677A1EF006}"/>
          </ac:picMkLst>
        </pc:picChg>
        <pc:picChg chg="mod">
          <ac:chgData name="Greg Nash" userId="be3fdb2b-dfd1-4e7d-bf98-732a3c13d47d" providerId="ADAL" clId="{3A74AA4F-E3E5-4FB2-805F-E334186E1A9B}" dt="2021-03-27T01:45:13.431" v="16"/>
          <ac:picMkLst>
            <pc:docMk/>
            <pc:sldMk cId="1943888733" sldId="9065"/>
            <ac:picMk id="45" creationId="{E8E65040-63E4-487E-ACE2-33704692964D}"/>
          </ac:picMkLst>
        </pc:picChg>
      </pc:sldChg>
      <pc:sldChg chg="addSp modSp add mod setBg">
        <pc:chgData name="Greg Nash" userId="be3fdb2b-dfd1-4e7d-bf98-732a3c13d47d" providerId="ADAL" clId="{3A74AA4F-E3E5-4FB2-805F-E334186E1A9B}" dt="2021-03-27T22:39:40.490" v="689"/>
        <pc:sldMkLst>
          <pc:docMk/>
          <pc:sldMk cId="2176095112" sldId="9066"/>
        </pc:sldMkLst>
        <pc:spChg chg="mod">
          <ac:chgData name="Greg Nash" userId="be3fdb2b-dfd1-4e7d-bf98-732a3c13d47d" providerId="ADAL" clId="{3A74AA4F-E3E5-4FB2-805F-E334186E1A9B}" dt="2021-03-27T02:20:05.873" v="580" actId="1076"/>
          <ac:spMkLst>
            <pc:docMk/>
            <pc:sldMk cId="2176095112" sldId="9066"/>
            <ac:spMk id="5" creationId="{5F77DFA2-7E51-4390-B29F-DF80FC474489}"/>
          </ac:spMkLst>
        </pc:spChg>
        <pc:spChg chg="mod">
          <ac:chgData name="Greg Nash" userId="be3fdb2b-dfd1-4e7d-bf98-732a3c13d47d" providerId="ADAL" clId="{3A74AA4F-E3E5-4FB2-805F-E334186E1A9B}" dt="2021-03-27T02:20:07.757" v="581" actId="1076"/>
          <ac:spMkLst>
            <pc:docMk/>
            <pc:sldMk cId="2176095112" sldId="9066"/>
            <ac:spMk id="7" creationId="{31BB4DD8-53B2-40D0-AF46-AC1EB27ADAD9}"/>
          </ac:spMkLst>
        </pc:spChg>
        <pc:spChg chg="mod">
          <ac:chgData name="Greg Nash" userId="be3fdb2b-dfd1-4e7d-bf98-732a3c13d47d" providerId="ADAL" clId="{3A74AA4F-E3E5-4FB2-805F-E334186E1A9B}" dt="2021-03-27T02:20:10.519" v="583" actId="1076"/>
          <ac:spMkLst>
            <pc:docMk/>
            <pc:sldMk cId="2176095112" sldId="9066"/>
            <ac:spMk id="8" creationId="{390794B4-05D3-47F5-BAB0-F07A1972FD7D}"/>
          </ac:spMkLst>
        </pc:spChg>
        <pc:grpChg chg="add mod">
          <ac:chgData name="Greg Nash" userId="be3fdb2b-dfd1-4e7d-bf98-732a3c13d47d" providerId="ADAL" clId="{3A74AA4F-E3E5-4FB2-805F-E334186E1A9B}" dt="2021-03-27T22:39:40.490" v="689"/>
          <ac:grpSpMkLst>
            <pc:docMk/>
            <pc:sldMk cId="2176095112" sldId="9066"/>
            <ac:grpSpMk id="9" creationId="{DCB416CB-00D3-4E61-B711-F9F84A6FA2A3}"/>
          </ac:grpSpMkLst>
        </pc:grpChg>
        <pc:picChg chg="mod">
          <ac:chgData name="Greg Nash" userId="be3fdb2b-dfd1-4e7d-bf98-732a3c13d47d" providerId="ADAL" clId="{3A74AA4F-E3E5-4FB2-805F-E334186E1A9B}" dt="2021-03-27T02:20:08.928" v="582" actId="1076"/>
          <ac:picMkLst>
            <pc:docMk/>
            <pc:sldMk cId="2176095112" sldId="9066"/>
            <ac:picMk id="6" creationId="{5A516793-45D7-43F4-BCA0-C1E9FA860070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0" creationId="{2921E40E-7807-42C6-BFEE-A72EDB4791AA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1" creationId="{1E999EEC-22A1-4E08-A0CF-6A6A7F0B184E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2" creationId="{D7CC2527-6369-4FB6-9CFF-0E45C658E613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3" creationId="{B3F0FE0C-E707-46BD-B6AA-82C2D18EEC2F}"/>
          </ac:picMkLst>
        </pc:picChg>
        <pc:picChg chg="mod">
          <ac:chgData name="Greg Nash" userId="be3fdb2b-dfd1-4e7d-bf98-732a3c13d47d" providerId="ADAL" clId="{3A74AA4F-E3E5-4FB2-805F-E334186E1A9B}" dt="2021-03-27T22:39:40.490" v="689"/>
          <ac:picMkLst>
            <pc:docMk/>
            <pc:sldMk cId="2176095112" sldId="9066"/>
            <ac:picMk id="14" creationId="{7D2F71F8-A713-4CA6-A151-3B5645EBEE13}"/>
          </ac:picMkLst>
        </pc:picChg>
      </pc:sldChg>
      <pc:sldChg chg="addSp modSp add mod">
        <pc:chgData name="Greg Nash" userId="be3fdb2b-dfd1-4e7d-bf98-732a3c13d47d" providerId="ADAL" clId="{3A74AA4F-E3E5-4FB2-805F-E334186E1A9B}" dt="2021-03-27T22:39:44.245" v="690"/>
        <pc:sldMkLst>
          <pc:docMk/>
          <pc:sldMk cId="1393860585" sldId="9067"/>
        </pc:sldMkLst>
        <pc:spChg chg="mod">
          <ac:chgData name="Greg Nash" userId="be3fdb2b-dfd1-4e7d-bf98-732a3c13d47d" providerId="ADAL" clId="{3A74AA4F-E3E5-4FB2-805F-E334186E1A9B}" dt="2021-03-27T02:20:31.420" v="587" actId="20577"/>
          <ac:spMkLst>
            <pc:docMk/>
            <pc:sldMk cId="1393860585" sldId="9067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44.245" v="690"/>
          <ac:grpSpMkLst>
            <pc:docMk/>
            <pc:sldMk cId="1393860585" sldId="9067"/>
            <ac:grpSpMk id="9" creationId="{1A879373-557B-4101-98A4-DA9BF91DA4FB}"/>
          </ac:grpSpMkLst>
        </pc:grp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0" creationId="{AB51B8F7-6AE5-4340-BE38-8CD3FA13ABD8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1" creationId="{C2BDF3DF-D762-4E0B-8D49-C031A4CE73D6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2" creationId="{48BF29E3-0733-4BDB-B1F4-E55468B171E3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3" creationId="{8940BCEB-C2B0-4D4B-8608-D4AA81B17C6F}"/>
          </ac:picMkLst>
        </pc:picChg>
        <pc:picChg chg="mod">
          <ac:chgData name="Greg Nash" userId="be3fdb2b-dfd1-4e7d-bf98-732a3c13d47d" providerId="ADAL" clId="{3A74AA4F-E3E5-4FB2-805F-E334186E1A9B}" dt="2021-03-27T22:39:44.245" v="690"/>
          <ac:picMkLst>
            <pc:docMk/>
            <pc:sldMk cId="1393860585" sldId="9067"/>
            <ac:picMk id="14" creationId="{4AB9E9D9-C084-4389-8A88-AF95B3BD3EA8}"/>
          </ac:picMkLst>
        </pc:picChg>
      </pc:sldChg>
      <pc:sldChg chg="add del setBg">
        <pc:chgData name="Greg Nash" userId="be3fdb2b-dfd1-4e7d-bf98-732a3c13d47d" providerId="ADAL" clId="{3A74AA4F-E3E5-4FB2-805F-E334186E1A9B}" dt="2021-03-27T02:20:23.978" v="584" actId="47"/>
        <pc:sldMkLst>
          <pc:docMk/>
          <pc:sldMk cId="3396186532" sldId="9067"/>
        </pc:sldMkLst>
      </pc:sldChg>
      <pc:sldChg chg="addSp modSp add mod">
        <pc:chgData name="Greg Nash" userId="be3fdb2b-dfd1-4e7d-bf98-732a3c13d47d" providerId="ADAL" clId="{3A74AA4F-E3E5-4FB2-805F-E334186E1A9B}" dt="2021-03-27T22:39:46.708" v="691"/>
        <pc:sldMkLst>
          <pc:docMk/>
          <pc:sldMk cId="3158853645" sldId="9068"/>
        </pc:sldMkLst>
        <pc:spChg chg="mod">
          <ac:chgData name="Greg Nash" userId="be3fdb2b-dfd1-4e7d-bf98-732a3c13d47d" providerId="ADAL" clId="{3A74AA4F-E3E5-4FB2-805F-E334186E1A9B}" dt="2021-03-27T02:20:44.903" v="590" actId="20577"/>
          <ac:spMkLst>
            <pc:docMk/>
            <pc:sldMk cId="3158853645" sldId="9068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46.708" v="691"/>
          <ac:grpSpMkLst>
            <pc:docMk/>
            <pc:sldMk cId="3158853645" sldId="9068"/>
            <ac:grpSpMk id="9" creationId="{559905A8-6704-4EEB-89B7-728131690B10}"/>
          </ac:grpSpMkLst>
        </pc:grp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0" creationId="{5280AD2F-E579-4527-8CEB-EE148410C091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1" creationId="{8864A396-F6FB-451B-A75D-5BD373FAE8A7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2" creationId="{C1E86FDE-69B5-481F-BF11-1A383E7726E2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3" creationId="{6277B777-1480-4E1D-A43A-772E96FBC6CB}"/>
          </ac:picMkLst>
        </pc:picChg>
        <pc:picChg chg="mod">
          <ac:chgData name="Greg Nash" userId="be3fdb2b-dfd1-4e7d-bf98-732a3c13d47d" providerId="ADAL" clId="{3A74AA4F-E3E5-4FB2-805F-E334186E1A9B}" dt="2021-03-27T22:39:46.708" v="691"/>
          <ac:picMkLst>
            <pc:docMk/>
            <pc:sldMk cId="3158853645" sldId="9068"/>
            <ac:picMk id="14" creationId="{26B254FD-C192-4219-8F42-9E915833F9AA}"/>
          </ac:picMkLst>
        </pc:picChg>
      </pc:sldChg>
      <pc:sldChg chg="addSp modSp add mod ord">
        <pc:chgData name="Greg Nash" userId="be3fdb2b-dfd1-4e7d-bf98-732a3c13d47d" providerId="ADAL" clId="{3A74AA4F-E3E5-4FB2-805F-E334186E1A9B}" dt="2021-03-27T22:39:54.528" v="694"/>
        <pc:sldMkLst>
          <pc:docMk/>
          <pc:sldMk cId="45169192" sldId="9069"/>
        </pc:sldMkLst>
        <pc:spChg chg="mod">
          <ac:chgData name="Greg Nash" userId="be3fdb2b-dfd1-4e7d-bf98-732a3c13d47d" providerId="ADAL" clId="{3A74AA4F-E3E5-4FB2-805F-E334186E1A9B}" dt="2021-03-27T02:21:05.032" v="600" actId="20577"/>
          <ac:spMkLst>
            <pc:docMk/>
            <pc:sldMk cId="45169192" sldId="9069"/>
            <ac:spMk id="5" creationId="{5F77DFA2-7E51-4390-B29F-DF80FC474489}"/>
          </ac:spMkLst>
        </pc:spChg>
        <pc:grpChg chg="add mod">
          <ac:chgData name="Greg Nash" userId="be3fdb2b-dfd1-4e7d-bf98-732a3c13d47d" providerId="ADAL" clId="{3A74AA4F-E3E5-4FB2-805F-E334186E1A9B}" dt="2021-03-27T22:39:54.528" v="694"/>
          <ac:grpSpMkLst>
            <pc:docMk/>
            <pc:sldMk cId="45169192" sldId="9069"/>
            <ac:grpSpMk id="9" creationId="{4A9A5C8C-00B1-49FA-94C6-807B11AA7894}"/>
          </ac:grpSpMkLst>
        </pc:grp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0" creationId="{943274B1-3329-4D23-AD5D-848257D3D090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1" creationId="{22886924-1A22-4B7D-B340-0FA9623FA146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2" creationId="{E81297F1-A8D5-49D5-A477-E2156436E605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3" creationId="{7F785211-8F0D-4D0B-A084-BB9DF5D847D5}"/>
          </ac:picMkLst>
        </pc:picChg>
        <pc:picChg chg="mod">
          <ac:chgData name="Greg Nash" userId="be3fdb2b-dfd1-4e7d-bf98-732a3c13d47d" providerId="ADAL" clId="{3A74AA4F-E3E5-4FB2-805F-E334186E1A9B}" dt="2021-03-27T22:39:54.528" v="694"/>
          <ac:picMkLst>
            <pc:docMk/>
            <pc:sldMk cId="45169192" sldId="9069"/>
            <ac:picMk id="14" creationId="{F7720521-7DB5-4502-A229-F5C0307CEB52}"/>
          </ac:picMkLst>
        </pc:picChg>
      </pc:sldChg>
      <pc:sldChg chg="modSp add mod">
        <pc:chgData name="Greg Nash" userId="be3fdb2b-dfd1-4e7d-bf98-732a3c13d47d" providerId="ADAL" clId="{3A74AA4F-E3E5-4FB2-805F-E334186E1A9B}" dt="2021-03-27T22:40:03.916" v="706" actId="20577"/>
        <pc:sldMkLst>
          <pc:docMk/>
          <pc:sldMk cId="2714478030" sldId="9070"/>
        </pc:sldMkLst>
        <pc:spChg chg="mod">
          <ac:chgData name="Greg Nash" userId="be3fdb2b-dfd1-4e7d-bf98-732a3c13d47d" providerId="ADAL" clId="{3A74AA4F-E3E5-4FB2-805F-E334186E1A9B}" dt="2021-03-27T22:40:03.916" v="706" actId="20577"/>
          <ac:spMkLst>
            <pc:docMk/>
            <pc:sldMk cId="2714478030" sldId="9070"/>
            <ac:spMk id="5" creationId="{5F77DFA2-7E51-4390-B29F-DF80FC474489}"/>
          </ac:spMkLst>
        </pc:spChg>
      </pc:sldChg>
      <pc:sldChg chg="modSp add mod">
        <pc:chgData name="Greg Nash" userId="be3fdb2b-dfd1-4e7d-bf98-732a3c13d47d" providerId="ADAL" clId="{3A74AA4F-E3E5-4FB2-805F-E334186E1A9B}" dt="2021-03-27T22:48:45.053" v="727" actId="20577"/>
        <pc:sldMkLst>
          <pc:docMk/>
          <pc:sldMk cId="2127526778" sldId="9071"/>
        </pc:sldMkLst>
        <pc:spChg chg="mod">
          <ac:chgData name="Greg Nash" userId="be3fdb2b-dfd1-4e7d-bf98-732a3c13d47d" providerId="ADAL" clId="{3A74AA4F-E3E5-4FB2-805F-E334186E1A9B}" dt="2021-03-27T22:48:45.053" v="727" actId="20577"/>
          <ac:spMkLst>
            <pc:docMk/>
            <pc:sldMk cId="2127526778" sldId="9071"/>
            <ac:spMk id="5" creationId="{5F77DFA2-7E51-4390-B29F-DF80FC474489}"/>
          </ac:spMkLst>
        </pc:spChg>
      </pc:sldChg>
      <pc:sldChg chg="add">
        <pc:chgData name="Greg Nash" userId="be3fdb2b-dfd1-4e7d-bf98-732a3c13d47d" providerId="ADAL" clId="{3A74AA4F-E3E5-4FB2-805F-E334186E1A9B}" dt="2021-03-27T22:49:04.049" v="728"/>
        <pc:sldMkLst>
          <pc:docMk/>
          <pc:sldMk cId="744587170" sldId="9072"/>
        </pc:sldMkLst>
      </pc:sldChg>
      <pc:sldChg chg="add">
        <pc:chgData name="Greg Nash" userId="be3fdb2b-dfd1-4e7d-bf98-732a3c13d47d" providerId="ADAL" clId="{3A74AA4F-E3E5-4FB2-805F-E334186E1A9B}" dt="2021-03-27T22:49:13.931" v="729"/>
        <pc:sldMkLst>
          <pc:docMk/>
          <pc:sldMk cId="3901414646" sldId="9073"/>
        </pc:sldMkLst>
      </pc:sldChg>
      <pc:sldMasterChg chg="modSp modSldLayout">
        <pc:chgData name="Greg Nash" userId="be3fdb2b-dfd1-4e7d-bf98-732a3c13d47d" providerId="ADAL" clId="{3A74AA4F-E3E5-4FB2-805F-E334186E1A9B}" dt="2021-03-27T01:45:13.431" v="16"/>
        <pc:sldMasterMkLst>
          <pc:docMk/>
          <pc:sldMasterMk cId="4202694326" sldId="2147483813"/>
        </pc:sldMasterMkLst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2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3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4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5" creationId="{00000000-0000-0000-0000-000000000000}"/>
          </ac:spMkLst>
        </pc:spChg>
        <pc:spChg chg="mod">
          <ac:chgData name="Greg Nash" userId="be3fdb2b-dfd1-4e7d-bf98-732a3c13d47d" providerId="ADAL" clId="{3A74AA4F-E3E5-4FB2-805F-E334186E1A9B}" dt="2021-03-27T01:45:13.431" v="16"/>
          <ac:spMkLst>
            <pc:docMk/>
            <pc:sldMasterMk cId="4202694326" sldId="2147483813"/>
            <ac:spMk id="6" creationId="{00000000-0000-0000-0000-000000000000}"/>
          </ac:spMkLst>
        </pc:sp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935938986" sldId="2147483814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935938986" sldId="2147483814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935938986" sldId="2147483814"/>
              <ac:spMk id="3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3678658462" sldId="2147483816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678658462" sldId="2147483816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678658462" sldId="2147483816"/>
              <ac:spMk id="3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3557455035" sldId="2147483817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557455035" sldId="2147483817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3557455035" sldId="2147483817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58975832" sldId="2147483818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4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5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58975832" sldId="2147483818"/>
              <ac:spMk id="6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884829318" sldId="2147483821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884829318" sldId="2147483821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4014234149" sldId="2147483822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3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4014234149" sldId="2147483822"/>
              <ac:spMk id="4" creationId="{00000000-0000-0000-0000-000000000000}"/>
            </ac:spMkLst>
          </pc:spChg>
        </pc:sldLayoutChg>
        <pc:sldLayoutChg chg="modSp">
          <pc:chgData name="Greg Nash" userId="be3fdb2b-dfd1-4e7d-bf98-732a3c13d47d" providerId="ADAL" clId="{3A74AA4F-E3E5-4FB2-805F-E334186E1A9B}" dt="2021-03-27T01:45:13.431" v="16"/>
          <pc:sldLayoutMkLst>
            <pc:docMk/>
            <pc:sldMasterMk cId="4202694326" sldId="2147483813"/>
            <pc:sldLayoutMk cId="2790979389" sldId="2147483824"/>
          </pc:sldLayoutMkLst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2790979389" sldId="2147483824"/>
              <ac:spMk id="2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1:45:13.431" v="16"/>
            <ac:spMkLst>
              <pc:docMk/>
              <pc:sldMasterMk cId="4202694326" sldId="2147483813"/>
              <pc:sldLayoutMk cId="2790979389" sldId="2147483824"/>
              <ac:spMk id="3" creationId="{00000000-0000-0000-0000-000000000000}"/>
            </ac:spMkLst>
          </pc:spChg>
        </pc:sldLayoutChg>
      </pc:sldMasterChg>
      <pc:sldMasterChg chg="addSldLayout modSldLayout">
        <pc:chgData name="Greg Nash" userId="be3fdb2b-dfd1-4e7d-bf98-732a3c13d47d" providerId="ADAL" clId="{3A74AA4F-E3E5-4FB2-805F-E334186E1A9B}" dt="2021-03-27T02:11:14.466" v="434" actId="6014"/>
        <pc:sldMasterMkLst>
          <pc:docMk/>
          <pc:sldMasterMk cId="4104941379" sldId="2147483855"/>
        </pc:sldMasterMkLst>
        <pc:sldLayoutChg chg="addSp delSp modSp mod">
          <pc:chgData name="Greg Nash" userId="be3fdb2b-dfd1-4e7d-bf98-732a3c13d47d" providerId="ADAL" clId="{3A74AA4F-E3E5-4FB2-805F-E334186E1A9B}" dt="2021-03-27T02:10:39.165" v="424" actId="6014"/>
          <pc:sldLayoutMkLst>
            <pc:docMk/>
            <pc:sldMasterMk cId="4104941379" sldId="2147483855"/>
            <pc:sldLayoutMk cId="2701482059" sldId="2147483861"/>
          </pc:sldLayoutMkLst>
          <pc:spChg chg="del mod">
            <ac:chgData name="Greg Nash" userId="be3fdb2b-dfd1-4e7d-bf98-732a3c13d47d" providerId="ADAL" clId="{3A74AA4F-E3E5-4FB2-805F-E334186E1A9B}" dt="2021-03-27T02:10:13.518" v="418" actId="478"/>
            <ac:spMkLst>
              <pc:docMk/>
              <pc:sldMasterMk cId="4104941379" sldId="2147483855"/>
              <pc:sldLayoutMk cId="2701482059" sldId="2147483861"/>
              <ac:spMk id="2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00:20.858" v="292" actId="478"/>
            <ac:spMkLst>
              <pc:docMk/>
              <pc:sldMasterMk cId="4104941379" sldId="2147483855"/>
              <pc:sldLayoutMk cId="2701482059" sldId="2147483861"/>
              <ac:spMk id="3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00:21.675" v="293" actId="478"/>
            <ac:spMkLst>
              <pc:docMk/>
              <pc:sldMasterMk cId="4104941379" sldId="2147483855"/>
              <pc:sldLayoutMk cId="2701482059" sldId="2147483861"/>
              <ac:spMk id="4" creationId="{00000000-0000-0000-0000-000000000000}"/>
            </ac:spMkLst>
          </pc:spChg>
          <pc:spChg chg="del">
            <ac:chgData name="Greg Nash" userId="be3fdb2b-dfd1-4e7d-bf98-732a3c13d47d" providerId="ADAL" clId="{3A74AA4F-E3E5-4FB2-805F-E334186E1A9B}" dt="2021-03-27T02:10:16.529" v="419" actId="478"/>
            <ac:spMkLst>
              <pc:docMk/>
              <pc:sldMasterMk cId="4104941379" sldId="2147483855"/>
              <pc:sldLayoutMk cId="2701482059" sldId="2147483861"/>
              <ac:spMk id="5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02:00:24.806" v="295" actId="1076"/>
            <ac:spMkLst>
              <pc:docMk/>
              <pc:sldMasterMk cId="4104941379" sldId="2147483855"/>
              <pc:sldLayoutMk cId="2701482059" sldId="2147483861"/>
              <ac:spMk id="10" creationId="{7002C271-20CF-4D6F-B622-F65CD9B7AD1C}"/>
            </ac:spMkLst>
          </pc:spChg>
          <pc:spChg chg="add mod">
            <ac:chgData name="Greg Nash" userId="be3fdb2b-dfd1-4e7d-bf98-732a3c13d47d" providerId="ADAL" clId="{3A74AA4F-E3E5-4FB2-805F-E334186E1A9B}" dt="2021-03-27T02:10:29.482" v="423" actId="20577"/>
            <ac:spMkLst>
              <pc:docMk/>
              <pc:sldMasterMk cId="4104941379" sldId="2147483855"/>
              <pc:sldLayoutMk cId="2701482059" sldId="2147483861"/>
              <ac:spMk id="16" creationId="{C887536F-CC7B-46F9-9502-C4795DEA1DD6}"/>
            </ac:spMkLst>
          </pc:spChg>
          <pc:grpChg chg="add mod">
            <ac:chgData name="Greg Nash" userId="be3fdb2b-dfd1-4e7d-bf98-732a3c13d47d" providerId="ADAL" clId="{3A74AA4F-E3E5-4FB2-805F-E334186E1A9B}" dt="2021-03-27T02:00:24.806" v="295" actId="1076"/>
            <ac:grpSpMkLst>
              <pc:docMk/>
              <pc:sldMasterMk cId="4104941379" sldId="2147483855"/>
              <pc:sldLayoutMk cId="2701482059" sldId="2147483861"/>
              <ac:grpSpMk id="8" creationId="{17B4D07F-5B7E-44FB-A73E-C43A6E584908}"/>
            </ac:grpSpMkLst>
          </pc:grpChg>
          <pc:grpChg chg="mod">
            <ac:chgData name="Greg Nash" userId="be3fdb2b-dfd1-4e7d-bf98-732a3c13d47d" providerId="ADAL" clId="{3A74AA4F-E3E5-4FB2-805F-E334186E1A9B}" dt="2021-03-27T02:00:24.806" v="295" actId="1076"/>
            <ac:grpSpMkLst>
              <pc:docMk/>
              <pc:sldMasterMk cId="4104941379" sldId="2147483855"/>
              <pc:sldLayoutMk cId="2701482059" sldId="2147483861"/>
              <ac:grpSpMk id="9" creationId="{B651A720-F0CA-440F-8715-79ABAD6183FE}"/>
            </ac:grpSpMkLst>
          </pc:grp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1" creationId="{4FD27E19-2B8A-4E7D-9176-A7D4EA5AF25F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2" creationId="{DB1F85A9-85EC-4F95-AB49-A802A9A1DB6B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3" creationId="{2C8DB995-B151-49E8-9BDE-2834486F6A72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4" creationId="{13AD4757-C419-4C21-970F-3CF20EF16956}"/>
            </ac:picMkLst>
          </pc:picChg>
          <pc:picChg chg="mod">
            <ac:chgData name="Greg Nash" userId="be3fdb2b-dfd1-4e7d-bf98-732a3c13d47d" providerId="ADAL" clId="{3A74AA4F-E3E5-4FB2-805F-E334186E1A9B}" dt="2021-03-27T02:00:24.806" v="295" actId="1076"/>
            <ac:picMkLst>
              <pc:docMk/>
              <pc:sldMasterMk cId="4104941379" sldId="2147483855"/>
              <pc:sldLayoutMk cId="2701482059" sldId="2147483861"/>
              <ac:picMk id="15" creationId="{549E5424-2311-496E-AFA9-0F91F630BB83}"/>
            </ac:picMkLst>
          </pc:picChg>
        </pc:sldLayoutChg>
        <pc:sldLayoutChg chg="modSp add mod modTransition">
          <pc:chgData name="Greg Nash" userId="be3fdb2b-dfd1-4e7d-bf98-732a3c13d47d" providerId="ADAL" clId="{3A74AA4F-E3E5-4FB2-805F-E334186E1A9B}" dt="2021-03-27T02:11:05.236" v="433" actId="6014"/>
          <pc:sldLayoutMkLst>
            <pc:docMk/>
            <pc:sldMasterMk cId="4104941379" sldId="2147483855"/>
            <pc:sldLayoutMk cId="3911351984" sldId="2147483872"/>
          </pc:sldLayoutMkLst>
          <pc:spChg chg="mod">
            <ac:chgData name="Greg Nash" userId="be3fdb2b-dfd1-4e7d-bf98-732a3c13d47d" providerId="ADAL" clId="{3A74AA4F-E3E5-4FB2-805F-E334186E1A9B}" dt="2021-03-27T02:10:43.579" v="427" actId="20577"/>
            <ac:spMkLst>
              <pc:docMk/>
              <pc:sldMasterMk cId="4104941379" sldId="2147483855"/>
              <pc:sldLayoutMk cId="3911351984" sldId="2147483872"/>
              <ac:spMk id="16" creationId="{C887536F-CC7B-46F9-9502-C4795DEA1DD6}"/>
            </ac:spMkLst>
          </pc:spChg>
        </pc:sldLayoutChg>
        <pc:sldLayoutChg chg="modSp add mod modTransition">
          <pc:chgData name="Greg Nash" userId="be3fdb2b-dfd1-4e7d-bf98-732a3c13d47d" providerId="ADAL" clId="{3A74AA4F-E3E5-4FB2-805F-E334186E1A9B}" dt="2021-03-27T02:11:14.466" v="434" actId="6014"/>
          <pc:sldLayoutMkLst>
            <pc:docMk/>
            <pc:sldMasterMk cId="4104941379" sldId="2147483855"/>
            <pc:sldLayoutMk cId="1076153973" sldId="2147483873"/>
          </pc:sldLayoutMkLst>
          <pc:spChg chg="mod">
            <ac:chgData name="Greg Nash" userId="be3fdb2b-dfd1-4e7d-bf98-732a3c13d47d" providerId="ADAL" clId="{3A74AA4F-E3E5-4FB2-805F-E334186E1A9B}" dt="2021-03-27T02:10:55.490" v="432" actId="20577"/>
            <ac:spMkLst>
              <pc:docMk/>
              <pc:sldMasterMk cId="4104941379" sldId="2147483855"/>
              <pc:sldLayoutMk cId="1076153973" sldId="2147483873"/>
              <ac:spMk id="16" creationId="{C887536F-CC7B-46F9-9502-C4795DEA1DD6}"/>
            </ac:spMkLst>
          </pc:spChg>
        </pc:sldLayoutChg>
      </pc:sldMasterChg>
      <pc:sldMasterChg chg="modSldLayout">
        <pc:chgData name="Greg Nash" userId="be3fdb2b-dfd1-4e7d-bf98-732a3c13d47d" providerId="ADAL" clId="{3A74AA4F-E3E5-4FB2-805F-E334186E1A9B}" dt="2021-03-27T22:36:31.934" v="687"/>
        <pc:sldMasterMkLst>
          <pc:docMk/>
          <pc:sldMasterMk cId="3854720546" sldId="2147483874"/>
        </pc:sldMasterMkLst>
        <pc:sldLayoutChg chg="addSp delSp modSp mod">
          <pc:chgData name="Greg Nash" userId="be3fdb2b-dfd1-4e7d-bf98-732a3c13d47d" providerId="ADAL" clId="{3A74AA4F-E3E5-4FB2-805F-E334186E1A9B}" dt="2021-03-27T22:36:15.767" v="683" actId="1076"/>
          <pc:sldLayoutMkLst>
            <pc:docMk/>
            <pc:sldMasterMk cId="3854720546" sldId="2147483874"/>
            <pc:sldLayoutMk cId="1616723380" sldId="2147483886"/>
          </pc:sldLayoutMkLst>
          <pc:spChg chg="mod">
            <ac:chgData name="Greg Nash" userId="be3fdb2b-dfd1-4e7d-bf98-732a3c13d47d" providerId="ADAL" clId="{3A74AA4F-E3E5-4FB2-805F-E334186E1A9B}" dt="2021-03-27T02:17:16.560" v="510" actId="1076"/>
            <ac:spMkLst>
              <pc:docMk/>
              <pc:sldMasterMk cId="3854720546" sldId="2147483874"/>
              <pc:sldLayoutMk cId="1616723380" sldId="2147483886"/>
              <ac:spMk id="7" creationId="{00000000-0000-0000-0000-000000000000}"/>
            </ac:spMkLst>
          </pc:spChg>
          <pc:spChg chg="mod">
            <ac:chgData name="Greg Nash" userId="be3fdb2b-dfd1-4e7d-bf98-732a3c13d47d" providerId="ADAL" clId="{3A74AA4F-E3E5-4FB2-805F-E334186E1A9B}" dt="2021-03-27T22:36:15.767" v="683" actId="1076"/>
            <ac:spMkLst>
              <pc:docMk/>
              <pc:sldMasterMk cId="3854720546" sldId="2147483874"/>
              <pc:sldLayoutMk cId="1616723380" sldId="2147483886"/>
              <ac:spMk id="10" creationId="{7002C271-20CF-4D6F-B622-F65CD9B7AD1C}"/>
            </ac:spMkLst>
          </pc:spChg>
          <pc:spChg chg="add del">
            <ac:chgData name="Greg Nash" userId="be3fdb2b-dfd1-4e7d-bf98-732a3c13d47d" providerId="ADAL" clId="{3A74AA4F-E3E5-4FB2-805F-E334186E1A9B}" dt="2021-03-27T02:17:16.174" v="509" actId="478"/>
            <ac:spMkLst>
              <pc:docMk/>
              <pc:sldMasterMk cId="3854720546" sldId="2147483874"/>
              <pc:sldLayoutMk cId="1616723380" sldId="2147483886"/>
              <ac:spMk id="16" creationId="{C887536F-CC7B-46F9-9502-C4795DEA1DD6}"/>
            </ac:spMkLst>
          </pc:spChg>
          <pc:grpChg chg="add mod">
            <ac:chgData name="Greg Nash" userId="be3fdb2b-dfd1-4e7d-bf98-732a3c13d47d" providerId="ADAL" clId="{3A74AA4F-E3E5-4FB2-805F-E334186E1A9B}" dt="2021-03-27T22:36:15.767" v="683" actId="1076"/>
            <ac:grpSpMkLst>
              <pc:docMk/>
              <pc:sldMasterMk cId="3854720546" sldId="2147483874"/>
              <pc:sldLayoutMk cId="1616723380" sldId="2147483886"/>
              <ac:grpSpMk id="2" creationId="{8E7FF7E9-7818-45D3-9BDF-4D9C4698B3D0}"/>
            </ac:grpSpMkLst>
          </pc:grpChg>
          <pc:grpChg chg="del mod">
            <ac:chgData name="Greg Nash" userId="be3fdb2b-dfd1-4e7d-bf98-732a3c13d47d" providerId="ADAL" clId="{3A74AA4F-E3E5-4FB2-805F-E334186E1A9B}" dt="2021-03-27T22:36:03.716" v="680" actId="478"/>
            <ac:grpSpMkLst>
              <pc:docMk/>
              <pc:sldMasterMk cId="3854720546" sldId="2147483874"/>
              <pc:sldLayoutMk cId="1616723380" sldId="2147483886"/>
              <ac:grpSpMk id="8" creationId="{17B4D07F-5B7E-44FB-A73E-C43A6E584908}"/>
            </ac:grpSpMkLst>
          </pc:grpChg>
          <pc:grpChg chg="del mod">
            <ac:chgData name="Greg Nash" userId="be3fdb2b-dfd1-4e7d-bf98-732a3c13d47d" providerId="ADAL" clId="{3A74AA4F-E3E5-4FB2-805F-E334186E1A9B}" dt="2021-03-27T22:36:02.842" v="679" actId="478"/>
            <ac:grpSpMkLst>
              <pc:docMk/>
              <pc:sldMasterMk cId="3854720546" sldId="2147483874"/>
              <pc:sldLayoutMk cId="1616723380" sldId="2147483886"/>
              <ac:grpSpMk id="9" creationId="{B651A720-F0CA-440F-8715-79ABAD6183FE}"/>
            </ac:grpSpMkLst>
          </pc:grpChg>
          <pc:grpChg chg="add mod">
            <ac:chgData name="Greg Nash" userId="be3fdb2b-dfd1-4e7d-bf98-732a3c13d47d" providerId="ADAL" clId="{3A74AA4F-E3E5-4FB2-805F-E334186E1A9B}" dt="2021-03-27T22:36:15.767" v="683" actId="1076"/>
            <ac:grpSpMkLst>
              <pc:docMk/>
              <pc:sldMasterMk cId="3854720546" sldId="2147483874"/>
              <pc:sldLayoutMk cId="1616723380" sldId="2147483886"/>
              <ac:grpSpMk id="17" creationId="{010EB174-9ADD-4A36-AC65-1A0EB362F620}"/>
            </ac:grpSpMkLst>
          </pc:grpChg>
          <pc:picChg chg="del mod">
            <ac:chgData name="Greg Nash" userId="be3fdb2b-dfd1-4e7d-bf98-732a3c13d47d" providerId="ADAL" clId="{3A74AA4F-E3E5-4FB2-805F-E334186E1A9B}" dt="2021-03-27T22:36:03.716" v="680" actId="478"/>
            <ac:picMkLst>
              <pc:docMk/>
              <pc:sldMasterMk cId="3854720546" sldId="2147483874"/>
              <pc:sldLayoutMk cId="1616723380" sldId="2147483886"/>
              <ac:picMk id="11" creationId="{4FD27E19-2B8A-4E7D-9176-A7D4EA5AF25F}"/>
            </ac:picMkLst>
          </pc:picChg>
          <pc:picChg chg="del">
            <ac:chgData name="Greg Nash" userId="be3fdb2b-dfd1-4e7d-bf98-732a3c13d47d" providerId="ADAL" clId="{3A74AA4F-E3E5-4FB2-805F-E334186E1A9B}" dt="2021-03-27T22:36:00.529" v="676" actId="478"/>
            <ac:picMkLst>
              <pc:docMk/>
              <pc:sldMasterMk cId="3854720546" sldId="2147483874"/>
              <pc:sldLayoutMk cId="1616723380" sldId="2147483886"/>
              <ac:picMk id="12" creationId="{DB1F85A9-85EC-4F95-AB49-A802A9A1DB6B}"/>
            </ac:picMkLst>
          </pc:picChg>
          <pc:picChg chg="del mod">
            <ac:chgData name="Greg Nash" userId="be3fdb2b-dfd1-4e7d-bf98-732a3c13d47d" providerId="ADAL" clId="{3A74AA4F-E3E5-4FB2-805F-E334186E1A9B}" dt="2021-03-27T22:36:01.586" v="677" actId="478"/>
            <ac:picMkLst>
              <pc:docMk/>
              <pc:sldMasterMk cId="3854720546" sldId="2147483874"/>
              <pc:sldLayoutMk cId="1616723380" sldId="2147483886"/>
              <ac:picMk id="13" creationId="{2C8DB995-B151-49E8-9BDE-2834486F6A72}"/>
            </ac:picMkLst>
          </pc:picChg>
          <pc:picChg chg="del mod">
            <ac:chgData name="Greg Nash" userId="be3fdb2b-dfd1-4e7d-bf98-732a3c13d47d" providerId="ADAL" clId="{3A74AA4F-E3E5-4FB2-805F-E334186E1A9B}" dt="2021-03-27T22:36:02.171" v="678" actId="478"/>
            <ac:picMkLst>
              <pc:docMk/>
              <pc:sldMasterMk cId="3854720546" sldId="2147483874"/>
              <pc:sldLayoutMk cId="1616723380" sldId="2147483886"/>
              <ac:picMk id="14" creationId="{13AD4757-C419-4C21-970F-3CF20EF16956}"/>
            </ac:picMkLst>
          </pc:picChg>
          <pc:picChg chg="del mod">
            <ac:chgData name="Greg Nash" userId="be3fdb2b-dfd1-4e7d-bf98-732a3c13d47d" providerId="ADAL" clId="{3A74AA4F-E3E5-4FB2-805F-E334186E1A9B}" dt="2021-03-27T22:36:02.842" v="679" actId="478"/>
            <ac:picMkLst>
              <pc:docMk/>
              <pc:sldMasterMk cId="3854720546" sldId="2147483874"/>
              <pc:sldLayoutMk cId="1616723380" sldId="2147483886"/>
              <ac:picMk id="15" creationId="{549E5424-2311-496E-AFA9-0F91F630BB83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18" creationId="{C3C714A1-8A83-4EE6-9876-118AA13B450E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19" creationId="{72703B8D-0184-4DB5-8463-BEF6D4E48BDE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0" creationId="{BA3B5182-1D31-4628-8523-9D3EAEBD0C2A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1" creationId="{07981402-9DBD-4AD7-B631-8F4A842ED2FA}"/>
            </ac:picMkLst>
          </pc:picChg>
          <pc:picChg chg="mod">
            <ac:chgData name="Greg Nash" userId="be3fdb2b-dfd1-4e7d-bf98-732a3c13d47d" providerId="ADAL" clId="{3A74AA4F-E3E5-4FB2-805F-E334186E1A9B}" dt="2021-03-27T22:36:15.767" v="683" actId="1076"/>
            <ac:picMkLst>
              <pc:docMk/>
              <pc:sldMasterMk cId="3854720546" sldId="2147483874"/>
              <pc:sldLayoutMk cId="1616723380" sldId="2147483886"/>
              <ac:picMk id="22" creationId="{8683CAF8-09F2-44B6-B0C2-3FB0A9F9EA41}"/>
            </ac:picMkLst>
          </pc:picChg>
        </pc:sldLayoutChg>
        <pc:sldLayoutChg chg="addSp delSp modSp">
          <pc:chgData name="Greg Nash" userId="be3fdb2b-dfd1-4e7d-bf98-732a3c13d47d" providerId="ADAL" clId="{3A74AA4F-E3E5-4FB2-805F-E334186E1A9B}" dt="2021-03-27T22:36:28.223" v="685"/>
          <pc:sldLayoutMkLst>
            <pc:docMk/>
            <pc:sldMasterMk cId="3854720546" sldId="2147483874"/>
            <pc:sldLayoutMk cId="227990333" sldId="2147483887"/>
          </pc:sldLayoutMkLst>
          <pc:spChg chg="mod">
            <ac:chgData name="Greg Nash" userId="be3fdb2b-dfd1-4e7d-bf98-732a3c13d47d" providerId="ADAL" clId="{3A74AA4F-E3E5-4FB2-805F-E334186E1A9B}" dt="2021-03-27T22:36:28.223" v="685"/>
            <ac:spMkLst>
              <pc:docMk/>
              <pc:sldMasterMk cId="3854720546" sldId="2147483874"/>
              <pc:sldLayoutMk cId="227990333" sldId="2147483887"/>
              <ac:spMk id="18" creationId="{1ADEAE6A-5F77-4F57-B81D-47FBD1129190}"/>
            </ac:spMkLst>
          </pc:spChg>
          <pc:grpChg chg="del">
            <ac:chgData name="Greg Nash" userId="be3fdb2b-dfd1-4e7d-bf98-732a3c13d47d" providerId="ADAL" clId="{3A74AA4F-E3E5-4FB2-805F-E334186E1A9B}" dt="2021-03-27T22:36:27.941" v="684" actId="478"/>
            <ac:grpSpMkLst>
              <pc:docMk/>
              <pc:sldMasterMk cId="3854720546" sldId="2147483874"/>
              <pc:sldLayoutMk cId="227990333" sldId="2147483887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3A74AA4F-E3E5-4FB2-805F-E334186E1A9B}" dt="2021-03-27T22:36:28.223" v="685"/>
            <ac:grpSpMkLst>
              <pc:docMk/>
              <pc:sldMasterMk cId="3854720546" sldId="2147483874"/>
              <pc:sldLayoutMk cId="227990333" sldId="2147483887"/>
              <ac:grpSpMk id="17" creationId="{3B7EF2D6-A676-40A8-B74B-201453073F40}"/>
            </ac:grpSpMkLst>
          </pc:grpChg>
          <pc:grpChg chg="mod">
            <ac:chgData name="Greg Nash" userId="be3fdb2b-dfd1-4e7d-bf98-732a3c13d47d" providerId="ADAL" clId="{3A74AA4F-E3E5-4FB2-805F-E334186E1A9B}" dt="2021-03-27T22:36:28.223" v="685"/>
            <ac:grpSpMkLst>
              <pc:docMk/>
              <pc:sldMasterMk cId="3854720546" sldId="2147483874"/>
              <pc:sldLayoutMk cId="227990333" sldId="2147483887"/>
              <ac:grpSpMk id="19" creationId="{0000B6AE-8549-4D83-B953-8664BB66C606}"/>
            </ac:grpSpMkLst>
          </pc:grp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0" creationId="{2C3005F0-4661-48D9-9ACD-EBC64C981764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1" creationId="{FE660A5E-23D6-4232-926D-595D99D7F729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2" creationId="{C67E92D6-9EBE-4183-8B36-0980F4C8E90F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3" creationId="{1B99C899-7B39-4505-A5F5-36776F9FEA3E}"/>
            </ac:picMkLst>
          </pc:picChg>
          <pc:picChg chg="mod">
            <ac:chgData name="Greg Nash" userId="be3fdb2b-dfd1-4e7d-bf98-732a3c13d47d" providerId="ADAL" clId="{3A74AA4F-E3E5-4FB2-805F-E334186E1A9B}" dt="2021-03-27T22:36:28.223" v="685"/>
            <ac:picMkLst>
              <pc:docMk/>
              <pc:sldMasterMk cId="3854720546" sldId="2147483874"/>
              <pc:sldLayoutMk cId="227990333" sldId="2147483887"/>
              <ac:picMk id="24" creationId="{C28F0A8A-250D-4702-B2F0-B5E5319A6284}"/>
            </ac:picMkLst>
          </pc:picChg>
        </pc:sldLayoutChg>
        <pc:sldLayoutChg chg="addSp delSp modSp">
          <pc:chgData name="Greg Nash" userId="be3fdb2b-dfd1-4e7d-bf98-732a3c13d47d" providerId="ADAL" clId="{3A74AA4F-E3E5-4FB2-805F-E334186E1A9B}" dt="2021-03-27T22:36:31.934" v="687"/>
          <pc:sldLayoutMkLst>
            <pc:docMk/>
            <pc:sldMasterMk cId="3854720546" sldId="2147483874"/>
            <pc:sldLayoutMk cId="206267900" sldId="2147483888"/>
          </pc:sldLayoutMkLst>
          <pc:spChg chg="mod">
            <ac:chgData name="Greg Nash" userId="be3fdb2b-dfd1-4e7d-bf98-732a3c13d47d" providerId="ADAL" clId="{3A74AA4F-E3E5-4FB2-805F-E334186E1A9B}" dt="2021-03-27T22:36:31.934" v="687"/>
            <ac:spMkLst>
              <pc:docMk/>
              <pc:sldMasterMk cId="3854720546" sldId="2147483874"/>
              <pc:sldLayoutMk cId="206267900" sldId="2147483888"/>
              <ac:spMk id="18" creationId="{D60F62F1-EED9-4E94-87C3-4D72F100D162}"/>
            </ac:spMkLst>
          </pc:spChg>
          <pc:grpChg chg="del">
            <ac:chgData name="Greg Nash" userId="be3fdb2b-dfd1-4e7d-bf98-732a3c13d47d" providerId="ADAL" clId="{3A74AA4F-E3E5-4FB2-805F-E334186E1A9B}" dt="2021-03-27T22:36:31.636" v="686" actId="478"/>
            <ac:grpSpMkLst>
              <pc:docMk/>
              <pc:sldMasterMk cId="3854720546" sldId="2147483874"/>
              <pc:sldLayoutMk cId="206267900" sldId="2147483888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3A74AA4F-E3E5-4FB2-805F-E334186E1A9B}" dt="2021-03-27T22:36:31.934" v="687"/>
            <ac:grpSpMkLst>
              <pc:docMk/>
              <pc:sldMasterMk cId="3854720546" sldId="2147483874"/>
              <pc:sldLayoutMk cId="206267900" sldId="2147483888"/>
              <ac:grpSpMk id="17" creationId="{ED1D056D-D85D-4F03-9DA7-5CA42DF28C43}"/>
            </ac:grpSpMkLst>
          </pc:grpChg>
          <pc:grpChg chg="mod">
            <ac:chgData name="Greg Nash" userId="be3fdb2b-dfd1-4e7d-bf98-732a3c13d47d" providerId="ADAL" clId="{3A74AA4F-E3E5-4FB2-805F-E334186E1A9B}" dt="2021-03-27T22:36:31.934" v="687"/>
            <ac:grpSpMkLst>
              <pc:docMk/>
              <pc:sldMasterMk cId="3854720546" sldId="2147483874"/>
              <pc:sldLayoutMk cId="206267900" sldId="2147483888"/>
              <ac:grpSpMk id="19" creationId="{C9C397DD-7CF3-4644-8507-D1F538256D0D}"/>
            </ac:grpSpMkLst>
          </pc:grp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0" creationId="{D9F13857-248A-492D-ADC2-0332ED6BEDC0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1" creationId="{AEF2245C-F938-467E-84C7-BD8AA8E5AC66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2" creationId="{9823CA64-AFCF-433F-B636-D8A642752561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3" creationId="{A0D7E57E-F19D-4B5E-A370-CB30AB7EEEB6}"/>
            </ac:picMkLst>
          </pc:picChg>
          <pc:picChg chg="mod">
            <ac:chgData name="Greg Nash" userId="be3fdb2b-dfd1-4e7d-bf98-732a3c13d47d" providerId="ADAL" clId="{3A74AA4F-E3E5-4FB2-805F-E334186E1A9B}" dt="2021-03-27T22:36:31.934" v="687"/>
            <ac:picMkLst>
              <pc:docMk/>
              <pc:sldMasterMk cId="3854720546" sldId="2147483874"/>
              <pc:sldLayoutMk cId="206267900" sldId="2147483888"/>
              <ac:picMk id="24" creationId="{92E1897E-348D-4ECD-8F7A-7F507F25F7E3}"/>
            </ac:picMkLst>
          </pc:picChg>
        </pc:sldLayoutChg>
      </pc:sldMasterChg>
    </pc:docChg>
  </pc:docChgLst>
  <pc:docChgLst>
    <pc:chgData name="Paul Nash" userId="S::paul.n@dearwatson.net.au::c0c489c6-faa0-44dd-95ac-09cc74f583d4" providerId="AD" clId="Web-{B388006A-4A2D-43AC-B1B4-E5A8F6E429E3}"/>
    <pc:docChg chg="addSld delSld modSection">
      <pc:chgData name="Paul Nash" userId="S::paul.n@dearwatson.net.au::c0c489c6-faa0-44dd-95ac-09cc74f583d4" providerId="AD" clId="Web-{B388006A-4A2D-43AC-B1B4-E5A8F6E429E3}" dt="2021-03-27T01:40:02.116" v="1"/>
      <pc:docMkLst>
        <pc:docMk/>
      </pc:docMkLst>
      <pc:sldChg chg="add del">
        <pc:chgData name="Paul Nash" userId="S::paul.n@dearwatson.net.au::c0c489c6-faa0-44dd-95ac-09cc74f583d4" providerId="AD" clId="Web-{B388006A-4A2D-43AC-B1B4-E5A8F6E429E3}" dt="2021-03-27T01:40:02.116" v="1"/>
        <pc:sldMkLst>
          <pc:docMk/>
          <pc:sldMk cId="2099767914" sldId="9060"/>
        </pc:sldMkLst>
      </pc:sldChg>
    </pc:docChg>
  </pc:docChgLst>
  <pc:docChgLst>
    <pc:chgData name="Paul Nash" userId="S::paul.n@dearwatson.net.au::c0c489c6-faa0-44dd-95ac-09cc74f583d4" providerId="AD" clId="Web-{A3C5F80A-3740-458F-8865-A8DB15906532}"/>
    <pc:docChg chg="modSld">
      <pc:chgData name="Paul Nash" userId="S::paul.n@dearwatson.net.au::c0c489c6-faa0-44dd-95ac-09cc74f583d4" providerId="AD" clId="Web-{A3C5F80A-3740-458F-8865-A8DB15906532}" dt="2021-03-27T03:32:51.251" v="89" actId="20577"/>
      <pc:docMkLst>
        <pc:docMk/>
      </pc:docMkLst>
      <pc:sldChg chg="modSp">
        <pc:chgData name="Paul Nash" userId="S::paul.n@dearwatson.net.au::c0c489c6-faa0-44dd-95ac-09cc74f583d4" providerId="AD" clId="Web-{A3C5F80A-3740-458F-8865-A8DB15906532}" dt="2021-03-27T03:30:19.685" v="24" actId="20577"/>
        <pc:sldMkLst>
          <pc:docMk/>
          <pc:sldMk cId="3923068789" sldId="9033"/>
        </pc:sldMkLst>
        <pc:spChg chg="mod">
          <ac:chgData name="Paul Nash" userId="S::paul.n@dearwatson.net.au::c0c489c6-faa0-44dd-95ac-09cc74f583d4" providerId="AD" clId="Web-{A3C5F80A-3740-458F-8865-A8DB15906532}" dt="2021-03-27T03:30:19.685" v="24" actId="20577"/>
          <ac:spMkLst>
            <pc:docMk/>
            <pc:sldMk cId="3923068789" sldId="903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13.075" v="20" actId="20577"/>
        <pc:sldMkLst>
          <pc:docMk/>
          <pc:sldMk cId="3697387332" sldId="9034"/>
        </pc:sldMkLst>
        <pc:spChg chg="mod">
          <ac:chgData name="Paul Nash" userId="S::paul.n@dearwatson.net.au::c0c489c6-faa0-44dd-95ac-09cc74f583d4" providerId="AD" clId="Web-{A3C5F80A-3740-458F-8865-A8DB15906532}" dt="2021-03-27T03:30:13.075" v="20" actId="20577"/>
          <ac:spMkLst>
            <pc:docMk/>
            <pc:sldMk cId="3697387332" sldId="903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02.356" v="16" actId="20577"/>
        <pc:sldMkLst>
          <pc:docMk/>
          <pc:sldMk cId="1526913058" sldId="9035"/>
        </pc:sldMkLst>
        <pc:spChg chg="mod">
          <ac:chgData name="Paul Nash" userId="S::paul.n@dearwatson.net.au::c0c489c6-faa0-44dd-95ac-09cc74f583d4" providerId="AD" clId="Web-{A3C5F80A-3740-458F-8865-A8DB15906532}" dt="2021-03-27T03:30:02.356" v="16" actId="20577"/>
          <ac:spMkLst>
            <pc:docMk/>
            <pc:sldMk cId="1526913058" sldId="9035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53.794" v="12" actId="20577"/>
        <pc:sldMkLst>
          <pc:docMk/>
          <pc:sldMk cId="3156745884" sldId="9036"/>
        </pc:sldMkLst>
        <pc:spChg chg="mod">
          <ac:chgData name="Paul Nash" userId="S::paul.n@dearwatson.net.au::c0c489c6-faa0-44dd-95ac-09cc74f583d4" providerId="AD" clId="Web-{A3C5F80A-3740-458F-8865-A8DB15906532}" dt="2021-03-27T03:29:53.794" v="12" actId="20577"/>
          <ac:spMkLst>
            <pc:docMk/>
            <pc:sldMk cId="3156745884" sldId="903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46.465" v="8" actId="20577"/>
        <pc:sldMkLst>
          <pc:docMk/>
          <pc:sldMk cId="3120154504" sldId="9037"/>
        </pc:sldMkLst>
        <pc:spChg chg="mod">
          <ac:chgData name="Paul Nash" userId="S::paul.n@dearwatson.net.au::c0c489c6-faa0-44dd-95ac-09cc74f583d4" providerId="AD" clId="Web-{A3C5F80A-3740-458F-8865-A8DB15906532}" dt="2021-03-27T03:29:46.465" v="8" actId="20577"/>
          <ac:spMkLst>
            <pc:docMk/>
            <pc:sldMk cId="3120154504" sldId="903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32.418" v="5" actId="20577"/>
        <pc:sldMkLst>
          <pc:docMk/>
          <pc:sldMk cId="3032227206" sldId="9039"/>
        </pc:sldMkLst>
        <pc:spChg chg="mod">
          <ac:chgData name="Paul Nash" userId="S::paul.n@dearwatson.net.au::c0c489c6-faa0-44dd-95ac-09cc74f583d4" providerId="AD" clId="Web-{A3C5F80A-3740-458F-8865-A8DB15906532}" dt="2021-03-27T03:29:32.418" v="5" actId="20577"/>
          <ac:spMkLst>
            <pc:docMk/>
            <pc:sldMk cId="3032227206" sldId="9039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29:24.277" v="2" actId="20577"/>
        <pc:sldMkLst>
          <pc:docMk/>
          <pc:sldMk cId="1241910449" sldId="9041"/>
        </pc:sldMkLst>
        <pc:spChg chg="mod">
          <ac:chgData name="Paul Nash" userId="S::paul.n@dearwatson.net.au::c0c489c6-faa0-44dd-95ac-09cc74f583d4" providerId="AD" clId="Web-{A3C5F80A-3740-458F-8865-A8DB15906532}" dt="2021-03-27T03:29:24.277" v="2" actId="20577"/>
          <ac:spMkLst>
            <pc:docMk/>
            <pc:sldMk cId="1241910449" sldId="904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27.904" v="27" actId="20577"/>
        <pc:sldMkLst>
          <pc:docMk/>
          <pc:sldMk cId="4285475950" sldId="9043"/>
        </pc:sldMkLst>
        <pc:spChg chg="mod">
          <ac:chgData name="Paul Nash" userId="S::paul.n@dearwatson.net.au::c0c489c6-faa0-44dd-95ac-09cc74f583d4" providerId="AD" clId="Web-{A3C5F80A-3740-458F-8865-A8DB15906532}" dt="2021-03-27T03:30:27.904" v="27" actId="20577"/>
          <ac:spMkLst>
            <pc:docMk/>
            <pc:sldMk cId="4285475950" sldId="904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43.951" v="30" actId="20577"/>
        <pc:sldMkLst>
          <pc:docMk/>
          <pc:sldMk cId="2204884418" sldId="9044"/>
        </pc:sldMkLst>
        <pc:spChg chg="mod">
          <ac:chgData name="Paul Nash" userId="S::paul.n@dearwatson.net.au::c0c489c6-faa0-44dd-95ac-09cc74f583d4" providerId="AD" clId="Web-{A3C5F80A-3740-458F-8865-A8DB15906532}" dt="2021-03-27T03:30:43.951" v="30" actId="20577"/>
          <ac:spMkLst>
            <pc:docMk/>
            <pc:sldMk cId="2204884418" sldId="904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0:50.498" v="34" actId="20577"/>
        <pc:sldMkLst>
          <pc:docMk/>
          <pc:sldMk cId="1962868574" sldId="9045"/>
        </pc:sldMkLst>
        <pc:spChg chg="mod">
          <ac:chgData name="Paul Nash" userId="S::paul.n@dearwatson.net.au::c0c489c6-faa0-44dd-95ac-09cc74f583d4" providerId="AD" clId="Web-{A3C5F80A-3740-458F-8865-A8DB15906532}" dt="2021-03-27T03:30:50.498" v="34" actId="20577"/>
          <ac:spMkLst>
            <pc:docMk/>
            <pc:sldMk cId="1962868574" sldId="9045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01.076" v="38" actId="20577"/>
        <pc:sldMkLst>
          <pc:docMk/>
          <pc:sldMk cId="3837044869" sldId="9046"/>
        </pc:sldMkLst>
        <pc:spChg chg="mod">
          <ac:chgData name="Paul Nash" userId="S::paul.n@dearwatson.net.au::c0c489c6-faa0-44dd-95ac-09cc74f583d4" providerId="AD" clId="Web-{A3C5F80A-3740-458F-8865-A8DB15906532}" dt="2021-03-27T03:31:01.076" v="38" actId="20577"/>
          <ac:spMkLst>
            <pc:docMk/>
            <pc:sldMk cId="3837044869" sldId="904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08.670" v="42" actId="20577"/>
        <pc:sldMkLst>
          <pc:docMk/>
          <pc:sldMk cId="2741569037" sldId="9047"/>
        </pc:sldMkLst>
        <pc:spChg chg="mod">
          <ac:chgData name="Paul Nash" userId="S::paul.n@dearwatson.net.au::c0c489c6-faa0-44dd-95ac-09cc74f583d4" providerId="AD" clId="Web-{A3C5F80A-3740-458F-8865-A8DB15906532}" dt="2021-03-27T03:31:08.670" v="42" actId="20577"/>
          <ac:spMkLst>
            <pc:docMk/>
            <pc:sldMk cId="2741569037" sldId="904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18.592" v="48" actId="20577"/>
        <pc:sldMkLst>
          <pc:docMk/>
          <pc:sldMk cId="1612434340" sldId="9048"/>
        </pc:sldMkLst>
        <pc:spChg chg="mod">
          <ac:chgData name="Paul Nash" userId="S::paul.n@dearwatson.net.au::c0c489c6-faa0-44dd-95ac-09cc74f583d4" providerId="AD" clId="Web-{A3C5F80A-3740-458F-8865-A8DB15906532}" dt="2021-03-27T03:31:18.592" v="48" actId="20577"/>
          <ac:spMkLst>
            <pc:docMk/>
            <pc:sldMk cId="1612434340" sldId="9048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28.030" v="52" actId="20577"/>
        <pc:sldMkLst>
          <pc:docMk/>
          <pc:sldMk cId="4148168992" sldId="9050"/>
        </pc:sldMkLst>
        <pc:spChg chg="mod">
          <ac:chgData name="Paul Nash" userId="S::paul.n@dearwatson.net.au::c0c489c6-faa0-44dd-95ac-09cc74f583d4" providerId="AD" clId="Web-{A3C5F80A-3740-458F-8865-A8DB15906532}" dt="2021-03-27T03:31:28.030" v="52" actId="20577"/>
          <ac:spMkLst>
            <pc:docMk/>
            <pc:sldMk cId="4148168992" sldId="9050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34.483" v="55" actId="20577"/>
        <pc:sldMkLst>
          <pc:docMk/>
          <pc:sldMk cId="282334693" sldId="9051"/>
        </pc:sldMkLst>
        <pc:spChg chg="mod">
          <ac:chgData name="Paul Nash" userId="S::paul.n@dearwatson.net.au::c0c489c6-faa0-44dd-95ac-09cc74f583d4" providerId="AD" clId="Web-{A3C5F80A-3740-458F-8865-A8DB15906532}" dt="2021-03-27T03:31:34.483" v="55" actId="20577"/>
          <ac:spMkLst>
            <pc:docMk/>
            <pc:sldMk cId="282334693" sldId="905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42.765" v="58" actId="20577"/>
        <pc:sldMkLst>
          <pc:docMk/>
          <pc:sldMk cId="4119109595" sldId="9053"/>
        </pc:sldMkLst>
        <pc:spChg chg="mod">
          <ac:chgData name="Paul Nash" userId="S::paul.n@dearwatson.net.au::c0c489c6-faa0-44dd-95ac-09cc74f583d4" providerId="AD" clId="Web-{A3C5F80A-3740-458F-8865-A8DB15906532}" dt="2021-03-27T03:31:42.765" v="58" actId="20577"/>
          <ac:spMkLst>
            <pc:docMk/>
            <pc:sldMk cId="4119109595" sldId="905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48.468" v="61" actId="20577"/>
        <pc:sldMkLst>
          <pc:docMk/>
          <pc:sldMk cId="3701739766" sldId="9054"/>
        </pc:sldMkLst>
        <pc:spChg chg="mod">
          <ac:chgData name="Paul Nash" userId="S::paul.n@dearwatson.net.au::c0c489c6-faa0-44dd-95ac-09cc74f583d4" providerId="AD" clId="Web-{A3C5F80A-3740-458F-8865-A8DB15906532}" dt="2021-03-27T03:31:48.468" v="61" actId="20577"/>
          <ac:spMkLst>
            <pc:docMk/>
            <pc:sldMk cId="3701739766" sldId="905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1:57.890" v="64" actId="20577"/>
        <pc:sldMkLst>
          <pc:docMk/>
          <pc:sldMk cId="2710034663" sldId="9056"/>
        </pc:sldMkLst>
        <pc:spChg chg="mod">
          <ac:chgData name="Paul Nash" userId="S::paul.n@dearwatson.net.au::c0c489c6-faa0-44dd-95ac-09cc74f583d4" providerId="AD" clId="Web-{A3C5F80A-3740-458F-8865-A8DB15906532}" dt="2021-03-27T03:31:57.890" v="64" actId="20577"/>
          <ac:spMkLst>
            <pc:docMk/>
            <pc:sldMk cId="2710034663" sldId="905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04.344" v="67" actId="20577"/>
        <pc:sldMkLst>
          <pc:docMk/>
          <pc:sldMk cId="951525528" sldId="9057"/>
        </pc:sldMkLst>
        <pc:spChg chg="mod">
          <ac:chgData name="Paul Nash" userId="S::paul.n@dearwatson.net.au::c0c489c6-faa0-44dd-95ac-09cc74f583d4" providerId="AD" clId="Web-{A3C5F80A-3740-458F-8865-A8DB15906532}" dt="2021-03-27T03:32:04.344" v="67" actId="20577"/>
          <ac:spMkLst>
            <pc:docMk/>
            <pc:sldMk cId="951525528" sldId="9057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11.828" v="70" actId="20577"/>
        <pc:sldMkLst>
          <pc:docMk/>
          <pc:sldMk cId="3350019532" sldId="9059"/>
        </pc:sldMkLst>
        <pc:spChg chg="mod">
          <ac:chgData name="Paul Nash" userId="S::paul.n@dearwatson.net.au::c0c489c6-faa0-44dd-95ac-09cc74f583d4" providerId="AD" clId="Web-{A3C5F80A-3740-458F-8865-A8DB15906532}" dt="2021-03-27T03:32:11.828" v="70" actId="20577"/>
          <ac:spMkLst>
            <pc:docMk/>
            <pc:sldMk cId="3350019532" sldId="9059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20.563" v="74" actId="20577"/>
        <pc:sldMkLst>
          <pc:docMk/>
          <pc:sldMk cId="2099767914" sldId="9060"/>
        </pc:sldMkLst>
        <pc:spChg chg="mod">
          <ac:chgData name="Paul Nash" userId="S::paul.n@dearwatson.net.au::c0c489c6-faa0-44dd-95ac-09cc74f583d4" providerId="AD" clId="Web-{A3C5F80A-3740-458F-8865-A8DB15906532}" dt="2021-03-27T03:32:20.563" v="74" actId="20577"/>
          <ac:spMkLst>
            <pc:docMk/>
            <pc:sldMk cId="2099767914" sldId="9060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27.485" v="78" actId="20577"/>
        <pc:sldMkLst>
          <pc:docMk/>
          <pc:sldMk cId="4011524535" sldId="9061"/>
        </pc:sldMkLst>
        <pc:spChg chg="mod">
          <ac:chgData name="Paul Nash" userId="S::paul.n@dearwatson.net.au::c0c489c6-faa0-44dd-95ac-09cc74f583d4" providerId="AD" clId="Web-{A3C5F80A-3740-458F-8865-A8DB15906532}" dt="2021-03-27T03:32:27.485" v="78" actId="20577"/>
          <ac:spMkLst>
            <pc:docMk/>
            <pc:sldMk cId="4011524535" sldId="9061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37.235" v="82" actId="20577"/>
        <pc:sldMkLst>
          <pc:docMk/>
          <pc:sldMk cId="3462496474" sldId="9063"/>
        </pc:sldMkLst>
        <pc:spChg chg="mod">
          <ac:chgData name="Paul Nash" userId="S::paul.n@dearwatson.net.au::c0c489c6-faa0-44dd-95ac-09cc74f583d4" providerId="AD" clId="Web-{A3C5F80A-3740-458F-8865-A8DB15906532}" dt="2021-03-27T03:32:37.235" v="82" actId="20577"/>
          <ac:spMkLst>
            <pc:docMk/>
            <pc:sldMk cId="3462496474" sldId="906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43.876" v="85" actId="20577"/>
        <pc:sldMkLst>
          <pc:docMk/>
          <pc:sldMk cId="3633339190" sldId="9064"/>
        </pc:sldMkLst>
        <pc:spChg chg="mod">
          <ac:chgData name="Paul Nash" userId="S::paul.n@dearwatson.net.au::c0c489c6-faa0-44dd-95ac-09cc74f583d4" providerId="AD" clId="Web-{A3C5F80A-3740-458F-8865-A8DB15906532}" dt="2021-03-27T03:32:43.876" v="85" actId="20577"/>
          <ac:spMkLst>
            <pc:docMk/>
            <pc:sldMk cId="3633339190" sldId="906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A3C5F80A-3740-458F-8865-A8DB15906532}" dt="2021-03-27T03:32:51.251" v="89" actId="20577"/>
        <pc:sldMkLst>
          <pc:docMk/>
          <pc:sldMk cId="1943888733" sldId="9065"/>
        </pc:sldMkLst>
        <pc:spChg chg="mod">
          <ac:chgData name="Paul Nash" userId="S::paul.n@dearwatson.net.au::c0c489c6-faa0-44dd-95ac-09cc74f583d4" providerId="AD" clId="Web-{A3C5F80A-3740-458F-8865-A8DB15906532}" dt="2021-03-27T03:32:51.251" v="89" actId="20577"/>
          <ac:spMkLst>
            <pc:docMk/>
            <pc:sldMk cId="1943888733" sldId="9065"/>
            <ac:spMk id="8" creationId="{EEE53037-9755-4F42-ADE6-F038DDD1E6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462EC2-7729-4840-B6E4-9E46AD35E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D910A-1D3A-4CA8-BCEC-FFFE264230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0EB7A-11AD-43E6-8B81-E43E3DF93755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0F1C-B3F1-4F99-8A10-853953A9D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43864-B4CA-4219-9E97-6CE52B344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9143-A527-4246-B510-AE9886B19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85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AFE7-3CC7-40B3-93A9-03A17F757818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85AF-717B-4132-B7B8-6D74F9111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685AF-717B-4132-B7B8-6D74F91118F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06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83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6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21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0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9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3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32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54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37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57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7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8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027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08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50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10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02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214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0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047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06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59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387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274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37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0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6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27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7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6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7FF7E9-7818-45D3-9BDF-4D9C4698B3D0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02C271-20CF-4D6F-B622-F65CD9B7AD1C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0EB174-9ADD-4A36-AC65-1A0EB362F620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18" name="Picture 8" descr="Dynamics 365 Logos">
                <a:extLst>
                  <a:ext uri="{FF2B5EF4-FFF2-40B4-BE49-F238E27FC236}">
                    <a16:creationId xmlns:a16="http://schemas.microsoft.com/office/drawing/2014/main" id="{C3C714A1-8A83-4EE6-9876-118AA13B4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2703B8D-0184-4DB5-8463-BEF6D4E48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A3B5182-1D31-4628-8523-9D3EAEBD0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7981402-9DBD-4AD7-B631-8F4A842ED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83CAF8-09F2-44B6-B0C2-3FB0A9F9E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61672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7EF2D6-A676-40A8-B74B-201453073F40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DEAE6A-5F77-4F57-B81D-47FBD1129190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00B6AE-8549-4D83-B953-8664BB66C606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2C3005F0-4661-48D9-9ACD-EBC64C9817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E660A5E-23D6-4232-926D-595D99D7F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67E92D6-9EBE-4183-8B36-0980F4C8E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B99C899-7B39-4505-A5F5-36776F9FE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28F0A8A-250D-4702-B2F0-B5E5319A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2799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1D056D-D85D-4F03-9DA7-5CA42DF28C43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0F62F1-EED9-4E94-87C3-4D72F100D162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C397DD-7CF3-4644-8507-D1F538256D0D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D9F13857-248A-492D-ADC2-0332ED6BE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F2245C-F938-467E-84C7-BD8AA8E5A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823CA64-AFCF-433F-B636-D8A642752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D7E57E-F19D-4B5E-A370-CB30AB7EE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2E1897E-348D-4ECD-8F7A-7F507F25F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062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BE3C2-0EA2-4DD4-889D-9C7DA4ACC776}"/>
              </a:ext>
            </a:extLst>
          </p:cNvPr>
          <p:cNvSpPr txBox="1"/>
          <p:nvPr/>
        </p:nvSpPr>
        <p:spPr>
          <a:xfrm>
            <a:off x="1492174" y="256187"/>
            <a:ext cx="9175826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Power Platform</a:t>
            </a:r>
            <a:b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</a:b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Pub Quiz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C8E3D4-B2F7-4E05-9FB8-5243F4F9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940" y="974303"/>
            <a:ext cx="1385581" cy="13855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3350A-6FF0-4D78-A2C9-3AC3B01143E1}"/>
              </a:ext>
            </a:extLst>
          </p:cNvPr>
          <p:cNvSpPr/>
          <p:nvPr/>
        </p:nvSpPr>
        <p:spPr>
          <a:xfrm rot="1262799">
            <a:off x="7997955" y="1368611"/>
            <a:ext cx="1843791" cy="783193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4000" b="1">
                <a:ln/>
                <a:solidFill>
                  <a:srgbClr val="FFC000"/>
                </a:solidFill>
              </a:rPr>
              <a:t>Virtual</a:t>
            </a:r>
            <a:endParaRPr lang="en-US" sz="4400" b="1">
              <a:ln/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5F0A6-9823-4523-80C0-6DD4E1799FCE}"/>
              </a:ext>
            </a:extLst>
          </p:cNvPr>
          <p:cNvSpPr/>
          <p:nvPr/>
        </p:nvSpPr>
        <p:spPr>
          <a:xfrm>
            <a:off x="1524002" y="2275503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#MVP EDITION</a:t>
            </a:r>
            <a:endParaRPr lang="en-AU" sz="2000" b="1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AB3A4-8FB6-426B-9924-CE48B5523CEB}"/>
              </a:ext>
            </a:extLst>
          </p:cNvPr>
          <p:cNvSpPr/>
          <p:nvPr/>
        </p:nvSpPr>
        <p:spPr>
          <a:xfrm>
            <a:off x="1669702" y="6417148"/>
            <a:ext cx="88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‘Stuck Inside’ keeping the community alive!</a:t>
            </a:r>
            <a:endParaRPr lang="en-AU" b="1">
              <a:solidFill>
                <a:srgbClr val="FFC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8608AC-22E0-4F31-B175-152F252B23DA}"/>
              </a:ext>
            </a:extLst>
          </p:cNvPr>
          <p:cNvGrpSpPr/>
          <p:nvPr/>
        </p:nvGrpSpPr>
        <p:grpSpPr>
          <a:xfrm>
            <a:off x="3309318" y="3078000"/>
            <a:ext cx="5541538" cy="3182137"/>
            <a:chOff x="3533429" y="3106500"/>
            <a:chExt cx="5541538" cy="3182137"/>
          </a:xfrm>
        </p:grpSpPr>
        <p:pic>
          <p:nvPicPr>
            <p:cNvPr id="8" name="Picture 8" descr="Dynamics 365 Logos">
              <a:extLst>
                <a:ext uri="{FF2B5EF4-FFF2-40B4-BE49-F238E27FC236}">
                  <a16:creationId xmlns:a16="http://schemas.microsoft.com/office/drawing/2014/main" id="{BE6C0D0A-D19D-4AA9-BA40-34C84F789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91CE3D-F5F4-49B7-BEFD-57A772E3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94A16B-A843-4F18-B8ED-35217FC7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33ABAA9-1278-4D8F-A93A-DB7A61C25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A9D6588-90FB-402B-B1DE-9436615D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6670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48127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is a real illness that affects rabbits?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86389" y="362240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Ruffles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Fluffles</a:t>
            </a:r>
            <a:endParaRPr lang="en-U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Snuffles</a:t>
            </a:r>
          </a:p>
        </p:txBody>
      </p:sp>
    </p:spTree>
    <p:extLst>
      <p:ext uri="{BB962C8B-B14F-4D97-AF65-F5344CB8AC3E}">
        <p14:creationId xmlns:p14="http://schemas.microsoft.com/office/powerpoint/2010/main" val="428547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was founded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37294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val="251295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5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was the first product to have its barcode scanned at purchase?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81238" y="3429000"/>
            <a:ext cx="6029524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Rubik’s Cube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Wrigley's chewing gum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Apple </a:t>
            </a:r>
            <a:r>
              <a:rPr lang="en-US" sz="3600" dirty="0" err="1">
                <a:solidFill>
                  <a:schemeClr val="tx2"/>
                </a:solidFill>
              </a:rPr>
              <a:t>IIe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1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298050"/>
            <a:ext cx="8938257" cy="205725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is the correct spelling of the Pennsylvania town famous for its groundhog?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624021"/>
            <a:ext cx="531283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Punksatawany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Puncksehtany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Punxsutawney</a:t>
            </a:r>
          </a:p>
        </p:txBody>
      </p:sp>
    </p:spTree>
    <p:extLst>
      <p:ext uri="{BB962C8B-B14F-4D97-AF65-F5344CB8AC3E}">
        <p14:creationId xmlns:p14="http://schemas.microsoft.com/office/powerpoint/2010/main" val="137411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6893" y="1285291"/>
            <a:ext cx="8798214" cy="188774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actors turned down the role of Frasier Crane?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Bob Balaban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John Lithgow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Dan Aykroyd</a:t>
            </a:r>
          </a:p>
        </p:txBody>
      </p:sp>
    </p:spTree>
    <p:extLst>
      <p:ext uri="{BB962C8B-B14F-4D97-AF65-F5344CB8AC3E}">
        <p14:creationId xmlns:p14="http://schemas.microsoft.com/office/powerpoint/2010/main" val="303222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72179" y="1473291"/>
            <a:ext cx="8847641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what medium was Superman’s Kryptonite weakness introduced?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radio series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1978 movie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Action Comics #64</a:t>
            </a:r>
          </a:p>
        </p:txBody>
      </p:sp>
    </p:spTree>
    <p:extLst>
      <p:ext uri="{BB962C8B-B14F-4D97-AF65-F5344CB8AC3E}">
        <p14:creationId xmlns:p14="http://schemas.microsoft.com/office/powerpoint/2010/main" val="220488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80316" y="1504183"/>
            <a:ext cx="9230700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popular corn chip loosely translates to “little golden things” in Spanish?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07005" y="4079921"/>
            <a:ext cx="5177989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Tostitos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Fritos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Doritos</a:t>
            </a:r>
          </a:p>
        </p:txBody>
      </p:sp>
    </p:spTree>
    <p:extLst>
      <p:ext uri="{BB962C8B-B14F-4D97-AF65-F5344CB8AC3E}">
        <p14:creationId xmlns:p14="http://schemas.microsoft.com/office/powerpoint/2010/main" val="19628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7609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2752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Game Time!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144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1" y="1580348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Who is credited with coining the phrase: “For whom the bell tolls”?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spcBef>
                <a:spcPct val="0"/>
              </a:spcBef>
              <a:defRPr/>
            </a:pPr>
            <a:r>
              <a:rPr lang="en-US"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rPr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12733" y="3523326"/>
            <a:ext cx="6166530" cy="17543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John Donne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William Shakespeare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Ernest Hemingway</a:t>
            </a:r>
          </a:p>
        </p:txBody>
      </p:sp>
    </p:spTree>
    <p:extLst>
      <p:ext uri="{BB962C8B-B14F-4D97-AF65-F5344CB8AC3E}">
        <p14:creationId xmlns:p14="http://schemas.microsoft.com/office/powerpoint/2010/main" val="331735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86793"/>
            <a:ext cx="8938257" cy="187539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legendary music producer is closely related to former President Jimmy Carter?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35752" y="380588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Jeff Lynne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Brian Eno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Berry Gordy</a:t>
            </a:r>
          </a:p>
        </p:txBody>
      </p:sp>
    </p:spTree>
    <p:extLst>
      <p:ext uri="{BB962C8B-B14F-4D97-AF65-F5344CB8AC3E}">
        <p14:creationId xmlns:p14="http://schemas.microsoft.com/office/powerpoint/2010/main" val="383704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392089"/>
            <a:ext cx="9366625" cy="167415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When Microsoft moved from Albuquerque, New Mexico it moved to: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Bellevue,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Redmond,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Seattle,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Everett, WA</a:t>
            </a:r>
          </a:p>
        </p:txBody>
      </p:sp>
    </p:spTree>
    <p:extLst>
      <p:ext uri="{BB962C8B-B14F-4D97-AF65-F5344CB8AC3E}">
        <p14:creationId xmlns:p14="http://schemas.microsoft.com/office/powerpoint/2010/main" val="2741569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does bicameral mean?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camels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cameras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Two chambers</a:t>
            </a:r>
          </a:p>
        </p:txBody>
      </p:sp>
    </p:spTree>
    <p:extLst>
      <p:ext uri="{BB962C8B-B14F-4D97-AF65-F5344CB8AC3E}">
        <p14:creationId xmlns:p14="http://schemas.microsoft.com/office/powerpoint/2010/main" val="161243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47075"/>
            <a:ext cx="8938257" cy="176417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moved from Albuquerque, New Mexico in: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805372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1982</a:t>
            </a:r>
          </a:p>
        </p:txBody>
      </p:sp>
    </p:spTree>
    <p:extLst>
      <p:ext uri="{BB962C8B-B14F-4D97-AF65-F5344CB8AC3E}">
        <p14:creationId xmlns:p14="http://schemas.microsoft.com/office/powerpoint/2010/main" val="191359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89533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singing voice type is higher than a bass, but lower than a tenor?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768302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Baritone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Countertenor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Sopranist</a:t>
            </a:r>
          </a:p>
        </p:txBody>
      </p:sp>
    </p:spTree>
    <p:extLst>
      <p:ext uri="{BB962C8B-B14F-4D97-AF65-F5344CB8AC3E}">
        <p14:creationId xmlns:p14="http://schemas.microsoft.com/office/powerpoint/2010/main" val="414816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2716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is NOT a real berry?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53902" y="3404089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Buffaloberry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Iceberry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Cloudberry</a:t>
            </a:r>
          </a:p>
        </p:txBody>
      </p:sp>
    </p:spTree>
    <p:extLst>
      <p:ext uri="{BB962C8B-B14F-4D97-AF65-F5344CB8AC3E}">
        <p14:creationId xmlns:p14="http://schemas.microsoft.com/office/powerpoint/2010/main" val="2823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25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incorporated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97600" y="314801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751459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59576"/>
            <a:ext cx="8938258" cy="194953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What is the name of a Japanese art form that features trees grown in containers?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02908" y="3744098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Kawaii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Bonsai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Manga</a:t>
            </a:r>
          </a:p>
        </p:txBody>
      </p:sp>
    </p:spTree>
    <p:extLst>
      <p:ext uri="{BB962C8B-B14F-4D97-AF65-F5344CB8AC3E}">
        <p14:creationId xmlns:p14="http://schemas.microsoft.com/office/powerpoint/2010/main" val="411910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44993"/>
            <a:ext cx="8938257" cy="156834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Where did Bernese Mountain Dogs originate?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94040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Myanmar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Switzerland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Afghanistan</a:t>
            </a:r>
          </a:p>
        </p:txBody>
      </p:sp>
    </p:spTree>
    <p:extLst>
      <p:ext uri="{BB962C8B-B14F-4D97-AF65-F5344CB8AC3E}">
        <p14:creationId xmlns:p14="http://schemas.microsoft.com/office/powerpoint/2010/main" val="370173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moved to the Redmond, WA Campus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75178" y="337294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49928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what year was the RD Program established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255143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92055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val="198561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51424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countries legally guarantees its citizens “freedom to roam”?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34669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Brazil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Sweden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Mongolia</a:t>
            </a:r>
          </a:p>
        </p:txBody>
      </p:sp>
    </p:spTree>
    <p:extLst>
      <p:ext uri="{BB962C8B-B14F-4D97-AF65-F5344CB8AC3E}">
        <p14:creationId xmlns:p14="http://schemas.microsoft.com/office/powerpoint/2010/main" val="2710034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2671" y="1442582"/>
            <a:ext cx="9144000" cy="196188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“INTJ” is a personality type based on a hypothesis by which psychiatrist?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12248" y="366109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B.F. Skinner</a:t>
            </a:r>
          </a:p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Carl Jung</a:t>
            </a:r>
          </a:p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 Sigmund Freud</a:t>
            </a:r>
          </a:p>
        </p:txBody>
      </p:sp>
    </p:spTree>
    <p:extLst>
      <p:ext uri="{BB962C8B-B14F-4D97-AF65-F5344CB8AC3E}">
        <p14:creationId xmlns:p14="http://schemas.microsoft.com/office/powerpoint/2010/main" val="9515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294118"/>
            <a:ext cx="9144000" cy="213488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 earliest version of Office suite of productivity applications was introduced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11103" y="367183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1979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1981</a:t>
            </a:r>
          </a:p>
        </p:txBody>
      </p:sp>
    </p:spTree>
    <p:extLst>
      <p:ext uri="{BB962C8B-B14F-4D97-AF65-F5344CB8AC3E}">
        <p14:creationId xmlns:p14="http://schemas.microsoft.com/office/powerpoint/2010/main" val="421352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65967"/>
            <a:ext cx="8938258" cy="1863033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of these activists is the subject of a song by John Lennon and Yoko Ono?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62136" y="3761737"/>
            <a:ext cx="5473469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Angela Davis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Martin Luther King, Jr.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Bobby Seale</a:t>
            </a:r>
          </a:p>
        </p:txBody>
      </p:sp>
    </p:spTree>
    <p:extLst>
      <p:ext uri="{BB962C8B-B14F-4D97-AF65-F5344CB8AC3E}">
        <p14:creationId xmlns:p14="http://schemas.microsoft.com/office/powerpoint/2010/main" val="335001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6723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Which American car manufacturer first introduced seat belts?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659473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Jeep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Ford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Nash</a:t>
            </a:r>
          </a:p>
        </p:txBody>
      </p:sp>
    </p:spTree>
    <p:extLst>
      <p:ext uri="{BB962C8B-B14F-4D97-AF65-F5344CB8AC3E}">
        <p14:creationId xmlns:p14="http://schemas.microsoft.com/office/powerpoint/2010/main" val="209976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879373-557B-4101-98A4-DA9BF91DA4FB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AB51B8F7-6AE5-4340-BE38-8CD3FA13A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BDF3DF-D762-4E0B-8D49-C031A4CE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BF29E3-0733-4BDB-B1F4-E55468B1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40BCEB-C2B0-4D4B-8608-D4AA81B17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B9E9D9-C084-4389-8A88-AF95B3BD3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93860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4458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PPPQ 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9A5C8C-00B1-49FA-94C6-807B11AA7894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943274B1-3329-4D23-AD5D-848257D3D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86924-1A22-4B7D-B340-0FA9623F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1297F1-A8D5-49D5-A477-E2156436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785211-8F0D-4D0B-A084-BB9DF5D8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720521-7DB5-4502-A229-F5C0307C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5169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9866"/>
            <a:ext cx="8938258" cy="15502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announced the formation of the new AI and Research Group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53590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</p:txBody>
      </p:sp>
    </p:spTree>
    <p:extLst>
      <p:ext uri="{BB962C8B-B14F-4D97-AF65-F5344CB8AC3E}">
        <p14:creationId xmlns:p14="http://schemas.microsoft.com/office/powerpoint/2010/main" val="40115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813200" y="1295386"/>
            <a:ext cx="8785857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researchers achieved human parity in conversational speech recognition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706519" y="363779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2009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22700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26871" y="1430305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 Doors are named after a famous essay by the author of what iconic novel?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12030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36961" y="374597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Lolita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On the Road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Brave New World</a:t>
            </a:r>
          </a:p>
        </p:txBody>
      </p:sp>
    </p:spTree>
    <p:extLst>
      <p:ext uri="{BB962C8B-B14F-4D97-AF65-F5344CB8AC3E}">
        <p14:creationId xmlns:p14="http://schemas.microsoft.com/office/powerpoint/2010/main" val="312015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53254"/>
            <a:ext cx="8938257" cy="175182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Microsoft’s LinkedIn acquisition was completed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4114291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2014</a:t>
            </a:r>
          </a:p>
        </p:txBody>
      </p:sp>
    </p:spTree>
    <p:extLst>
      <p:ext uri="{BB962C8B-B14F-4D97-AF65-F5344CB8AC3E}">
        <p14:creationId xmlns:p14="http://schemas.microsoft.com/office/powerpoint/2010/main" val="34624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54457" y="1340897"/>
            <a:ext cx="9144000" cy="177653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Microsoft completed the GitHub acquisition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2014</a:t>
            </a:r>
          </a:p>
        </p:txBody>
      </p:sp>
    </p:spTree>
    <p:extLst>
      <p:ext uri="{BB962C8B-B14F-4D97-AF65-F5344CB8AC3E}">
        <p14:creationId xmlns:p14="http://schemas.microsoft.com/office/powerpoint/2010/main" val="363333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467955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Building 7 in Redmond is known 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765599" y="3081721"/>
            <a:ext cx="666080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Great food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Being hard to find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Its proximity to Lake Bill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The treehouses</a:t>
            </a:r>
          </a:p>
        </p:txBody>
      </p:sp>
    </p:spTree>
    <p:extLst>
      <p:ext uri="{BB962C8B-B14F-4D97-AF65-F5344CB8AC3E}">
        <p14:creationId xmlns:p14="http://schemas.microsoft.com/office/powerpoint/2010/main" val="194388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905A8-6704-4EEB-89B7-728131690B10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5280AD2F-E579-4527-8CEB-EE148410C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64A396-F6FB-451B-A75D-5BD373FA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E86FDE-69B5-481F-BF11-1A383E77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77B777-1480-4E1D-A43A-772E96FB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B254FD-C192-4219-8F42-9E915833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885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901414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524000" y="1992310"/>
            <a:ext cx="9144000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Power Platform</a:t>
            </a:r>
          </a:p>
          <a:p>
            <a:r>
              <a:rPr lang="en-US"/>
              <a:t>Pub Quiz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559" y="2767999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7997955" y="3070682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816175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001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Word, the shortcut “Control-shift-D" creates...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9885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49319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Underline text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Double underline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Delete all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Outline text</a:t>
            </a:r>
          </a:p>
        </p:txBody>
      </p:sp>
    </p:spTree>
    <p:extLst>
      <p:ext uri="{BB962C8B-B14F-4D97-AF65-F5344CB8AC3E}">
        <p14:creationId xmlns:p14="http://schemas.microsoft.com/office/powerpoint/2010/main" val="315674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91826"/>
            <a:ext cx="8938257" cy="193717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Who was the first U.S. president to enjoy indoor plumbing at the White House?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35816" y="4067246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Millard Fillmore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Andrew Jackson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John Adams</a:t>
            </a:r>
          </a:p>
        </p:txBody>
      </p:sp>
    </p:spTree>
    <p:extLst>
      <p:ext uri="{BB962C8B-B14F-4D97-AF65-F5344CB8AC3E}">
        <p14:creationId xmlns:p14="http://schemas.microsoft.com/office/powerpoint/2010/main" val="152691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65610"/>
            <a:ext cx="8938257" cy="172710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In 1975 Gates and Allen originally named their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Micro-soft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Traf</a:t>
            </a:r>
            <a:r>
              <a:rPr lang="en-US" sz="3600" dirty="0">
                <a:solidFill>
                  <a:schemeClr val="tx2"/>
                </a:solidFill>
              </a:rPr>
              <a:t>-O-Data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Microcomputer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</a:t>
            </a:r>
            <a:r>
              <a:rPr lang="en-US" sz="3600" dirty="0" err="1">
                <a:solidFill>
                  <a:schemeClr val="tx2"/>
                </a:solidFill>
              </a:rPr>
              <a:t>MS-Dos</a:t>
            </a:r>
          </a:p>
        </p:txBody>
      </p:sp>
    </p:spTree>
    <p:extLst>
      <p:ext uri="{BB962C8B-B14F-4D97-AF65-F5344CB8AC3E}">
        <p14:creationId xmlns:p14="http://schemas.microsoft.com/office/powerpoint/2010/main" val="369738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A bed that folds up into the wall is commonly known as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98745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Sully bed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Fitzy bed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 Murphy bed</a:t>
            </a:r>
          </a:p>
        </p:txBody>
      </p:sp>
    </p:spTree>
    <p:extLst>
      <p:ext uri="{BB962C8B-B14F-4D97-AF65-F5344CB8AC3E}">
        <p14:creationId xmlns:p14="http://schemas.microsoft.com/office/powerpoint/2010/main" val="392306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03071" y="1402681"/>
            <a:ext cx="8785857" cy="1652968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There are __ Community Program Managers around the 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09956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>
                <a:solidFill>
                  <a:schemeClr val="tx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826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C499299398148A95C7E07787A3991" ma:contentTypeVersion="5" ma:contentTypeDescription="Create a new document." ma:contentTypeScope="" ma:versionID="b1e80aa610614040450f27dc5727ffca">
  <xsd:schema xmlns:xsd="http://www.w3.org/2001/XMLSchema" xmlns:xs="http://www.w3.org/2001/XMLSchema" xmlns:p="http://schemas.microsoft.com/office/2006/metadata/properties" xmlns:ns2="0c8fbd91-8d19-44e5-b61f-5f0738998dac" targetNamespace="http://schemas.microsoft.com/office/2006/metadata/properties" ma:root="true" ma:fieldsID="32cfad352f73452ce218b7ec969be4c1" ns2:_="">
    <xsd:import namespace="0c8fbd91-8d19-44e5-b61f-5f0738998d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fbd91-8d19-44e5-b61f-5f0738998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4497C-BF01-4780-9D59-5B4BEC09C3CC}">
  <ds:schemaRefs>
    <ds:schemaRef ds:uri="8012b806-e2ca-4c42-918e-8c4b4856c365"/>
    <ds:schemaRef ds:uri="ecda84d4-3ea6-47da-8c8d-ff44d159a5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225893-954C-4DF4-8AE9-5DDA828F98F7}">
  <ds:schemaRefs>
    <ds:schemaRef ds:uri="0c8fbd91-8d19-44e5-b61f-5f0738998d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282AEE-6E56-447B-AB8F-84B386C1CB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839</Words>
  <Application>Microsoft Office PowerPoint</Application>
  <PresentationFormat>Widescreen</PresentationFormat>
  <Paragraphs>257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Gotham Pro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Holden</dc:creator>
  <cp:lastModifiedBy>Greg Nash</cp:lastModifiedBy>
  <cp:revision>28</cp:revision>
  <dcterms:created xsi:type="dcterms:W3CDTF">2020-05-10T08:36:12Z</dcterms:created>
  <dcterms:modified xsi:type="dcterms:W3CDTF">2021-03-27T22:49:17Z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0x010100B5AC499299398148A95C7E07787A3991</vt:lpwstr>
  </property>
</Properties>
</file>