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4"/>
  </p:sldMasterIdLst>
  <p:notesMasterIdLst>
    <p:notesMasterId r:id="rId52"/>
  </p:notesMasterIdLst>
  <p:sldIdLst>
    <p:sldId id="9031" r:id="rId5"/>
    <p:sldId id="8909" r:id="rId6"/>
    <p:sldId id="9032" r:id="rId7"/>
    <p:sldId id="9037" r:id="rId8"/>
    <p:sldId id="9036" r:id="rId9"/>
    <p:sldId id="9035" r:id="rId10"/>
    <p:sldId id="9034" r:id="rId11"/>
    <p:sldId id="9033" r:id="rId12"/>
    <p:sldId id="9038" r:id="rId13"/>
    <p:sldId id="9043" r:id="rId14"/>
    <p:sldId id="9042" r:id="rId15"/>
    <p:sldId id="9041" r:id="rId16"/>
    <p:sldId id="9040" r:id="rId17"/>
    <p:sldId id="9039" r:id="rId18"/>
    <p:sldId id="9044" r:id="rId19"/>
    <p:sldId id="9045" r:id="rId20"/>
    <p:sldId id="9066" r:id="rId21"/>
    <p:sldId id="9071" r:id="rId22"/>
    <p:sldId id="9070" r:id="rId23"/>
    <p:sldId id="9046" r:id="rId24"/>
    <p:sldId id="9047" r:id="rId25"/>
    <p:sldId id="9048" r:id="rId26"/>
    <p:sldId id="9049" r:id="rId27"/>
    <p:sldId id="9050" r:id="rId28"/>
    <p:sldId id="9051" r:id="rId29"/>
    <p:sldId id="9052" r:id="rId30"/>
    <p:sldId id="9053" r:id="rId31"/>
    <p:sldId id="9054" r:id="rId32"/>
    <p:sldId id="9055" r:id="rId33"/>
    <p:sldId id="9056" r:id="rId34"/>
    <p:sldId id="9057" r:id="rId35"/>
    <p:sldId id="9058" r:id="rId36"/>
    <p:sldId id="9059" r:id="rId37"/>
    <p:sldId id="9060" r:id="rId38"/>
    <p:sldId id="9067" r:id="rId39"/>
    <p:sldId id="9072" r:id="rId40"/>
    <p:sldId id="9069" r:id="rId41"/>
    <p:sldId id="9061" r:id="rId42"/>
    <p:sldId id="9062" r:id="rId43"/>
    <p:sldId id="9063" r:id="rId44"/>
    <p:sldId id="9064" r:id="rId45"/>
    <p:sldId id="9065" r:id="rId46"/>
    <p:sldId id="9068" r:id="rId47"/>
    <p:sldId id="9073" r:id="rId48"/>
    <p:sldId id="9003" r:id="rId49"/>
    <p:sldId id="8899" r:id="rId50"/>
    <p:sldId id="9001" r:id="rId51"/>
  </p:sldIdLst>
  <p:sldSz cx="12192000" cy="6858000"/>
  <p:notesSz cx="6858000" cy="9144000"/>
  <p:custDataLst>
    <p:tags r:id="rId5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C6C7E8AD-4C06-490E-9C48-395FF736A89F}">
          <p14:sldIdLst/>
        </p14:section>
        <p14:section name="Intro" id="{E6C446D8-8F18-49A5-B599-A1807FF8B160}">
          <p14:sldIdLst>
            <p14:sldId id="9031"/>
          </p14:sldIdLst>
        </p14:section>
        <p14:section name="Round 1" id="{7B7D8385-03C6-454A-90BA-C63BC7208DAC}">
          <p14:sldIdLst>
            <p14:sldId id="8909"/>
            <p14:sldId id="9032"/>
            <p14:sldId id="9037"/>
            <p14:sldId id="9036"/>
            <p14:sldId id="9035"/>
            <p14:sldId id="9034"/>
            <p14:sldId id="9033"/>
            <p14:sldId id="9038"/>
            <p14:sldId id="9043"/>
            <p14:sldId id="9042"/>
            <p14:sldId id="9041"/>
            <p14:sldId id="9040"/>
            <p14:sldId id="9039"/>
            <p14:sldId id="9044"/>
            <p14:sldId id="9045"/>
            <p14:sldId id="9066"/>
            <p14:sldId id="9071"/>
            <p14:sldId id="9070"/>
          </p14:sldIdLst>
        </p14:section>
        <p14:section name="Round 2" id="{E176143F-2FC9-4786-AAEC-0D109A945813}">
          <p14:sldIdLst>
            <p14:sldId id="9046"/>
            <p14:sldId id="9047"/>
            <p14:sldId id="9048"/>
            <p14:sldId id="9049"/>
            <p14:sldId id="9050"/>
            <p14:sldId id="9051"/>
            <p14:sldId id="9052"/>
            <p14:sldId id="9053"/>
            <p14:sldId id="9054"/>
            <p14:sldId id="9055"/>
            <p14:sldId id="9056"/>
            <p14:sldId id="9057"/>
            <p14:sldId id="9058"/>
            <p14:sldId id="9059"/>
            <p14:sldId id="9060"/>
            <p14:sldId id="9067"/>
            <p14:sldId id="9072"/>
            <p14:sldId id="9069"/>
          </p14:sldIdLst>
        </p14:section>
        <p14:section name="Round 3" id="{9D01F595-D65B-47A8-A96D-7A161784F5C4}">
          <p14:sldIdLst>
            <p14:sldId id="9061"/>
            <p14:sldId id="9062"/>
            <p14:sldId id="9063"/>
            <p14:sldId id="9064"/>
            <p14:sldId id="9065"/>
            <p14:sldId id="9068"/>
            <p14:sldId id="9073"/>
          </p14:sldIdLst>
        </p14:section>
        <p14:section name="Close" id="{F482E639-0A70-4144-AA23-BECCBB11EEEC}">
          <p14:sldIdLst>
            <p14:sldId id="9003"/>
          </p14:sldIdLst>
        </p14:section>
        <p14:section name="Templates" id="{AABA3C9D-D065-4244-A389-629A2A001D5A}">
          <p14:sldIdLst>
            <p14:sldId id="8899"/>
            <p14:sldId id="90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y Holden" initials="AH" lastIdx="1" clrIdx="0">
    <p:extLst>
      <p:ext uri="{19B8F6BF-5375-455C-9EA6-DF929625EA0E}">
        <p15:presenceInfo xmlns:p15="http://schemas.microsoft.com/office/powerpoint/2012/main" userId="Amey Hol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DED"/>
    <a:srgbClr val="273468"/>
    <a:srgbClr val="027BB4"/>
    <a:srgbClr val="1D4425"/>
    <a:srgbClr val="225733"/>
    <a:srgbClr val="3F0463"/>
    <a:srgbClr val="027CB4"/>
    <a:srgbClr val="6ACA85"/>
    <a:srgbClr val="FEF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EA082-424D-473B-A121-56247479B1BD}" v="29" dt="2021-03-27T22:49:50.814"/>
    <p1510:client id="{C3BE9CEE-4927-41CC-8E40-8EDD4349A4C8}" v="53" dt="2021-03-27T03:34:20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Nash" userId="S::paul.n@dearwatson.net.au::c0c489c6-faa0-44dd-95ac-09cc74f583d4" providerId="AD" clId="Web-{C3BE9CEE-4927-41CC-8E40-8EDD4349A4C8}"/>
    <pc:docChg chg="modSld">
      <pc:chgData name="Paul Nash" userId="S::paul.n@dearwatson.net.au::c0c489c6-faa0-44dd-95ac-09cc74f583d4" providerId="AD" clId="Web-{C3BE9CEE-4927-41CC-8E40-8EDD4349A4C8}" dt="2021-03-27T03:34:19.860" v="23" actId="20577"/>
      <pc:docMkLst>
        <pc:docMk/>
      </pc:docMkLst>
      <pc:sldChg chg="modSp">
        <pc:chgData name="Paul Nash" userId="S::paul.n@dearwatson.net.au::c0c489c6-faa0-44dd-95ac-09cc74f583d4" providerId="AD" clId="Web-{C3BE9CEE-4927-41CC-8E40-8EDD4349A4C8}" dt="2021-03-27T03:34:19.860" v="23" actId="20577"/>
        <pc:sldMkLst>
          <pc:docMk/>
          <pc:sldMk cId="3923068789" sldId="9033"/>
        </pc:sldMkLst>
        <pc:spChg chg="mod">
          <ac:chgData name="Paul Nash" userId="S::paul.n@dearwatson.net.au::c0c489c6-faa0-44dd-95ac-09cc74f583d4" providerId="AD" clId="Web-{C3BE9CEE-4927-41CC-8E40-8EDD4349A4C8}" dt="2021-03-27T03:34:19.860" v="23" actId="20577"/>
          <ac:spMkLst>
            <pc:docMk/>
            <pc:sldMk cId="3923068789" sldId="9033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C3BE9CEE-4927-41CC-8E40-8EDD4349A4C8}" dt="2021-03-27T03:34:07.688" v="19" actId="20577"/>
        <pc:sldMkLst>
          <pc:docMk/>
          <pc:sldMk cId="3697387332" sldId="9034"/>
        </pc:sldMkLst>
        <pc:spChg chg="mod">
          <ac:chgData name="Paul Nash" userId="S::paul.n@dearwatson.net.au::c0c489c6-faa0-44dd-95ac-09cc74f583d4" providerId="AD" clId="Web-{C3BE9CEE-4927-41CC-8E40-8EDD4349A4C8}" dt="2021-03-27T03:34:07.688" v="19" actId="20577"/>
          <ac:spMkLst>
            <pc:docMk/>
            <pc:sldMk cId="3697387332" sldId="9034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C3BE9CEE-4927-41CC-8E40-8EDD4349A4C8}" dt="2021-03-27T03:33:57.844" v="14" actId="20577"/>
        <pc:sldMkLst>
          <pc:docMk/>
          <pc:sldMk cId="1526913058" sldId="9035"/>
        </pc:sldMkLst>
        <pc:spChg chg="mod">
          <ac:chgData name="Paul Nash" userId="S::paul.n@dearwatson.net.au::c0c489c6-faa0-44dd-95ac-09cc74f583d4" providerId="AD" clId="Web-{C3BE9CEE-4927-41CC-8E40-8EDD4349A4C8}" dt="2021-03-27T03:33:57.844" v="14" actId="20577"/>
          <ac:spMkLst>
            <pc:docMk/>
            <pc:sldMk cId="1526913058" sldId="9035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C3BE9CEE-4927-41CC-8E40-8EDD4349A4C8}" dt="2021-03-27T03:33:49.625" v="8" actId="20577"/>
        <pc:sldMkLst>
          <pc:docMk/>
          <pc:sldMk cId="3156745884" sldId="9036"/>
        </pc:sldMkLst>
        <pc:spChg chg="mod">
          <ac:chgData name="Paul Nash" userId="S::paul.n@dearwatson.net.au::c0c489c6-faa0-44dd-95ac-09cc74f583d4" providerId="AD" clId="Web-{C3BE9CEE-4927-41CC-8E40-8EDD4349A4C8}" dt="2021-03-27T03:33:49.625" v="8" actId="20577"/>
          <ac:spMkLst>
            <pc:docMk/>
            <pc:sldMk cId="3156745884" sldId="9036"/>
            <ac:spMk id="8" creationId="{EEE53037-9755-4F42-ADE6-F038DDD1E603}"/>
          </ac:spMkLst>
        </pc:spChg>
      </pc:sldChg>
      <pc:sldChg chg="modSp">
        <pc:chgData name="Paul Nash" userId="S::paul.n@dearwatson.net.au::c0c489c6-faa0-44dd-95ac-09cc74f583d4" providerId="AD" clId="Web-{C3BE9CEE-4927-41CC-8E40-8EDD4349A4C8}" dt="2021-03-27T03:33:42.953" v="3" actId="20577"/>
        <pc:sldMkLst>
          <pc:docMk/>
          <pc:sldMk cId="3120154504" sldId="9037"/>
        </pc:sldMkLst>
        <pc:spChg chg="mod">
          <ac:chgData name="Paul Nash" userId="S::paul.n@dearwatson.net.au::c0c489c6-faa0-44dd-95ac-09cc74f583d4" providerId="AD" clId="Web-{C3BE9CEE-4927-41CC-8E40-8EDD4349A4C8}" dt="2021-03-27T03:33:42.953" v="3" actId="20577"/>
          <ac:spMkLst>
            <pc:docMk/>
            <pc:sldMk cId="3120154504" sldId="9037"/>
            <ac:spMk id="8" creationId="{EEE53037-9755-4F42-ADE6-F038DDD1E603}"/>
          </ac:spMkLst>
        </pc:spChg>
      </pc:sldChg>
    </pc:docChg>
  </pc:docChgLst>
  <pc:docChgLst>
    <pc:chgData name="Greg Nash" userId="be3fdb2b-dfd1-4e7d-bf98-732a3c13d47d" providerId="ADAL" clId="{B79EA082-424D-473B-A121-56247479B1BD}"/>
    <pc:docChg chg="undo custSel addSld delSld modSld sldOrd modMainMaster modSection">
      <pc:chgData name="Greg Nash" userId="be3fdb2b-dfd1-4e7d-bf98-732a3c13d47d" providerId="ADAL" clId="{B79EA082-424D-473B-A121-56247479B1BD}" dt="2021-03-27T22:49:49.927" v="321"/>
      <pc:docMkLst>
        <pc:docMk/>
      </pc:docMkLst>
      <pc:sldChg chg="addSp delSp modSp mod">
        <pc:chgData name="Greg Nash" userId="be3fdb2b-dfd1-4e7d-bf98-732a3c13d47d" providerId="ADAL" clId="{B79EA082-424D-473B-A121-56247479B1BD}" dt="2021-03-27T22:39:03.194" v="314" actId="1076"/>
        <pc:sldMkLst>
          <pc:docMk/>
          <pc:sldMk cId="2478431763" sldId="8899"/>
        </pc:sldMkLst>
        <pc:spChg chg="del mod">
          <ac:chgData name="Greg Nash" userId="be3fdb2b-dfd1-4e7d-bf98-732a3c13d47d" providerId="ADAL" clId="{B79EA082-424D-473B-A121-56247479B1BD}" dt="2021-03-27T22:38:57.784" v="312" actId="478"/>
          <ac:spMkLst>
            <pc:docMk/>
            <pc:sldMk cId="2478431763" sldId="8899"/>
            <ac:spMk id="123" creationId="{D9C36359-4AC2-4B68-8CE0-8D71F7F3A8EE}"/>
          </ac:spMkLst>
        </pc:spChg>
        <pc:grpChg chg="add mod">
          <ac:chgData name="Greg Nash" userId="be3fdb2b-dfd1-4e7d-bf98-732a3c13d47d" providerId="ADAL" clId="{B79EA082-424D-473B-A121-56247479B1BD}" dt="2021-03-27T22:39:03.194" v="314" actId="1076"/>
          <ac:grpSpMkLst>
            <pc:docMk/>
            <pc:sldMk cId="2478431763" sldId="8899"/>
            <ac:grpSpMk id="16" creationId="{B4A0D923-8F43-4AF5-835F-AA39E5C80032}"/>
          </ac:grpSpMkLst>
        </pc:grpChg>
        <pc:grpChg chg="del">
          <ac:chgData name="Greg Nash" userId="be3fdb2b-dfd1-4e7d-bf98-732a3c13d47d" providerId="ADAL" clId="{B79EA082-424D-473B-A121-56247479B1BD}" dt="2021-03-27T22:38:58.600" v="313" actId="478"/>
          <ac:grpSpMkLst>
            <pc:docMk/>
            <pc:sldMk cId="2478431763" sldId="8899"/>
            <ac:grpSpMk id="117" creationId="{37C792F1-A56A-47D4-9889-BD58DB1D43EC}"/>
          </ac:grpSpMkLst>
        </pc:grpChg>
        <pc:picChg chg="mod">
          <ac:chgData name="Greg Nash" userId="be3fdb2b-dfd1-4e7d-bf98-732a3c13d47d" providerId="ADAL" clId="{B79EA082-424D-473B-A121-56247479B1BD}" dt="2021-03-27T22:39:03.194" v="314" actId="1076"/>
          <ac:picMkLst>
            <pc:docMk/>
            <pc:sldMk cId="2478431763" sldId="8899"/>
            <ac:picMk id="17" creationId="{80F0516C-BCF0-430A-8B93-240808C45383}"/>
          </ac:picMkLst>
        </pc:picChg>
        <pc:picChg chg="mod">
          <ac:chgData name="Greg Nash" userId="be3fdb2b-dfd1-4e7d-bf98-732a3c13d47d" providerId="ADAL" clId="{B79EA082-424D-473B-A121-56247479B1BD}" dt="2021-03-27T22:39:03.194" v="314" actId="1076"/>
          <ac:picMkLst>
            <pc:docMk/>
            <pc:sldMk cId="2478431763" sldId="8899"/>
            <ac:picMk id="18" creationId="{D0727F09-0BDA-4AF3-84ED-998019BD7393}"/>
          </ac:picMkLst>
        </pc:picChg>
        <pc:picChg chg="mod">
          <ac:chgData name="Greg Nash" userId="be3fdb2b-dfd1-4e7d-bf98-732a3c13d47d" providerId="ADAL" clId="{B79EA082-424D-473B-A121-56247479B1BD}" dt="2021-03-27T22:39:03.194" v="314" actId="1076"/>
          <ac:picMkLst>
            <pc:docMk/>
            <pc:sldMk cId="2478431763" sldId="8899"/>
            <ac:picMk id="19" creationId="{3CB2238A-2C30-4E82-85C8-9DEB9A923921}"/>
          </ac:picMkLst>
        </pc:picChg>
        <pc:picChg chg="mod">
          <ac:chgData name="Greg Nash" userId="be3fdb2b-dfd1-4e7d-bf98-732a3c13d47d" providerId="ADAL" clId="{B79EA082-424D-473B-A121-56247479B1BD}" dt="2021-03-27T22:39:03.194" v="314" actId="1076"/>
          <ac:picMkLst>
            <pc:docMk/>
            <pc:sldMk cId="2478431763" sldId="8899"/>
            <ac:picMk id="20" creationId="{4E7008D9-3D23-49AF-872F-7F1882A9E591}"/>
          </ac:picMkLst>
        </pc:picChg>
        <pc:picChg chg="mod">
          <ac:chgData name="Greg Nash" userId="be3fdb2b-dfd1-4e7d-bf98-732a3c13d47d" providerId="ADAL" clId="{B79EA082-424D-473B-A121-56247479B1BD}" dt="2021-03-27T22:39:03.194" v="314" actId="1076"/>
          <ac:picMkLst>
            <pc:docMk/>
            <pc:sldMk cId="2478431763" sldId="8899"/>
            <ac:picMk id="21" creationId="{72753466-F9D9-43EC-9167-250D542F9510}"/>
          </ac:picMkLst>
        </pc:picChg>
      </pc:sldChg>
      <pc:sldChg chg="modSp mod">
        <pc:chgData name="Greg Nash" userId="be3fdb2b-dfd1-4e7d-bf98-732a3c13d47d" providerId="ADAL" clId="{B79EA082-424D-473B-A121-56247479B1BD}" dt="2021-03-27T02:39:31.883" v="11" actId="1076"/>
        <pc:sldMkLst>
          <pc:docMk/>
          <pc:sldMk cId="3317356481" sldId="8909"/>
        </pc:sldMkLst>
        <pc:spChg chg="mod">
          <ac:chgData name="Greg Nash" userId="be3fdb2b-dfd1-4e7d-bf98-732a3c13d47d" providerId="ADAL" clId="{B79EA082-424D-473B-A121-56247479B1BD}" dt="2021-03-27T02:39:31.883" v="11" actId="1076"/>
          <ac:spMkLst>
            <pc:docMk/>
            <pc:sldMk cId="3317356481" sldId="8909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38:25.664" v="2" actId="122"/>
          <ac:spMkLst>
            <pc:docMk/>
            <pc:sldMk cId="3317356481" sldId="8909"/>
            <ac:spMk id="16" creationId="{B0280F2C-4633-4EF7-920C-32A4C51C9E3A}"/>
          </ac:spMkLst>
        </pc:spChg>
      </pc:sldChg>
      <pc:sldChg chg="del">
        <pc:chgData name="Greg Nash" userId="be3fdb2b-dfd1-4e7d-bf98-732a3c13d47d" providerId="ADAL" clId="{B79EA082-424D-473B-A121-56247479B1BD}" dt="2021-03-27T22:39:20.606" v="316" actId="2696"/>
        <pc:sldMkLst>
          <pc:docMk/>
          <pc:sldMk cId="3078571622" sldId="8998"/>
        </pc:sldMkLst>
      </pc:sldChg>
      <pc:sldChg chg="del">
        <pc:chgData name="Greg Nash" userId="be3fdb2b-dfd1-4e7d-bf98-732a3c13d47d" providerId="ADAL" clId="{B79EA082-424D-473B-A121-56247479B1BD}" dt="2021-03-27T22:39:24.029" v="317" actId="2696"/>
        <pc:sldMkLst>
          <pc:docMk/>
          <pc:sldMk cId="2624543963" sldId="8999"/>
        </pc:sldMkLst>
      </pc:sldChg>
      <pc:sldChg chg="del">
        <pc:chgData name="Greg Nash" userId="be3fdb2b-dfd1-4e7d-bf98-732a3c13d47d" providerId="ADAL" clId="{B79EA082-424D-473B-A121-56247479B1BD}" dt="2021-03-27T22:39:09.411" v="315" actId="2696"/>
        <pc:sldMkLst>
          <pc:docMk/>
          <pc:sldMk cId="442363381" sldId="9000"/>
        </pc:sldMkLst>
      </pc:sldChg>
      <pc:sldChg chg="del">
        <pc:chgData name="Greg Nash" userId="be3fdb2b-dfd1-4e7d-bf98-732a3c13d47d" providerId="ADAL" clId="{B79EA082-424D-473B-A121-56247479B1BD}" dt="2021-03-27T22:39:26.124" v="318" actId="2696"/>
        <pc:sldMkLst>
          <pc:docMk/>
          <pc:sldMk cId="4023427880" sldId="9002"/>
        </pc:sldMkLst>
      </pc:sldChg>
      <pc:sldChg chg="addSp modSp">
        <pc:chgData name="Greg Nash" userId="be3fdb2b-dfd1-4e7d-bf98-732a3c13d47d" providerId="ADAL" clId="{B79EA082-424D-473B-A121-56247479B1BD}" dt="2021-03-27T22:38:46.157" v="309" actId="1076"/>
        <pc:sldMkLst>
          <pc:docMk/>
          <pc:sldMk cId="3490015441" sldId="9003"/>
        </pc:sldMkLst>
        <pc:grpChg chg="add mod">
          <ac:chgData name="Greg Nash" userId="be3fdb2b-dfd1-4e7d-bf98-732a3c13d47d" providerId="ADAL" clId="{B79EA082-424D-473B-A121-56247479B1BD}" dt="2021-03-27T22:38:46.157" v="309" actId="1076"/>
          <ac:grpSpMkLst>
            <pc:docMk/>
            <pc:sldMk cId="3490015441" sldId="9003"/>
            <ac:grpSpMk id="9" creationId="{49A9C037-76EE-49BD-9F4E-E3E1ABD62521}"/>
          </ac:grpSpMkLst>
        </pc:grpChg>
        <pc:picChg chg="mod">
          <ac:chgData name="Greg Nash" userId="be3fdb2b-dfd1-4e7d-bf98-732a3c13d47d" providerId="ADAL" clId="{B79EA082-424D-473B-A121-56247479B1BD}" dt="2021-03-27T22:38:46.157" v="309" actId="1076"/>
          <ac:picMkLst>
            <pc:docMk/>
            <pc:sldMk cId="3490015441" sldId="9003"/>
            <ac:picMk id="10" creationId="{7A73B8A8-D64C-4AC5-87BF-AEBFD92B44CA}"/>
          </ac:picMkLst>
        </pc:picChg>
        <pc:picChg chg="mod">
          <ac:chgData name="Greg Nash" userId="be3fdb2b-dfd1-4e7d-bf98-732a3c13d47d" providerId="ADAL" clId="{B79EA082-424D-473B-A121-56247479B1BD}" dt="2021-03-27T22:38:46.157" v="309" actId="1076"/>
          <ac:picMkLst>
            <pc:docMk/>
            <pc:sldMk cId="3490015441" sldId="9003"/>
            <ac:picMk id="11" creationId="{EA7C5421-FF34-435B-B3D7-F06644F40A40}"/>
          </ac:picMkLst>
        </pc:picChg>
        <pc:picChg chg="mod">
          <ac:chgData name="Greg Nash" userId="be3fdb2b-dfd1-4e7d-bf98-732a3c13d47d" providerId="ADAL" clId="{B79EA082-424D-473B-A121-56247479B1BD}" dt="2021-03-27T22:38:46.157" v="309" actId="1076"/>
          <ac:picMkLst>
            <pc:docMk/>
            <pc:sldMk cId="3490015441" sldId="9003"/>
            <ac:picMk id="12" creationId="{EF9B5BA7-5E5B-4FFF-B323-0F522F0DF9E6}"/>
          </ac:picMkLst>
        </pc:picChg>
        <pc:picChg chg="mod">
          <ac:chgData name="Greg Nash" userId="be3fdb2b-dfd1-4e7d-bf98-732a3c13d47d" providerId="ADAL" clId="{B79EA082-424D-473B-A121-56247479B1BD}" dt="2021-03-27T22:38:46.157" v="309" actId="1076"/>
          <ac:picMkLst>
            <pc:docMk/>
            <pc:sldMk cId="3490015441" sldId="9003"/>
            <ac:picMk id="13" creationId="{F3D6718C-C6D0-49AC-BCF3-F1258B88971C}"/>
          </ac:picMkLst>
        </pc:picChg>
        <pc:picChg chg="mod">
          <ac:chgData name="Greg Nash" userId="be3fdb2b-dfd1-4e7d-bf98-732a3c13d47d" providerId="ADAL" clId="{B79EA082-424D-473B-A121-56247479B1BD}" dt="2021-03-27T22:38:46.157" v="309" actId="1076"/>
          <ac:picMkLst>
            <pc:docMk/>
            <pc:sldMk cId="3490015441" sldId="9003"/>
            <ac:picMk id="14" creationId="{BDF3CD06-E313-4342-9713-2227BE01ADA0}"/>
          </ac:picMkLst>
        </pc:picChg>
      </pc:sldChg>
      <pc:sldChg chg="addSp delSp modSp mod">
        <pc:chgData name="Greg Nash" userId="be3fdb2b-dfd1-4e7d-bf98-732a3c13d47d" providerId="ADAL" clId="{B79EA082-424D-473B-A121-56247479B1BD}" dt="2021-03-27T22:37:52.763" v="301" actId="1076"/>
        <pc:sldMkLst>
          <pc:docMk/>
          <pc:sldMk cId="1666704521" sldId="9031"/>
        </pc:sldMkLst>
        <pc:grpChg chg="del">
          <ac:chgData name="Greg Nash" userId="be3fdb2b-dfd1-4e7d-bf98-732a3c13d47d" providerId="ADAL" clId="{B79EA082-424D-473B-A121-56247479B1BD}" dt="2021-03-27T22:37:10.440" v="293" actId="478"/>
          <ac:grpSpMkLst>
            <pc:docMk/>
            <pc:sldMk cId="1666704521" sldId="9031"/>
            <ac:grpSpMk id="6" creationId="{8777E6F2-4A82-49E6-A38A-8CA557A571AB}"/>
          </ac:grpSpMkLst>
        </pc:grpChg>
        <pc:grpChg chg="add mod">
          <ac:chgData name="Greg Nash" userId="be3fdb2b-dfd1-4e7d-bf98-732a3c13d47d" providerId="ADAL" clId="{B79EA082-424D-473B-A121-56247479B1BD}" dt="2021-03-27T22:37:52.763" v="301" actId="1076"/>
          <ac:grpSpMkLst>
            <pc:docMk/>
            <pc:sldMk cId="1666704521" sldId="9031"/>
            <ac:grpSpMk id="15" creationId="{E54C7895-EC17-4380-8364-6AFCCA68FB80}"/>
          </ac:grpSpMkLst>
        </pc:grpChg>
        <pc:graphicFrameChg chg="del">
          <ac:chgData name="Greg Nash" userId="be3fdb2b-dfd1-4e7d-bf98-732a3c13d47d" providerId="ADAL" clId="{B79EA082-424D-473B-A121-56247479B1BD}" dt="2021-03-27T02:37:57.998" v="0" actId="478"/>
          <ac:graphicFrameMkLst>
            <pc:docMk/>
            <pc:sldMk cId="1666704521" sldId="9031"/>
            <ac:graphicFrameMk id="2" creationId="{5C84ACA7-4DAE-475C-A3F9-AC97AD4247E4}"/>
          </ac:graphicFrameMkLst>
        </pc:graphicFrameChg>
        <pc:picChg chg="mod">
          <ac:chgData name="Greg Nash" userId="be3fdb2b-dfd1-4e7d-bf98-732a3c13d47d" providerId="ADAL" clId="{B79EA082-424D-473B-A121-56247479B1BD}" dt="2021-03-27T22:37:52.763" v="301" actId="1076"/>
          <ac:picMkLst>
            <pc:docMk/>
            <pc:sldMk cId="1666704521" sldId="9031"/>
            <ac:picMk id="16" creationId="{6A57D993-F369-415E-80E7-FC270B8BE00A}"/>
          </ac:picMkLst>
        </pc:picChg>
        <pc:picChg chg="mod">
          <ac:chgData name="Greg Nash" userId="be3fdb2b-dfd1-4e7d-bf98-732a3c13d47d" providerId="ADAL" clId="{B79EA082-424D-473B-A121-56247479B1BD}" dt="2021-03-27T22:37:52.763" v="301" actId="1076"/>
          <ac:picMkLst>
            <pc:docMk/>
            <pc:sldMk cId="1666704521" sldId="9031"/>
            <ac:picMk id="17" creationId="{9E5D09B3-C580-41C7-A873-39657223DC1E}"/>
          </ac:picMkLst>
        </pc:picChg>
        <pc:picChg chg="mod">
          <ac:chgData name="Greg Nash" userId="be3fdb2b-dfd1-4e7d-bf98-732a3c13d47d" providerId="ADAL" clId="{B79EA082-424D-473B-A121-56247479B1BD}" dt="2021-03-27T22:37:52.763" v="301" actId="1076"/>
          <ac:picMkLst>
            <pc:docMk/>
            <pc:sldMk cId="1666704521" sldId="9031"/>
            <ac:picMk id="18" creationId="{96676B87-4077-4A42-BF64-43576A3E48A6}"/>
          </ac:picMkLst>
        </pc:picChg>
        <pc:picChg chg="mod">
          <ac:chgData name="Greg Nash" userId="be3fdb2b-dfd1-4e7d-bf98-732a3c13d47d" providerId="ADAL" clId="{B79EA082-424D-473B-A121-56247479B1BD}" dt="2021-03-27T22:37:52.763" v="301" actId="1076"/>
          <ac:picMkLst>
            <pc:docMk/>
            <pc:sldMk cId="1666704521" sldId="9031"/>
            <ac:picMk id="19" creationId="{35EFBAD7-0951-4E53-A3C5-FBCBC51541E7}"/>
          </ac:picMkLst>
        </pc:picChg>
        <pc:picChg chg="mod">
          <ac:chgData name="Greg Nash" userId="be3fdb2b-dfd1-4e7d-bf98-732a3c13d47d" providerId="ADAL" clId="{B79EA082-424D-473B-A121-56247479B1BD}" dt="2021-03-27T22:37:52.763" v="301" actId="1076"/>
          <ac:picMkLst>
            <pc:docMk/>
            <pc:sldMk cId="1666704521" sldId="9031"/>
            <ac:picMk id="20" creationId="{B73A9F0F-CBFF-4E3B-8CA7-4B4D3537F16C}"/>
          </ac:picMkLst>
        </pc:picChg>
      </pc:sldChg>
      <pc:sldChg chg="modSp mod">
        <pc:chgData name="Greg Nash" userId="be3fdb2b-dfd1-4e7d-bf98-732a3c13d47d" providerId="ADAL" clId="{B79EA082-424D-473B-A121-56247479B1BD}" dt="2021-03-27T05:23:56.251" v="292" actId="20577"/>
        <pc:sldMkLst>
          <pc:docMk/>
          <pc:sldMk cId="1985614145" sldId="9032"/>
        </pc:sldMkLst>
        <pc:spChg chg="mod">
          <ac:chgData name="Greg Nash" userId="be3fdb2b-dfd1-4e7d-bf98-732a3c13d47d" providerId="ADAL" clId="{B79EA082-424D-473B-A121-56247479B1BD}" dt="2021-03-27T05:23:56.251" v="292" actId="20577"/>
          <ac:spMkLst>
            <pc:docMk/>
            <pc:sldMk cId="1985614145" sldId="9032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39:47.949" v="13" actId="122"/>
          <ac:spMkLst>
            <pc:docMk/>
            <pc:sldMk cId="1985614145" sldId="9032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5:21:54.644" v="266" actId="20577"/>
        <pc:sldMkLst>
          <pc:docMk/>
          <pc:sldMk cId="3923068789" sldId="9033"/>
        </pc:sldMkLst>
        <pc:spChg chg="mod">
          <ac:chgData name="Greg Nash" userId="be3fdb2b-dfd1-4e7d-bf98-732a3c13d47d" providerId="ADAL" clId="{B79EA082-424D-473B-A121-56247479B1BD}" dt="2021-03-27T05:21:54.644" v="266" actId="20577"/>
          <ac:spMkLst>
            <pc:docMk/>
            <pc:sldMk cId="3923068789" sldId="9033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1:16.080" v="28"/>
          <ac:spMkLst>
            <pc:docMk/>
            <pc:sldMk cId="3923068789" sldId="9033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5:22:22.189" v="270" actId="20577"/>
        <pc:sldMkLst>
          <pc:docMk/>
          <pc:sldMk cId="3697387332" sldId="9034"/>
        </pc:sldMkLst>
        <pc:spChg chg="mod">
          <ac:chgData name="Greg Nash" userId="be3fdb2b-dfd1-4e7d-bf98-732a3c13d47d" providerId="ADAL" clId="{B79EA082-424D-473B-A121-56247479B1BD}" dt="2021-03-27T05:22:22.189" v="270" actId="20577"/>
          <ac:spMkLst>
            <pc:docMk/>
            <pc:sldMk cId="3697387332" sldId="9034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0:54.243" v="26" actId="122"/>
          <ac:spMkLst>
            <pc:docMk/>
            <pc:sldMk cId="3697387332" sldId="9034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5:22:52.037" v="277" actId="1076"/>
        <pc:sldMkLst>
          <pc:docMk/>
          <pc:sldMk cId="1526913058" sldId="9035"/>
        </pc:sldMkLst>
        <pc:spChg chg="mod">
          <ac:chgData name="Greg Nash" userId="be3fdb2b-dfd1-4e7d-bf98-732a3c13d47d" providerId="ADAL" clId="{B79EA082-424D-473B-A121-56247479B1BD}" dt="2021-03-27T05:22:52.037" v="277" actId="1076"/>
          <ac:spMkLst>
            <pc:docMk/>
            <pc:sldMk cId="1526913058" sldId="9035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0:40.547" v="24" actId="14100"/>
          <ac:spMkLst>
            <pc:docMk/>
            <pc:sldMk cId="1526913058" sldId="9035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5:23:25.741" v="281" actId="20577"/>
        <pc:sldMkLst>
          <pc:docMk/>
          <pc:sldMk cId="3156745884" sldId="9036"/>
        </pc:sldMkLst>
        <pc:spChg chg="mod">
          <ac:chgData name="Greg Nash" userId="be3fdb2b-dfd1-4e7d-bf98-732a3c13d47d" providerId="ADAL" clId="{B79EA082-424D-473B-A121-56247479B1BD}" dt="2021-03-27T05:23:25.741" v="281" actId="20577"/>
          <ac:spMkLst>
            <pc:docMk/>
            <pc:sldMk cId="3156745884" sldId="9036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0:35.244" v="22" actId="122"/>
          <ac:spMkLst>
            <pc:docMk/>
            <pc:sldMk cId="3156745884" sldId="9036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5:23:44.169" v="288" actId="20577"/>
        <pc:sldMkLst>
          <pc:docMk/>
          <pc:sldMk cId="3120154504" sldId="9037"/>
        </pc:sldMkLst>
        <pc:spChg chg="mod">
          <ac:chgData name="Greg Nash" userId="be3fdb2b-dfd1-4e7d-bf98-732a3c13d47d" providerId="ADAL" clId="{B79EA082-424D-473B-A121-56247479B1BD}" dt="2021-03-27T05:23:44.169" v="288" actId="20577"/>
          <ac:spMkLst>
            <pc:docMk/>
            <pc:sldMk cId="3120154504" sldId="9037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39:56.848" v="15" actId="122"/>
          <ac:spMkLst>
            <pc:docMk/>
            <pc:sldMk cId="3120154504" sldId="9037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5:21:19.786" v="262"/>
        <pc:sldMkLst>
          <pc:docMk/>
          <pc:sldMk cId="2968261218" sldId="9038"/>
        </pc:sldMkLst>
        <pc:spChg chg="mod">
          <ac:chgData name="Greg Nash" userId="be3fdb2b-dfd1-4e7d-bf98-732a3c13d47d" providerId="ADAL" clId="{B79EA082-424D-473B-A121-56247479B1BD}" dt="2021-03-27T05:21:19.786" v="262"/>
          <ac:spMkLst>
            <pc:docMk/>
            <pc:sldMk cId="2968261218" sldId="9038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1:52.297" v="31" actId="6549"/>
          <ac:spMkLst>
            <pc:docMk/>
            <pc:sldMk cId="2968261218" sldId="9038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9:45.080" v="249" actId="20577"/>
        <pc:sldMkLst>
          <pc:docMk/>
          <pc:sldMk cId="3032227206" sldId="9039"/>
        </pc:sldMkLst>
        <pc:spChg chg="mod">
          <ac:chgData name="Greg Nash" userId="be3fdb2b-dfd1-4e7d-bf98-732a3c13d47d" providerId="ADAL" clId="{B79EA082-424D-473B-A121-56247479B1BD}" dt="2021-03-27T02:59:45.080" v="249" actId="20577"/>
          <ac:spMkLst>
            <pc:docMk/>
            <pc:sldMk cId="3032227206" sldId="9039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3:01.424" v="41" actId="122"/>
          <ac:spMkLst>
            <pc:docMk/>
            <pc:sldMk cId="3032227206" sldId="9039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3:00:01.847" v="252" actId="20577"/>
        <pc:sldMkLst>
          <pc:docMk/>
          <pc:sldMk cId="1374117131" sldId="9040"/>
        </pc:sldMkLst>
        <pc:spChg chg="mod">
          <ac:chgData name="Greg Nash" userId="be3fdb2b-dfd1-4e7d-bf98-732a3c13d47d" providerId="ADAL" clId="{B79EA082-424D-473B-A121-56247479B1BD}" dt="2021-03-27T03:00:01.847" v="252" actId="20577"/>
          <ac:spMkLst>
            <pc:docMk/>
            <pc:sldMk cId="1374117131" sldId="9040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2:48.062" v="39" actId="122"/>
          <ac:spMkLst>
            <pc:docMk/>
            <pc:sldMk cId="1374117131" sldId="9040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3:00:16.719" v="256" actId="20577"/>
        <pc:sldMkLst>
          <pc:docMk/>
          <pc:sldMk cId="1241910449" sldId="9041"/>
        </pc:sldMkLst>
        <pc:spChg chg="mod">
          <ac:chgData name="Greg Nash" userId="be3fdb2b-dfd1-4e7d-bf98-732a3c13d47d" providerId="ADAL" clId="{B79EA082-424D-473B-A121-56247479B1BD}" dt="2021-03-27T03:00:16.719" v="256" actId="20577"/>
          <ac:spMkLst>
            <pc:docMk/>
            <pc:sldMk cId="1241910449" sldId="9041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2:37.910" v="37" actId="122"/>
          <ac:spMkLst>
            <pc:docMk/>
            <pc:sldMk cId="1241910449" sldId="9041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3:00:31.268" v="260" actId="20577"/>
        <pc:sldMkLst>
          <pc:docMk/>
          <pc:sldMk cId="2512956265" sldId="9042"/>
        </pc:sldMkLst>
        <pc:spChg chg="mod">
          <ac:chgData name="Greg Nash" userId="be3fdb2b-dfd1-4e7d-bf98-732a3c13d47d" providerId="ADAL" clId="{B79EA082-424D-473B-A121-56247479B1BD}" dt="2021-03-27T03:00:31.268" v="260" actId="20577"/>
          <ac:spMkLst>
            <pc:docMk/>
            <pc:sldMk cId="2512956265" sldId="9042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2:28.812" v="35" actId="122"/>
          <ac:spMkLst>
            <pc:docMk/>
            <pc:sldMk cId="2512956265" sldId="9042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5:21:10.864" v="261"/>
        <pc:sldMkLst>
          <pc:docMk/>
          <pc:sldMk cId="4285475950" sldId="9043"/>
        </pc:sldMkLst>
        <pc:spChg chg="mod">
          <ac:chgData name="Greg Nash" userId="be3fdb2b-dfd1-4e7d-bf98-732a3c13d47d" providerId="ADAL" clId="{B79EA082-424D-473B-A121-56247479B1BD}" dt="2021-03-27T05:21:10.864" v="261"/>
          <ac:spMkLst>
            <pc:docMk/>
            <pc:sldMk cId="4285475950" sldId="9043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2:19.568" v="33" actId="122"/>
          <ac:spMkLst>
            <pc:docMk/>
            <pc:sldMk cId="4285475950" sldId="9043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9:31.226" v="244" actId="20577"/>
        <pc:sldMkLst>
          <pc:docMk/>
          <pc:sldMk cId="2204884418" sldId="9044"/>
        </pc:sldMkLst>
        <pc:spChg chg="mod">
          <ac:chgData name="Greg Nash" userId="be3fdb2b-dfd1-4e7d-bf98-732a3c13d47d" providerId="ADAL" clId="{B79EA082-424D-473B-A121-56247479B1BD}" dt="2021-03-27T02:59:31.226" v="244" actId="20577"/>
          <ac:spMkLst>
            <pc:docMk/>
            <pc:sldMk cId="2204884418" sldId="9044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3:13.135" v="43" actId="122"/>
          <ac:spMkLst>
            <pc:docMk/>
            <pc:sldMk cId="2204884418" sldId="9044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9:18.997" v="240" actId="20577"/>
        <pc:sldMkLst>
          <pc:docMk/>
          <pc:sldMk cId="1962868574" sldId="9045"/>
        </pc:sldMkLst>
        <pc:spChg chg="mod">
          <ac:chgData name="Greg Nash" userId="be3fdb2b-dfd1-4e7d-bf98-732a3c13d47d" providerId="ADAL" clId="{B79EA082-424D-473B-A121-56247479B1BD}" dt="2021-03-27T02:59:18.997" v="240" actId="20577"/>
          <ac:spMkLst>
            <pc:docMk/>
            <pc:sldMk cId="1962868574" sldId="9045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3:23.179" v="45" actId="122"/>
          <ac:spMkLst>
            <pc:docMk/>
            <pc:sldMk cId="1962868574" sldId="9045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8:58.153" v="235" actId="20577"/>
        <pc:sldMkLst>
          <pc:docMk/>
          <pc:sldMk cId="3837044869" sldId="9046"/>
        </pc:sldMkLst>
        <pc:spChg chg="mod">
          <ac:chgData name="Greg Nash" userId="be3fdb2b-dfd1-4e7d-bf98-732a3c13d47d" providerId="ADAL" clId="{B79EA082-424D-473B-A121-56247479B1BD}" dt="2021-03-27T02:58:58.153" v="235" actId="20577"/>
          <ac:spMkLst>
            <pc:docMk/>
            <pc:sldMk cId="3837044869" sldId="9046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3:38.331" v="47" actId="122"/>
          <ac:spMkLst>
            <pc:docMk/>
            <pc:sldMk cId="3837044869" sldId="9046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8:40.092" v="230" actId="20577"/>
        <pc:sldMkLst>
          <pc:docMk/>
          <pc:sldMk cId="2741569037" sldId="9047"/>
        </pc:sldMkLst>
        <pc:spChg chg="mod">
          <ac:chgData name="Greg Nash" userId="be3fdb2b-dfd1-4e7d-bf98-732a3c13d47d" providerId="ADAL" clId="{B79EA082-424D-473B-A121-56247479B1BD}" dt="2021-03-27T02:58:40.092" v="230" actId="20577"/>
          <ac:spMkLst>
            <pc:docMk/>
            <pc:sldMk cId="2741569037" sldId="9047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3:48.326" v="49" actId="122"/>
          <ac:spMkLst>
            <pc:docMk/>
            <pc:sldMk cId="2741569037" sldId="9047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8:27.046" v="225" actId="20577"/>
        <pc:sldMkLst>
          <pc:docMk/>
          <pc:sldMk cId="1612434340" sldId="9048"/>
        </pc:sldMkLst>
        <pc:spChg chg="mod">
          <ac:chgData name="Greg Nash" userId="be3fdb2b-dfd1-4e7d-bf98-732a3c13d47d" providerId="ADAL" clId="{B79EA082-424D-473B-A121-56247479B1BD}" dt="2021-03-27T02:58:27.046" v="225" actId="20577"/>
          <ac:spMkLst>
            <pc:docMk/>
            <pc:sldMk cId="1612434340" sldId="9048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4:03.568" v="51" actId="122"/>
          <ac:spMkLst>
            <pc:docMk/>
            <pc:sldMk cId="1612434340" sldId="9048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8:13.090" v="221" actId="20577"/>
        <pc:sldMkLst>
          <pc:docMk/>
          <pc:sldMk cId="1913591968" sldId="9049"/>
        </pc:sldMkLst>
        <pc:spChg chg="mod">
          <ac:chgData name="Greg Nash" userId="be3fdb2b-dfd1-4e7d-bf98-732a3c13d47d" providerId="ADAL" clId="{B79EA082-424D-473B-A121-56247479B1BD}" dt="2021-03-27T02:58:13.090" v="221" actId="20577"/>
          <ac:spMkLst>
            <pc:docMk/>
            <pc:sldMk cId="1913591968" sldId="9049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4:30.786" v="55" actId="122"/>
          <ac:spMkLst>
            <pc:docMk/>
            <pc:sldMk cId="1913591968" sldId="9049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7:50.239" v="216" actId="20577"/>
        <pc:sldMkLst>
          <pc:docMk/>
          <pc:sldMk cId="4148168992" sldId="9050"/>
        </pc:sldMkLst>
        <pc:spChg chg="mod">
          <ac:chgData name="Greg Nash" userId="be3fdb2b-dfd1-4e7d-bf98-732a3c13d47d" providerId="ADAL" clId="{B79EA082-424D-473B-A121-56247479B1BD}" dt="2021-03-27T02:57:50.239" v="216" actId="20577"/>
          <ac:spMkLst>
            <pc:docMk/>
            <pc:sldMk cId="4148168992" sldId="9050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4:42.437" v="57" actId="122"/>
          <ac:spMkLst>
            <pc:docMk/>
            <pc:sldMk cId="4148168992" sldId="9050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7:37.857" v="212" actId="20577"/>
        <pc:sldMkLst>
          <pc:docMk/>
          <pc:sldMk cId="282334693" sldId="9051"/>
        </pc:sldMkLst>
        <pc:spChg chg="mod">
          <ac:chgData name="Greg Nash" userId="be3fdb2b-dfd1-4e7d-bf98-732a3c13d47d" providerId="ADAL" clId="{B79EA082-424D-473B-A121-56247479B1BD}" dt="2021-03-27T02:57:37.857" v="212" actId="20577"/>
          <ac:spMkLst>
            <pc:docMk/>
            <pc:sldMk cId="282334693" sldId="9051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4:52.701" v="59" actId="122"/>
          <ac:spMkLst>
            <pc:docMk/>
            <pc:sldMk cId="282334693" sldId="9051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7:22.534" v="207" actId="20577"/>
        <pc:sldMkLst>
          <pc:docMk/>
          <pc:sldMk cId="751459676" sldId="9052"/>
        </pc:sldMkLst>
        <pc:spChg chg="mod">
          <ac:chgData name="Greg Nash" userId="be3fdb2b-dfd1-4e7d-bf98-732a3c13d47d" providerId="ADAL" clId="{B79EA082-424D-473B-A121-56247479B1BD}" dt="2021-03-27T02:57:22.534" v="207" actId="20577"/>
          <ac:spMkLst>
            <pc:docMk/>
            <pc:sldMk cId="751459676" sldId="9052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5:03.526" v="61" actId="122"/>
          <ac:spMkLst>
            <pc:docMk/>
            <pc:sldMk cId="751459676" sldId="9052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7:08.720" v="203" actId="20577"/>
        <pc:sldMkLst>
          <pc:docMk/>
          <pc:sldMk cId="4119109595" sldId="9053"/>
        </pc:sldMkLst>
        <pc:spChg chg="mod">
          <ac:chgData name="Greg Nash" userId="be3fdb2b-dfd1-4e7d-bf98-732a3c13d47d" providerId="ADAL" clId="{B79EA082-424D-473B-A121-56247479B1BD}" dt="2021-03-27T02:57:08.720" v="203" actId="20577"/>
          <ac:spMkLst>
            <pc:docMk/>
            <pc:sldMk cId="4119109595" sldId="9053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5:15.115" v="63" actId="122"/>
          <ac:spMkLst>
            <pc:docMk/>
            <pc:sldMk cId="4119109595" sldId="9053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6:42.599" v="198" actId="20577"/>
        <pc:sldMkLst>
          <pc:docMk/>
          <pc:sldMk cId="3701739766" sldId="9054"/>
        </pc:sldMkLst>
        <pc:spChg chg="mod">
          <ac:chgData name="Greg Nash" userId="be3fdb2b-dfd1-4e7d-bf98-732a3c13d47d" providerId="ADAL" clId="{B79EA082-424D-473B-A121-56247479B1BD}" dt="2021-03-27T02:56:42.599" v="198" actId="20577"/>
          <ac:spMkLst>
            <pc:docMk/>
            <pc:sldMk cId="3701739766" sldId="9054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5:24.634" v="65" actId="122"/>
          <ac:spMkLst>
            <pc:docMk/>
            <pc:sldMk cId="3701739766" sldId="9054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6:29.370" v="194" actId="20577"/>
        <pc:sldMkLst>
          <pc:docMk/>
          <pc:sldMk cId="499286866" sldId="9055"/>
        </pc:sldMkLst>
        <pc:spChg chg="mod">
          <ac:chgData name="Greg Nash" userId="be3fdb2b-dfd1-4e7d-bf98-732a3c13d47d" providerId="ADAL" clId="{B79EA082-424D-473B-A121-56247479B1BD}" dt="2021-03-27T02:56:29.370" v="194" actId="20577"/>
          <ac:spMkLst>
            <pc:docMk/>
            <pc:sldMk cId="499286866" sldId="9055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5:34.436" v="67" actId="122"/>
          <ac:spMkLst>
            <pc:docMk/>
            <pc:sldMk cId="499286866" sldId="9055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6:11.138" v="189" actId="20577"/>
        <pc:sldMkLst>
          <pc:docMk/>
          <pc:sldMk cId="2710034663" sldId="9056"/>
        </pc:sldMkLst>
        <pc:spChg chg="mod">
          <ac:chgData name="Greg Nash" userId="be3fdb2b-dfd1-4e7d-bf98-732a3c13d47d" providerId="ADAL" clId="{B79EA082-424D-473B-A121-56247479B1BD}" dt="2021-03-27T02:56:11.138" v="189" actId="20577"/>
          <ac:spMkLst>
            <pc:docMk/>
            <pc:sldMk cId="2710034663" sldId="9056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5:43.680" v="69" actId="122"/>
          <ac:spMkLst>
            <pc:docMk/>
            <pc:sldMk cId="2710034663" sldId="9056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5:47.966" v="185" actId="20577"/>
        <pc:sldMkLst>
          <pc:docMk/>
          <pc:sldMk cId="951525528" sldId="9057"/>
        </pc:sldMkLst>
        <pc:spChg chg="mod">
          <ac:chgData name="Greg Nash" userId="be3fdb2b-dfd1-4e7d-bf98-732a3c13d47d" providerId="ADAL" clId="{B79EA082-424D-473B-A121-56247479B1BD}" dt="2021-03-27T02:55:47.966" v="185" actId="20577"/>
          <ac:spMkLst>
            <pc:docMk/>
            <pc:sldMk cId="951525528" sldId="9057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5:54.577" v="71" actId="122"/>
          <ac:spMkLst>
            <pc:docMk/>
            <pc:sldMk cId="951525528" sldId="9057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5:24.398" v="182" actId="20577"/>
        <pc:sldMkLst>
          <pc:docMk/>
          <pc:sldMk cId="4213525214" sldId="9058"/>
        </pc:sldMkLst>
        <pc:spChg chg="mod">
          <ac:chgData name="Greg Nash" userId="be3fdb2b-dfd1-4e7d-bf98-732a3c13d47d" providerId="ADAL" clId="{B79EA082-424D-473B-A121-56247479B1BD}" dt="2021-03-27T02:55:24.398" v="182" actId="20577"/>
          <ac:spMkLst>
            <pc:docMk/>
            <pc:sldMk cId="4213525214" sldId="9058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6:07.175" v="73" actId="122"/>
          <ac:spMkLst>
            <pc:docMk/>
            <pc:sldMk cId="4213525214" sldId="9058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5:06.317" v="178" actId="20577"/>
        <pc:sldMkLst>
          <pc:docMk/>
          <pc:sldMk cId="3350019532" sldId="9059"/>
        </pc:sldMkLst>
        <pc:spChg chg="mod">
          <ac:chgData name="Greg Nash" userId="be3fdb2b-dfd1-4e7d-bf98-732a3c13d47d" providerId="ADAL" clId="{B79EA082-424D-473B-A121-56247479B1BD}" dt="2021-03-27T02:55:06.317" v="178" actId="20577"/>
          <ac:spMkLst>
            <pc:docMk/>
            <pc:sldMk cId="3350019532" sldId="9059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6:16.753" v="75" actId="122"/>
          <ac:spMkLst>
            <pc:docMk/>
            <pc:sldMk cId="3350019532" sldId="9059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4:53.076" v="174" actId="20577"/>
        <pc:sldMkLst>
          <pc:docMk/>
          <pc:sldMk cId="2099767914" sldId="9060"/>
        </pc:sldMkLst>
        <pc:spChg chg="mod">
          <ac:chgData name="Greg Nash" userId="be3fdb2b-dfd1-4e7d-bf98-732a3c13d47d" providerId="ADAL" clId="{B79EA082-424D-473B-A121-56247479B1BD}" dt="2021-03-27T02:54:53.076" v="174" actId="20577"/>
          <ac:spMkLst>
            <pc:docMk/>
            <pc:sldMk cId="2099767914" sldId="9060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6:32.886" v="77" actId="122"/>
          <ac:spMkLst>
            <pc:docMk/>
            <pc:sldMk cId="2099767914" sldId="9060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4:09.187" v="154" actId="1076"/>
        <pc:sldMkLst>
          <pc:docMk/>
          <pc:sldMk cId="4011524535" sldId="9061"/>
        </pc:sldMkLst>
        <pc:spChg chg="mod">
          <ac:chgData name="Greg Nash" userId="be3fdb2b-dfd1-4e7d-bf98-732a3c13d47d" providerId="ADAL" clId="{B79EA082-424D-473B-A121-56247479B1BD}" dt="2021-03-27T02:54:09.187" v="154" actId="1076"/>
          <ac:spMkLst>
            <pc:docMk/>
            <pc:sldMk cId="4011524535" sldId="9061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6:46.642" v="79" actId="122"/>
          <ac:spMkLst>
            <pc:docMk/>
            <pc:sldMk cId="4011524535" sldId="9061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4:02.360" v="149" actId="1076"/>
        <pc:sldMkLst>
          <pc:docMk/>
          <pc:sldMk cId="4227000578" sldId="9062"/>
        </pc:sldMkLst>
        <pc:spChg chg="mod">
          <ac:chgData name="Greg Nash" userId="be3fdb2b-dfd1-4e7d-bf98-732a3c13d47d" providerId="ADAL" clId="{B79EA082-424D-473B-A121-56247479B1BD}" dt="2021-03-27T02:54:02.360" v="149" actId="1076"/>
          <ac:spMkLst>
            <pc:docMk/>
            <pc:sldMk cId="4227000578" sldId="9062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6:55.806" v="81" actId="122"/>
          <ac:spMkLst>
            <pc:docMk/>
            <pc:sldMk cId="4227000578" sldId="9062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3:53.181" v="143" actId="1076"/>
        <pc:sldMkLst>
          <pc:docMk/>
          <pc:sldMk cId="3462496474" sldId="9063"/>
        </pc:sldMkLst>
        <pc:spChg chg="mod">
          <ac:chgData name="Greg Nash" userId="be3fdb2b-dfd1-4e7d-bf98-732a3c13d47d" providerId="ADAL" clId="{B79EA082-424D-473B-A121-56247479B1BD}" dt="2021-03-27T02:53:53.181" v="143" actId="1076"/>
          <ac:spMkLst>
            <pc:docMk/>
            <pc:sldMk cId="3462496474" sldId="9063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7:05.010" v="83" actId="122"/>
          <ac:spMkLst>
            <pc:docMk/>
            <pc:sldMk cId="3462496474" sldId="9063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3:44.166" v="137" actId="1076"/>
        <pc:sldMkLst>
          <pc:docMk/>
          <pc:sldMk cId="3633339190" sldId="9064"/>
        </pc:sldMkLst>
        <pc:spChg chg="mod">
          <ac:chgData name="Greg Nash" userId="be3fdb2b-dfd1-4e7d-bf98-732a3c13d47d" providerId="ADAL" clId="{B79EA082-424D-473B-A121-56247479B1BD}" dt="2021-03-27T02:53:44.166" v="137" actId="1076"/>
          <ac:spMkLst>
            <pc:docMk/>
            <pc:sldMk cId="3633339190" sldId="9064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7:17.479" v="85" actId="122"/>
          <ac:spMkLst>
            <pc:docMk/>
            <pc:sldMk cId="3633339190" sldId="9064"/>
            <ac:spMk id="16" creationId="{B0280F2C-4633-4EF7-920C-32A4C51C9E3A}"/>
          </ac:spMkLst>
        </pc:spChg>
      </pc:sldChg>
      <pc:sldChg chg="modSp mod">
        <pc:chgData name="Greg Nash" userId="be3fdb2b-dfd1-4e7d-bf98-732a3c13d47d" providerId="ADAL" clId="{B79EA082-424D-473B-A121-56247479B1BD}" dt="2021-03-27T02:52:36.874" v="126" actId="20577"/>
        <pc:sldMkLst>
          <pc:docMk/>
          <pc:sldMk cId="1943888733" sldId="9065"/>
        </pc:sldMkLst>
        <pc:spChg chg="mod">
          <ac:chgData name="Greg Nash" userId="be3fdb2b-dfd1-4e7d-bf98-732a3c13d47d" providerId="ADAL" clId="{B79EA082-424D-473B-A121-56247479B1BD}" dt="2021-03-27T02:52:36.874" v="126" actId="20577"/>
          <ac:spMkLst>
            <pc:docMk/>
            <pc:sldMk cId="1943888733" sldId="9065"/>
            <ac:spMk id="8" creationId="{EEE53037-9755-4F42-ADE6-F038DDD1E603}"/>
          </ac:spMkLst>
        </pc:spChg>
        <pc:spChg chg="mod">
          <ac:chgData name="Greg Nash" userId="be3fdb2b-dfd1-4e7d-bf98-732a3c13d47d" providerId="ADAL" clId="{B79EA082-424D-473B-A121-56247479B1BD}" dt="2021-03-27T02:47:35.313" v="90" actId="1076"/>
          <ac:spMkLst>
            <pc:docMk/>
            <pc:sldMk cId="1943888733" sldId="9065"/>
            <ac:spMk id="16" creationId="{B0280F2C-4633-4EF7-920C-32A4C51C9E3A}"/>
          </ac:spMkLst>
        </pc:spChg>
      </pc:sldChg>
      <pc:sldChg chg="addSp modSp">
        <pc:chgData name="Greg Nash" userId="be3fdb2b-dfd1-4e7d-bf98-732a3c13d47d" providerId="ADAL" clId="{B79EA082-424D-473B-A121-56247479B1BD}" dt="2021-03-27T22:38:24.370" v="304" actId="1076"/>
        <pc:sldMkLst>
          <pc:docMk/>
          <pc:sldMk cId="1393860585" sldId="9067"/>
        </pc:sldMkLst>
        <pc:grpChg chg="add mod">
          <ac:chgData name="Greg Nash" userId="be3fdb2b-dfd1-4e7d-bf98-732a3c13d47d" providerId="ADAL" clId="{B79EA082-424D-473B-A121-56247479B1BD}" dt="2021-03-27T22:38:24.370" v="304" actId="1076"/>
          <ac:grpSpMkLst>
            <pc:docMk/>
            <pc:sldMk cId="1393860585" sldId="9067"/>
            <ac:grpSpMk id="9" creationId="{4FE87C50-3D53-472D-AA2F-D0658027BCE8}"/>
          </ac:grpSpMkLst>
        </pc:grpChg>
        <pc:picChg chg="mod">
          <ac:chgData name="Greg Nash" userId="be3fdb2b-dfd1-4e7d-bf98-732a3c13d47d" providerId="ADAL" clId="{B79EA082-424D-473B-A121-56247479B1BD}" dt="2021-03-27T22:38:24.370" v="304" actId="1076"/>
          <ac:picMkLst>
            <pc:docMk/>
            <pc:sldMk cId="1393860585" sldId="9067"/>
            <ac:picMk id="10" creationId="{6F55F8A2-918D-4A1D-9193-6D20A2B8AD57}"/>
          </ac:picMkLst>
        </pc:picChg>
        <pc:picChg chg="mod">
          <ac:chgData name="Greg Nash" userId="be3fdb2b-dfd1-4e7d-bf98-732a3c13d47d" providerId="ADAL" clId="{B79EA082-424D-473B-A121-56247479B1BD}" dt="2021-03-27T22:38:24.370" v="304" actId="1076"/>
          <ac:picMkLst>
            <pc:docMk/>
            <pc:sldMk cId="1393860585" sldId="9067"/>
            <ac:picMk id="11" creationId="{220E44F3-0637-420E-880B-BC0B8A0E05DC}"/>
          </ac:picMkLst>
        </pc:picChg>
        <pc:picChg chg="mod">
          <ac:chgData name="Greg Nash" userId="be3fdb2b-dfd1-4e7d-bf98-732a3c13d47d" providerId="ADAL" clId="{B79EA082-424D-473B-A121-56247479B1BD}" dt="2021-03-27T22:38:24.370" v="304" actId="1076"/>
          <ac:picMkLst>
            <pc:docMk/>
            <pc:sldMk cId="1393860585" sldId="9067"/>
            <ac:picMk id="12" creationId="{AD93EC13-0696-4242-81D0-BFE6FD79A10A}"/>
          </ac:picMkLst>
        </pc:picChg>
        <pc:picChg chg="mod">
          <ac:chgData name="Greg Nash" userId="be3fdb2b-dfd1-4e7d-bf98-732a3c13d47d" providerId="ADAL" clId="{B79EA082-424D-473B-A121-56247479B1BD}" dt="2021-03-27T22:38:24.370" v="304" actId="1076"/>
          <ac:picMkLst>
            <pc:docMk/>
            <pc:sldMk cId="1393860585" sldId="9067"/>
            <ac:picMk id="13" creationId="{C6C80266-1686-4ECB-9ACF-6DD73F474FCF}"/>
          </ac:picMkLst>
        </pc:picChg>
        <pc:picChg chg="mod">
          <ac:chgData name="Greg Nash" userId="be3fdb2b-dfd1-4e7d-bf98-732a3c13d47d" providerId="ADAL" clId="{B79EA082-424D-473B-A121-56247479B1BD}" dt="2021-03-27T22:38:24.370" v="304" actId="1076"/>
          <ac:picMkLst>
            <pc:docMk/>
            <pc:sldMk cId="1393860585" sldId="9067"/>
            <ac:picMk id="14" creationId="{568A0471-544B-4E2E-9D4C-F2D399BA8664}"/>
          </ac:picMkLst>
        </pc:picChg>
      </pc:sldChg>
      <pc:sldChg chg="addSp modSp">
        <pc:chgData name="Greg Nash" userId="be3fdb2b-dfd1-4e7d-bf98-732a3c13d47d" providerId="ADAL" clId="{B79EA082-424D-473B-A121-56247479B1BD}" dt="2021-03-27T22:38:40.492" v="306"/>
        <pc:sldMkLst>
          <pc:docMk/>
          <pc:sldMk cId="3158853645" sldId="9068"/>
        </pc:sldMkLst>
        <pc:grpChg chg="add mod">
          <ac:chgData name="Greg Nash" userId="be3fdb2b-dfd1-4e7d-bf98-732a3c13d47d" providerId="ADAL" clId="{B79EA082-424D-473B-A121-56247479B1BD}" dt="2021-03-27T22:38:40.492" v="306"/>
          <ac:grpSpMkLst>
            <pc:docMk/>
            <pc:sldMk cId="3158853645" sldId="9068"/>
            <ac:grpSpMk id="9" creationId="{59C7BDC7-6E8E-4D92-8165-2A33C6F3440D}"/>
          </ac:grpSpMkLst>
        </pc:grpChg>
        <pc:picChg chg="mod">
          <ac:chgData name="Greg Nash" userId="be3fdb2b-dfd1-4e7d-bf98-732a3c13d47d" providerId="ADAL" clId="{B79EA082-424D-473B-A121-56247479B1BD}" dt="2021-03-27T22:38:40.492" v="306"/>
          <ac:picMkLst>
            <pc:docMk/>
            <pc:sldMk cId="3158853645" sldId="9068"/>
            <ac:picMk id="10" creationId="{D7CDBA6E-B630-460A-8D54-6ED6C930E089}"/>
          </ac:picMkLst>
        </pc:picChg>
        <pc:picChg chg="mod">
          <ac:chgData name="Greg Nash" userId="be3fdb2b-dfd1-4e7d-bf98-732a3c13d47d" providerId="ADAL" clId="{B79EA082-424D-473B-A121-56247479B1BD}" dt="2021-03-27T22:38:40.492" v="306"/>
          <ac:picMkLst>
            <pc:docMk/>
            <pc:sldMk cId="3158853645" sldId="9068"/>
            <ac:picMk id="11" creationId="{02801069-9BFE-401F-9E97-7CB636DE3874}"/>
          </ac:picMkLst>
        </pc:picChg>
        <pc:picChg chg="mod">
          <ac:chgData name="Greg Nash" userId="be3fdb2b-dfd1-4e7d-bf98-732a3c13d47d" providerId="ADAL" clId="{B79EA082-424D-473B-A121-56247479B1BD}" dt="2021-03-27T22:38:40.492" v="306"/>
          <ac:picMkLst>
            <pc:docMk/>
            <pc:sldMk cId="3158853645" sldId="9068"/>
            <ac:picMk id="12" creationId="{5C9E3FB4-58C5-407F-BF3A-AA381C08B3B6}"/>
          </ac:picMkLst>
        </pc:picChg>
        <pc:picChg chg="mod">
          <ac:chgData name="Greg Nash" userId="be3fdb2b-dfd1-4e7d-bf98-732a3c13d47d" providerId="ADAL" clId="{B79EA082-424D-473B-A121-56247479B1BD}" dt="2021-03-27T22:38:40.492" v="306"/>
          <ac:picMkLst>
            <pc:docMk/>
            <pc:sldMk cId="3158853645" sldId="9068"/>
            <ac:picMk id="13" creationId="{179751AF-5E8A-408B-BABB-5804F81201C5}"/>
          </ac:picMkLst>
        </pc:picChg>
        <pc:picChg chg="mod">
          <ac:chgData name="Greg Nash" userId="be3fdb2b-dfd1-4e7d-bf98-732a3c13d47d" providerId="ADAL" clId="{B79EA082-424D-473B-A121-56247479B1BD}" dt="2021-03-27T22:38:40.492" v="306"/>
          <ac:picMkLst>
            <pc:docMk/>
            <pc:sldMk cId="3158853645" sldId="9068"/>
            <ac:picMk id="14" creationId="{98D811BA-A311-4776-9E4A-E3DF9CC8593C}"/>
          </ac:picMkLst>
        </pc:picChg>
      </pc:sldChg>
      <pc:sldChg chg="addSp modSp ord">
        <pc:chgData name="Greg Nash" userId="be3fdb2b-dfd1-4e7d-bf98-732a3c13d47d" providerId="ADAL" clId="{B79EA082-424D-473B-A121-56247479B1BD}" dt="2021-03-27T22:38:30.101" v="305"/>
        <pc:sldMkLst>
          <pc:docMk/>
          <pc:sldMk cId="45169192" sldId="9069"/>
        </pc:sldMkLst>
        <pc:grpChg chg="add mod">
          <ac:chgData name="Greg Nash" userId="be3fdb2b-dfd1-4e7d-bf98-732a3c13d47d" providerId="ADAL" clId="{B79EA082-424D-473B-A121-56247479B1BD}" dt="2021-03-27T22:38:30.101" v="305"/>
          <ac:grpSpMkLst>
            <pc:docMk/>
            <pc:sldMk cId="45169192" sldId="9069"/>
            <ac:grpSpMk id="9" creationId="{9FDB098E-F936-4B22-ACB3-299A6290BCB7}"/>
          </ac:grpSpMkLst>
        </pc:grpChg>
        <pc:picChg chg="mod">
          <ac:chgData name="Greg Nash" userId="be3fdb2b-dfd1-4e7d-bf98-732a3c13d47d" providerId="ADAL" clId="{B79EA082-424D-473B-A121-56247479B1BD}" dt="2021-03-27T22:38:30.101" v="305"/>
          <ac:picMkLst>
            <pc:docMk/>
            <pc:sldMk cId="45169192" sldId="9069"/>
            <ac:picMk id="10" creationId="{3E8042F5-F862-40B6-BB05-1DAD0C10279C}"/>
          </ac:picMkLst>
        </pc:picChg>
        <pc:picChg chg="mod">
          <ac:chgData name="Greg Nash" userId="be3fdb2b-dfd1-4e7d-bf98-732a3c13d47d" providerId="ADAL" clId="{B79EA082-424D-473B-A121-56247479B1BD}" dt="2021-03-27T22:38:30.101" v="305"/>
          <ac:picMkLst>
            <pc:docMk/>
            <pc:sldMk cId="45169192" sldId="9069"/>
            <ac:picMk id="11" creationId="{F4ADF7E8-AE2A-4CE8-B571-39B46C0BA49F}"/>
          </ac:picMkLst>
        </pc:picChg>
        <pc:picChg chg="mod">
          <ac:chgData name="Greg Nash" userId="be3fdb2b-dfd1-4e7d-bf98-732a3c13d47d" providerId="ADAL" clId="{B79EA082-424D-473B-A121-56247479B1BD}" dt="2021-03-27T22:38:30.101" v="305"/>
          <ac:picMkLst>
            <pc:docMk/>
            <pc:sldMk cId="45169192" sldId="9069"/>
            <ac:picMk id="12" creationId="{314F3B93-1B93-4A11-ABC2-75A73B13F78F}"/>
          </ac:picMkLst>
        </pc:picChg>
        <pc:picChg chg="mod">
          <ac:chgData name="Greg Nash" userId="be3fdb2b-dfd1-4e7d-bf98-732a3c13d47d" providerId="ADAL" clId="{B79EA082-424D-473B-A121-56247479B1BD}" dt="2021-03-27T22:38:30.101" v="305"/>
          <ac:picMkLst>
            <pc:docMk/>
            <pc:sldMk cId="45169192" sldId="9069"/>
            <ac:picMk id="13" creationId="{8F048E64-B389-46B6-84A4-E3E95715BE78}"/>
          </ac:picMkLst>
        </pc:picChg>
        <pc:picChg chg="mod">
          <ac:chgData name="Greg Nash" userId="be3fdb2b-dfd1-4e7d-bf98-732a3c13d47d" providerId="ADAL" clId="{B79EA082-424D-473B-A121-56247479B1BD}" dt="2021-03-27T22:38:30.101" v="305"/>
          <ac:picMkLst>
            <pc:docMk/>
            <pc:sldMk cId="45169192" sldId="9069"/>
            <ac:picMk id="14" creationId="{7988C97B-A55F-4542-A28B-FB6CCA703A1E}"/>
          </ac:picMkLst>
        </pc:picChg>
      </pc:sldChg>
      <pc:sldChg chg="modSp add mod">
        <pc:chgData name="Greg Nash" userId="be3fdb2b-dfd1-4e7d-bf98-732a3c13d47d" providerId="ADAL" clId="{B79EA082-424D-473B-A121-56247479B1BD}" dt="2021-03-27T02:49:52.568" v="121" actId="20577"/>
        <pc:sldMkLst>
          <pc:docMk/>
          <pc:sldMk cId="339067057" sldId="9070"/>
        </pc:sldMkLst>
        <pc:spChg chg="mod">
          <ac:chgData name="Greg Nash" userId="be3fdb2b-dfd1-4e7d-bf98-732a3c13d47d" providerId="ADAL" clId="{B79EA082-424D-473B-A121-56247479B1BD}" dt="2021-03-27T02:49:52.568" v="121" actId="20577"/>
          <ac:spMkLst>
            <pc:docMk/>
            <pc:sldMk cId="339067057" sldId="9070"/>
            <ac:spMk id="5" creationId="{5F77DFA2-7E51-4390-B29F-DF80FC474489}"/>
          </ac:spMkLst>
        </pc:spChg>
      </pc:sldChg>
      <pc:sldChg chg="add">
        <pc:chgData name="Greg Nash" userId="be3fdb2b-dfd1-4e7d-bf98-732a3c13d47d" providerId="ADAL" clId="{B79EA082-424D-473B-A121-56247479B1BD}" dt="2021-03-27T22:49:34.743" v="319"/>
        <pc:sldMkLst>
          <pc:docMk/>
          <pc:sldMk cId="2127526778" sldId="9071"/>
        </pc:sldMkLst>
      </pc:sldChg>
      <pc:sldChg chg="add">
        <pc:chgData name="Greg Nash" userId="be3fdb2b-dfd1-4e7d-bf98-732a3c13d47d" providerId="ADAL" clId="{B79EA082-424D-473B-A121-56247479B1BD}" dt="2021-03-27T22:49:45.901" v="320"/>
        <pc:sldMkLst>
          <pc:docMk/>
          <pc:sldMk cId="331854468" sldId="9072"/>
        </pc:sldMkLst>
      </pc:sldChg>
      <pc:sldChg chg="add">
        <pc:chgData name="Greg Nash" userId="be3fdb2b-dfd1-4e7d-bf98-732a3c13d47d" providerId="ADAL" clId="{B79EA082-424D-473B-A121-56247479B1BD}" dt="2021-03-27T22:49:49.927" v="321"/>
        <pc:sldMkLst>
          <pc:docMk/>
          <pc:sldMk cId="2283357537" sldId="9073"/>
        </pc:sldMkLst>
      </pc:sldChg>
      <pc:sldMasterChg chg="modSldLayout">
        <pc:chgData name="Greg Nash" userId="be3fdb2b-dfd1-4e7d-bf98-732a3c13d47d" providerId="ADAL" clId="{B79EA082-424D-473B-A121-56247479B1BD}" dt="2021-03-27T22:37:41.367" v="300"/>
        <pc:sldMasterMkLst>
          <pc:docMk/>
          <pc:sldMasterMk cId="3854720546" sldId="2147483874"/>
        </pc:sldMasterMkLst>
        <pc:sldLayoutChg chg="addSp delSp modSp">
          <pc:chgData name="Greg Nash" userId="be3fdb2b-dfd1-4e7d-bf98-732a3c13d47d" providerId="ADAL" clId="{B79EA082-424D-473B-A121-56247479B1BD}" dt="2021-03-27T22:37:35.889" v="296"/>
          <pc:sldLayoutMkLst>
            <pc:docMk/>
            <pc:sldMasterMk cId="3854720546" sldId="2147483874"/>
            <pc:sldLayoutMk cId="1616723380" sldId="2147483886"/>
          </pc:sldLayoutMkLst>
          <pc:spChg chg="mod">
            <ac:chgData name="Greg Nash" userId="be3fdb2b-dfd1-4e7d-bf98-732a3c13d47d" providerId="ADAL" clId="{B79EA082-424D-473B-A121-56247479B1BD}" dt="2021-03-27T22:37:35.889" v="296"/>
            <ac:spMkLst>
              <pc:docMk/>
              <pc:sldMasterMk cId="3854720546" sldId="2147483874"/>
              <pc:sldLayoutMk cId="1616723380" sldId="2147483886"/>
              <ac:spMk id="18" creationId="{5488A11D-5C1C-426A-AE57-85B2E15B4B14}"/>
            </ac:spMkLst>
          </pc:spChg>
          <pc:grpChg chg="del">
            <ac:chgData name="Greg Nash" userId="be3fdb2b-dfd1-4e7d-bf98-732a3c13d47d" providerId="ADAL" clId="{B79EA082-424D-473B-A121-56247479B1BD}" dt="2021-03-27T22:37:35.658" v="295" actId="478"/>
            <ac:grpSpMkLst>
              <pc:docMk/>
              <pc:sldMasterMk cId="3854720546" sldId="2147483874"/>
              <pc:sldLayoutMk cId="1616723380" sldId="2147483886"/>
              <ac:grpSpMk id="8" creationId="{17B4D07F-5B7E-44FB-A73E-C43A6E584908}"/>
            </ac:grpSpMkLst>
          </pc:grpChg>
          <pc:grpChg chg="add mod">
            <ac:chgData name="Greg Nash" userId="be3fdb2b-dfd1-4e7d-bf98-732a3c13d47d" providerId="ADAL" clId="{B79EA082-424D-473B-A121-56247479B1BD}" dt="2021-03-27T22:37:35.889" v="296"/>
            <ac:grpSpMkLst>
              <pc:docMk/>
              <pc:sldMasterMk cId="3854720546" sldId="2147483874"/>
              <pc:sldLayoutMk cId="1616723380" sldId="2147483886"/>
              <ac:grpSpMk id="17" creationId="{00B59AC5-D197-476A-B422-25920EF02AEE}"/>
            </ac:grpSpMkLst>
          </pc:grpChg>
          <pc:grpChg chg="mod">
            <ac:chgData name="Greg Nash" userId="be3fdb2b-dfd1-4e7d-bf98-732a3c13d47d" providerId="ADAL" clId="{B79EA082-424D-473B-A121-56247479B1BD}" dt="2021-03-27T22:37:35.889" v="296"/>
            <ac:grpSpMkLst>
              <pc:docMk/>
              <pc:sldMasterMk cId="3854720546" sldId="2147483874"/>
              <pc:sldLayoutMk cId="1616723380" sldId="2147483886"/>
              <ac:grpSpMk id="19" creationId="{939E38BC-C639-45C4-85DA-C6CE9723D136}"/>
            </ac:grpSpMkLst>
          </pc:grpChg>
          <pc:picChg chg="mod">
            <ac:chgData name="Greg Nash" userId="be3fdb2b-dfd1-4e7d-bf98-732a3c13d47d" providerId="ADAL" clId="{B79EA082-424D-473B-A121-56247479B1BD}" dt="2021-03-27T22:37:35.889" v="296"/>
            <ac:picMkLst>
              <pc:docMk/>
              <pc:sldMasterMk cId="3854720546" sldId="2147483874"/>
              <pc:sldLayoutMk cId="1616723380" sldId="2147483886"/>
              <ac:picMk id="20" creationId="{60BC67B8-E777-404F-97D3-8FB0D8D31CF2}"/>
            </ac:picMkLst>
          </pc:picChg>
          <pc:picChg chg="mod">
            <ac:chgData name="Greg Nash" userId="be3fdb2b-dfd1-4e7d-bf98-732a3c13d47d" providerId="ADAL" clId="{B79EA082-424D-473B-A121-56247479B1BD}" dt="2021-03-27T22:37:35.889" v="296"/>
            <ac:picMkLst>
              <pc:docMk/>
              <pc:sldMasterMk cId="3854720546" sldId="2147483874"/>
              <pc:sldLayoutMk cId="1616723380" sldId="2147483886"/>
              <ac:picMk id="21" creationId="{09A2E57D-9470-4DF4-AC18-DE06132516FF}"/>
            </ac:picMkLst>
          </pc:picChg>
          <pc:picChg chg="mod">
            <ac:chgData name="Greg Nash" userId="be3fdb2b-dfd1-4e7d-bf98-732a3c13d47d" providerId="ADAL" clId="{B79EA082-424D-473B-A121-56247479B1BD}" dt="2021-03-27T22:37:35.889" v="296"/>
            <ac:picMkLst>
              <pc:docMk/>
              <pc:sldMasterMk cId="3854720546" sldId="2147483874"/>
              <pc:sldLayoutMk cId="1616723380" sldId="2147483886"/>
              <ac:picMk id="22" creationId="{972BC1A9-BF44-456E-8570-D5072977B361}"/>
            </ac:picMkLst>
          </pc:picChg>
          <pc:picChg chg="mod">
            <ac:chgData name="Greg Nash" userId="be3fdb2b-dfd1-4e7d-bf98-732a3c13d47d" providerId="ADAL" clId="{B79EA082-424D-473B-A121-56247479B1BD}" dt="2021-03-27T22:37:35.889" v="296"/>
            <ac:picMkLst>
              <pc:docMk/>
              <pc:sldMasterMk cId="3854720546" sldId="2147483874"/>
              <pc:sldLayoutMk cId="1616723380" sldId="2147483886"/>
              <ac:picMk id="23" creationId="{5C400E03-B469-438F-90B8-49BD28AF3E8A}"/>
            </ac:picMkLst>
          </pc:picChg>
          <pc:picChg chg="mod">
            <ac:chgData name="Greg Nash" userId="be3fdb2b-dfd1-4e7d-bf98-732a3c13d47d" providerId="ADAL" clId="{B79EA082-424D-473B-A121-56247479B1BD}" dt="2021-03-27T22:37:35.889" v="296"/>
            <ac:picMkLst>
              <pc:docMk/>
              <pc:sldMasterMk cId="3854720546" sldId="2147483874"/>
              <pc:sldLayoutMk cId="1616723380" sldId="2147483886"/>
              <ac:picMk id="24" creationId="{16C5E6C5-6DA3-433F-AA2B-F74EEBB7D8AC}"/>
            </ac:picMkLst>
          </pc:picChg>
        </pc:sldLayoutChg>
        <pc:sldLayoutChg chg="addSp delSp modSp">
          <pc:chgData name="Greg Nash" userId="be3fdb2b-dfd1-4e7d-bf98-732a3c13d47d" providerId="ADAL" clId="{B79EA082-424D-473B-A121-56247479B1BD}" dt="2021-03-27T22:37:38.675" v="298"/>
          <pc:sldLayoutMkLst>
            <pc:docMk/>
            <pc:sldMasterMk cId="3854720546" sldId="2147483874"/>
            <pc:sldLayoutMk cId="227990333" sldId="2147483887"/>
          </pc:sldLayoutMkLst>
          <pc:spChg chg="mod">
            <ac:chgData name="Greg Nash" userId="be3fdb2b-dfd1-4e7d-bf98-732a3c13d47d" providerId="ADAL" clId="{B79EA082-424D-473B-A121-56247479B1BD}" dt="2021-03-27T22:37:38.675" v="298"/>
            <ac:spMkLst>
              <pc:docMk/>
              <pc:sldMasterMk cId="3854720546" sldId="2147483874"/>
              <pc:sldLayoutMk cId="227990333" sldId="2147483887"/>
              <ac:spMk id="18" creationId="{5E6B0AD9-00FA-46E4-BB3E-6560CDDA9550}"/>
            </ac:spMkLst>
          </pc:spChg>
          <pc:grpChg chg="del">
            <ac:chgData name="Greg Nash" userId="be3fdb2b-dfd1-4e7d-bf98-732a3c13d47d" providerId="ADAL" clId="{B79EA082-424D-473B-A121-56247479B1BD}" dt="2021-03-27T22:37:38.519" v="297" actId="478"/>
            <ac:grpSpMkLst>
              <pc:docMk/>
              <pc:sldMasterMk cId="3854720546" sldId="2147483874"/>
              <pc:sldLayoutMk cId="227990333" sldId="2147483887"/>
              <ac:grpSpMk id="8" creationId="{17B4D07F-5B7E-44FB-A73E-C43A6E584908}"/>
            </ac:grpSpMkLst>
          </pc:grpChg>
          <pc:grpChg chg="add mod">
            <ac:chgData name="Greg Nash" userId="be3fdb2b-dfd1-4e7d-bf98-732a3c13d47d" providerId="ADAL" clId="{B79EA082-424D-473B-A121-56247479B1BD}" dt="2021-03-27T22:37:38.675" v="298"/>
            <ac:grpSpMkLst>
              <pc:docMk/>
              <pc:sldMasterMk cId="3854720546" sldId="2147483874"/>
              <pc:sldLayoutMk cId="227990333" sldId="2147483887"/>
              <ac:grpSpMk id="17" creationId="{D11C38E2-C120-4800-A649-3B2B30A9AE1F}"/>
            </ac:grpSpMkLst>
          </pc:grpChg>
          <pc:grpChg chg="mod">
            <ac:chgData name="Greg Nash" userId="be3fdb2b-dfd1-4e7d-bf98-732a3c13d47d" providerId="ADAL" clId="{B79EA082-424D-473B-A121-56247479B1BD}" dt="2021-03-27T22:37:38.675" v="298"/>
            <ac:grpSpMkLst>
              <pc:docMk/>
              <pc:sldMasterMk cId="3854720546" sldId="2147483874"/>
              <pc:sldLayoutMk cId="227990333" sldId="2147483887"/>
              <ac:grpSpMk id="19" creationId="{69E42CE2-8A68-4C07-88BE-78A971236B35}"/>
            </ac:grpSpMkLst>
          </pc:grpChg>
          <pc:picChg chg="mod">
            <ac:chgData name="Greg Nash" userId="be3fdb2b-dfd1-4e7d-bf98-732a3c13d47d" providerId="ADAL" clId="{B79EA082-424D-473B-A121-56247479B1BD}" dt="2021-03-27T22:37:38.675" v="298"/>
            <ac:picMkLst>
              <pc:docMk/>
              <pc:sldMasterMk cId="3854720546" sldId="2147483874"/>
              <pc:sldLayoutMk cId="227990333" sldId="2147483887"/>
              <ac:picMk id="20" creationId="{C226C29A-DF21-4694-ABCD-2B7980839F28}"/>
            </ac:picMkLst>
          </pc:picChg>
          <pc:picChg chg="mod">
            <ac:chgData name="Greg Nash" userId="be3fdb2b-dfd1-4e7d-bf98-732a3c13d47d" providerId="ADAL" clId="{B79EA082-424D-473B-A121-56247479B1BD}" dt="2021-03-27T22:37:38.675" v="298"/>
            <ac:picMkLst>
              <pc:docMk/>
              <pc:sldMasterMk cId="3854720546" sldId="2147483874"/>
              <pc:sldLayoutMk cId="227990333" sldId="2147483887"/>
              <ac:picMk id="21" creationId="{4562E10D-EDBC-495E-A7BD-AFCBC9198C0F}"/>
            </ac:picMkLst>
          </pc:picChg>
          <pc:picChg chg="mod">
            <ac:chgData name="Greg Nash" userId="be3fdb2b-dfd1-4e7d-bf98-732a3c13d47d" providerId="ADAL" clId="{B79EA082-424D-473B-A121-56247479B1BD}" dt="2021-03-27T22:37:38.675" v="298"/>
            <ac:picMkLst>
              <pc:docMk/>
              <pc:sldMasterMk cId="3854720546" sldId="2147483874"/>
              <pc:sldLayoutMk cId="227990333" sldId="2147483887"/>
              <ac:picMk id="22" creationId="{4FC3E97C-CD5F-4350-A354-761D4CCB07F2}"/>
            </ac:picMkLst>
          </pc:picChg>
          <pc:picChg chg="mod">
            <ac:chgData name="Greg Nash" userId="be3fdb2b-dfd1-4e7d-bf98-732a3c13d47d" providerId="ADAL" clId="{B79EA082-424D-473B-A121-56247479B1BD}" dt="2021-03-27T22:37:38.675" v="298"/>
            <ac:picMkLst>
              <pc:docMk/>
              <pc:sldMasterMk cId="3854720546" sldId="2147483874"/>
              <pc:sldLayoutMk cId="227990333" sldId="2147483887"/>
              <ac:picMk id="23" creationId="{B3D5C245-87B4-47C8-ACAD-0937BF7AFFAA}"/>
            </ac:picMkLst>
          </pc:picChg>
          <pc:picChg chg="mod">
            <ac:chgData name="Greg Nash" userId="be3fdb2b-dfd1-4e7d-bf98-732a3c13d47d" providerId="ADAL" clId="{B79EA082-424D-473B-A121-56247479B1BD}" dt="2021-03-27T22:37:38.675" v="298"/>
            <ac:picMkLst>
              <pc:docMk/>
              <pc:sldMasterMk cId="3854720546" sldId="2147483874"/>
              <pc:sldLayoutMk cId="227990333" sldId="2147483887"/>
              <ac:picMk id="24" creationId="{2EE4FF00-CD6D-4F53-914A-0EA73E44909E}"/>
            </ac:picMkLst>
          </pc:picChg>
        </pc:sldLayoutChg>
        <pc:sldLayoutChg chg="addSp delSp modSp">
          <pc:chgData name="Greg Nash" userId="be3fdb2b-dfd1-4e7d-bf98-732a3c13d47d" providerId="ADAL" clId="{B79EA082-424D-473B-A121-56247479B1BD}" dt="2021-03-27T22:37:41.367" v="300"/>
          <pc:sldLayoutMkLst>
            <pc:docMk/>
            <pc:sldMasterMk cId="3854720546" sldId="2147483874"/>
            <pc:sldLayoutMk cId="206267900" sldId="2147483888"/>
          </pc:sldLayoutMkLst>
          <pc:spChg chg="mod">
            <ac:chgData name="Greg Nash" userId="be3fdb2b-dfd1-4e7d-bf98-732a3c13d47d" providerId="ADAL" clId="{B79EA082-424D-473B-A121-56247479B1BD}" dt="2021-03-27T22:37:41.367" v="300"/>
            <ac:spMkLst>
              <pc:docMk/>
              <pc:sldMasterMk cId="3854720546" sldId="2147483874"/>
              <pc:sldLayoutMk cId="206267900" sldId="2147483888"/>
              <ac:spMk id="18" creationId="{27B05B2A-BF45-49A1-ACB0-2FF40DA3DECF}"/>
            </ac:spMkLst>
          </pc:spChg>
          <pc:grpChg chg="del">
            <ac:chgData name="Greg Nash" userId="be3fdb2b-dfd1-4e7d-bf98-732a3c13d47d" providerId="ADAL" clId="{B79EA082-424D-473B-A121-56247479B1BD}" dt="2021-03-27T22:37:41.189" v="299" actId="478"/>
            <ac:grpSpMkLst>
              <pc:docMk/>
              <pc:sldMasterMk cId="3854720546" sldId="2147483874"/>
              <pc:sldLayoutMk cId="206267900" sldId="2147483888"/>
              <ac:grpSpMk id="8" creationId="{17B4D07F-5B7E-44FB-A73E-C43A6E584908}"/>
            </ac:grpSpMkLst>
          </pc:grpChg>
          <pc:grpChg chg="add mod">
            <ac:chgData name="Greg Nash" userId="be3fdb2b-dfd1-4e7d-bf98-732a3c13d47d" providerId="ADAL" clId="{B79EA082-424D-473B-A121-56247479B1BD}" dt="2021-03-27T22:37:41.367" v="300"/>
            <ac:grpSpMkLst>
              <pc:docMk/>
              <pc:sldMasterMk cId="3854720546" sldId="2147483874"/>
              <pc:sldLayoutMk cId="206267900" sldId="2147483888"/>
              <ac:grpSpMk id="17" creationId="{05F2E9FB-C93F-4256-AD37-DC6D9C257D82}"/>
            </ac:grpSpMkLst>
          </pc:grpChg>
          <pc:grpChg chg="mod">
            <ac:chgData name="Greg Nash" userId="be3fdb2b-dfd1-4e7d-bf98-732a3c13d47d" providerId="ADAL" clId="{B79EA082-424D-473B-A121-56247479B1BD}" dt="2021-03-27T22:37:41.367" v="300"/>
            <ac:grpSpMkLst>
              <pc:docMk/>
              <pc:sldMasterMk cId="3854720546" sldId="2147483874"/>
              <pc:sldLayoutMk cId="206267900" sldId="2147483888"/>
              <ac:grpSpMk id="19" creationId="{669BFFD3-CF3B-47A6-9699-186EBEADBC02}"/>
            </ac:grpSpMkLst>
          </pc:grpChg>
          <pc:picChg chg="mod">
            <ac:chgData name="Greg Nash" userId="be3fdb2b-dfd1-4e7d-bf98-732a3c13d47d" providerId="ADAL" clId="{B79EA082-424D-473B-A121-56247479B1BD}" dt="2021-03-27T22:37:41.367" v="300"/>
            <ac:picMkLst>
              <pc:docMk/>
              <pc:sldMasterMk cId="3854720546" sldId="2147483874"/>
              <pc:sldLayoutMk cId="206267900" sldId="2147483888"/>
              <ac:picMk id="20" creationId="{2D4C68F7-61AA-4F52-B644-EF15F6A1157E}"/>
            </ac:picMkLst>
          </pc:picChg>
          <pc:picChg chg="mod">
            <ac:chgData name="Greg Nash" userId="be3fdb2b-dfd1-4e7d-bf98-732a3c13d47d" providerId="ADAL" clId="{B79EA082-424D-473B-A121-56247479B1BD}" dt="2021-03-27T22:37:41.367" v="300"/>
            <ac:picMkLst>
              <pc:docMk/>
              <pc:sldMasterMk cId="3854720546" sldId="2147483874"/>
              <pc:sldLayoutMk cId="206267900" sldId="2147483888"/>
              <ac:picMk id="21" creationId="{B1E45F24-DBA2-4F5C-AFCB-DB2FDD4EF1F7}"/>
            </ac:picMkLst>
          </pc:picChg>
          <pc:picChg chg="mod">
            <ac:chgData name="Greg Nash" userId="be3fdb2b-dfd1-4e7d-bf98-732a3c13d47d" providerId="ADAL" clId="{B79EA082-424D-473B-A121-56247479B1BD}" dt="2021-03-27T22:37:41.367" v="300"/>
            <ac:picMkLst>
              <pc:docMk/>
              <pc:sldMasterMk cId="3854720546" sldId="2147483874"/>
              <pc:sldLayoutMk cId="206267900" sldId="2147483888"/>
              <ac:picMk id="22" creationId="{95988099-B94E-4280-907F-66784DDD6DC3}"/>
            </ac:picMkLst>
          </pc:picChg>
          <pc:picChg chg="mod">
            <ac:chgData name="Greg Nash" userId="be3fdb2b-dfd1-4e7d-bf98-732a3c13d47d" providerId="ADAL" clId="{B79EA082-424D-473B-A121-56247479B1BD}" dt="2021-03-27T22:37:41.367" v="300"/>
            <ac:picMkLst>
              <pc:docMk/>
              <pc:sldMasterMk cId="3854720546" sldId="2147483874"/>
              <pc:sldLayoutMk cId="206267900" sldId="2147483888"/>
              <ac:picMk id="23" creationId="{E8BEB256-928B-4C5D-8562-CF727E3F6F7E}"/>
            </ac:picMkLst>
          </pc:picChg>
          <pc:picChg chg="mod">
            <ac:chgData name="Greg Nash" userId="be3fdb2b-dfd1-4e7d-bf98-732a3c13d47d" providerId="ADAL" clId="{B79EA082-424D-473B-A121-56247479B1BD}" dt="2021-03-27T22:37:41.367" v="300"/>
            <ac:picMkLst>
              <pc:docMk/>
              <pc:sldMasterMk cId="3854720546" sldId="2147483874"/>
              <pc:sldLayoutMk cId="206267900" sldId="2147483888"/>
              <ac:picMk id="24" creationId="{1339B769-4120-4480-B5AF-8281BAED4BE2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AFE7-3CC7-40B3-93A9-03A17F757818}" type="datetimeFigureOut">
              <a:rPr lang="en-AU" smtClean="0"/>
              <a:t>28/03/2021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685AF-717B-4132-B7B8-6D74F9111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5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685AF-717B-4132-B7B8-6D74F91118F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613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32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066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834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16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210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0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49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93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320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54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374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579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375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683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027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208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509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110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202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214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30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047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406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559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387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274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237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31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50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66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27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67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87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685AF-717B-4132-B7B8-6D74F91118F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96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8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184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7536F-CC7B-46F9-9502-C4795DEA1DD6}"/>
              </a:ext>
            </a:extLst>
          </p:cNvPr>
          <p:cNvSpPr txBox="1"/>
          <p:nvPr userDrawn="1"/>
        </p:nvSpPr>
        <p:spPr>
          <a:xfrm>
            <a:off x="236076" y="783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Round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B59AC5-D197-476A-B422-25920EF02AEE}"/>
              </a:ext>
            </a:extLst>
          </p:cNvPr>
          <p:cNvGrpSpPr/>
          <p:nvPr userDrawn="1"/>
        </p:nvGrpSpPr>
        <p:grpSpPr>
          <a:xfrm>
            <a:off x="9717050" y="5044634"/>
            <a:ext cx="2360296" cy="1701204"/>
            <a:chOff x="6159203" y="4778627"/>
            <a:chExt cx="2360296" cy="17012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88A11D-5C1C-426A-AE57-85B2E15B4B14}"/>
                </a:ext>
              </a:extLst>
            </p:cNvPr>
            <p:cNvSpPr/>
            <p:nvPr/>
          </p:nvSpPr>
          <p:spPr>
            <a:xfrm>
              <a:off x="6277354" y="4778627"/>
              <a:ext cx="20177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C000"/>
                  </a:solidFill>
                  <a:latin typeface="Gotham Pro" panose="02000503040000020004" pitchFamily="50" charset="0"/>
                  <a:cs typeface="Gotham Pro" panose="02000503040000020004" pitchFamily="50" charset="0"/>
                </a:rPr>
                <a:t>#PPPQ</a:t>
              </a:r>
              <a:endParaRPr lang="en-AU" sz="1100" b="1" dirty="0">
                <a:solidFill>
                  <a:srgbClr val="FFC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39E38BC-C639-45C4-85DA-C6CE9723D136}"/>
                </a:ext>
              </a:extLst>
            </p:cNvPr>
            <p:cNvGrpSpPr/>
            <p:nvPr userDrawn="1"/>
          </p:nvGrpSpPr>
          <p:grpSpPr>
            <a:xfrm>
              <a:off x="6159203" y="5278583"/>
              <a:ext cx="2360296" cy="1201248"/>
              <a:chOff x="3533429" y="3106500"/>
              <a:chExt cx="5541538" cy="3182137"/>
            </a:xfrm>
          </p:grpSpPr>
          <p:pic>
            <p:nvPicPr>
              <p:cNvPr id="20" name="Picture 8" descr="Dynamics 365 Logos">
                <a:extLst>
                  <a:ext uri="{FF2B5EF4-FFF2-40B4-BE49-F238E27FC236}">
                    <a16:creationId xmlns:a16="http://schemas.microsoft.com/office/drawing/2014/main" id="{60BC67B8-E777-404F-97D3-8FB0D8D31C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760" y="4574790"/>
                <a:ext cx="1701702" cy="1694965"/>
              </a:xfrm>
              <a:prstGeom prst="ellipse">
                <a:avLst/>
              </a:prstGeom>
              <a:ln w="28575" cap="rnd">
                <a:solidFill>
                  <a:schemeClr val="bg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9A2E57D-9470-4DF4-AC18-DE061325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3429" y="3137094"/>
                <a:ext cx="1681283" cy="1602626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72BC1A9-BF44-456E-8570-D5072977B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0174" y="3128605"/>
                <a:ext cx="1744793" cy="1655323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C400E03-B469-438F-90B8-49BD28AF3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4257" y="3106500"/>
                <a:ext cx="1771650" cy="162877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6C5E6C5-6DA3-433F-AA2B-F74EEBB7D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9748" y="4593672"/>
                <a:ext cx="1752600" cy="169496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161672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7536F-CC7B-46F9-9502-C4795DEA1DD6}"/>
              </a:ext>
            </a:extLst>
          </p:cNvPr>
          <p:cNvSpPr txBox="1"/>
          <p:nvPr userDrawn="1"/>
        </p:nvSpPr>
        <p:spPr>
          <a:xfrm>
            <a:off x="236076" y="783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Round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1C38E2-C120-4800-A649-3B2B30A9AE1F}"/>
              </a:ext>
            </a:extLst>
          </p:cNvPr>
          <p:cNvGrpSpPr/>
          <p:nvPr userDrawn="1"/>
        </p:nvGrpSpPr>
        <p:grpSpPr>
          <a:xfrm>
            <a:off x="9717050" y="5044634"/>
            <a:ext cx="2360296" cy="1701204"/>
            <a:chOff x="6159203" y="4778627"/>
            <a:chExt cx="2360296" cy="17012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6B0AD9-00FA-46E4-BB3E-6560CDDA9550}"/>
                </a:ext>
              </a:extLst>
            </p:cNvPr>
            <p:cNvSpPr/>
            <p:nvPr/>
          </p:nvSpPr>
          <p:spPr>
            <a:xfrm>
              <a:off x="6277354" y="4778627"/>
              <a:ext cx="20177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C000"/>
                  </a:solidFill>
                  <a:latin typeface="Gotham Pro" panose="02000503040000020004" pitchFamily="50" charset="0"/>
                  <a:cs typeface="Gotham Pro" panose="02000503040000020004" pitchFamily="50" charset="0"/>
                </a:rPr>
                <a:t>#PPPQ</a:t>
              </a:r>
              <a:endParaRPr lang="en-AU" sz="1100" b="1" dirty="0">
                <a:solidFill>
                  <a:srgbClr val="FFC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9E42CE2-8A68-4C07-88BE-78A971236B35}"/>
                </a:ext>
              </a:extLst>
            </p:cNvPr>
            <p:cNvGrpSpPr/>
            <p:nvPr userDrawn="1"/>
          </p:nvGrpSpPr>
          <p:grpSpPr>
            <a:xfrm>
              <a:off x="6159203" y="5278583"/>
              <a:ext cx="2360296" cy="1201248"/>
              <a:chOff x="3533429" y="3106500"/>
              <a:chExt cx="5541538" cy="3182137"/>
            </a:xfrm>
          </p:grpSpPr>
          <p:pic>
            <p:nvPicPr>
              <p:cNvPr id="20" name="Picture 8" descr="Dynamics 365 Logos">
                <a:extLst>
                  <a:ext uri="{FF2B5EF4-FFF2-40B4-BE49-F238E27FC236}">
                    <a16:creationId xmlns:a16="http://schemas.microsoft.com/office/drawing/2014/main" id="{C226C29A-DF21-4694-ABCD-2B7980839F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760" y="4574790"/>
                <a:ext cx="1701702" cy="1694965"/>
              </a:xfrm>
              <a:prstGeom prst="ellipse">
                <a:avLst/>
              </a:prstGeom>
              <a:ln w="28575" cap="rnd">
                <a:solidFill>
                  <a:schemeClr val="bg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562E10D-EDBC-495E-A7BD-AFCBC9198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3429" y="3137094"/>
                <a:ext cx="1681283" cy="1602626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FC3E97C-CD5F-4350-A354-761D4CCB0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0174" y="3128605"/>
                <a:ext cx="1744793" cy="1655323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3D5C245-87B4-47C8-ACAD-0937BF7AF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4257" y="3106500"/>
                <a:ext cx="1771650" cy="162877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EE4FF00-CD6D-4F53-914A-0EA73E449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9748" y="4593672"/>
                <a:ext cx="1752600" cy="169496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22799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7536F-CC7B-46F9-9502-C4795DEA1DD6}"/>
              </a:ext>
            </a:extLst>
          </p:cNvPr>
          <p:cNvSpPr txBox="1"/>
          <p:nvPr userDrawn="1"/>
        </p:nvSpPr>
        <p:spPr>
          <a:xfrm>
            <a:off x="236076" y="783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Round 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F2E9FB-C93F-4256-AD37-DC6D9C257D82}"/>
              </a:ext>
            </a:extLst>
          </p:cNvPr>
          <p:cNvGrpSpPr/>
          <p:nvPr userDrawn="1"/>
        </p:nvGrpSpPr>
        <p:grpSpPr>
          <a:xfrm>
            <a:off x="9717050" y="5044634"/>
            <a:ext cx="2360296" cy="1701204"/>
            <a:chOff x="6159203" y="4778627"/>
            <a:chExt cx="2360296" cy="17012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B05B2A-BF45-49A1-ACB0-2FF40DA3DECF}"/>
                </a:ext>
              </a:extLst>
            </p:cNvPr>
            <p:cNvSpPr/>
            <p:nvPr/>
          </p:nvSpPr>
          <p:spPr>
            <a:xfrm>
              <a:off x="6277354" y="4778627"/>
              <a:ext cx="20177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FFC000"/>
                  </a:solidFill>
                  <a:latin typeface="Gotham Pro" panose="02000503040000020004" pitchFamily="50" charset="0"/>
                  <a:cs typeface="Gotham Pro" panose="02000503040000020004" pitchFamily="50" charset="0"/>
                </a:rPr>
                <a:t>#PPPQ</a:t>
              </a:r>
              <a:endParaRPr lang="en-AU" sz="1100" b="1" dirty="0">
                <a:solidFill>
                  <a:srgbClr val="FFC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69BFFD3-CF3B-47A6-9699-186EBEADBC02}"/>
                </a:ext>
              </a:extLst>
            </p:cNvPr>
            <p:cNvGrpSpPr/>
            <p:nvPr userDrawn="1"/>
          </p:nvGrpSpPr>
          <p:grpSpPr>
            <a:xfrm>
              <a:off x="6159203" y="5278583"/>
              <a:ext cx="2360296" cy="1201248"/>
              <a:chOff x="3533429" y="3106500"/>
              <a:chExt cx="5541538" cy="3182137"/>
            </a:xfrm>
          </p:grpSpPr>
          <p:pic>
            <p:nvPicPr>
              <p:cNvPr id="20" name="Picture 8" descr="Dynamics 365 Logos">
                <a:extLst>
                  <a:ext uri="{FF2B5EF4-FFF2-40B4-BE49-F238E27FC236}">
                    <a16:creationId xmlns:a16="http://schemas.microsoft.com/office/drawing/2014/main" id="{2D4C68F7-61AA-4F52-B644-EF15F6A115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760" y="4574790"/>
                <a:ext cx="1701702" cy="1694965"/>
              </a:xfrm>
              <a:prstGeom prst="ellipse">
                <a:avLst/>
              </a:prstGeom>
              <a:ln w="28575" cap="rnd">
                <a:solidFill>
                  <a:schemeClr val="bg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1E45F24-DBA2-4F5C-AFCB-DB2FDD4EF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3429" y="3137094"/>
                <a:ext cx="1681283" cy="1602626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5988099-B94E-4280-907F-66784DDD6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0174" y="3128605"/>
                <a:ext cx="1744793" cy="1655323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8BEB256-928B-4C5D-8562-CF727E3F6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4257" y="3106500"/>
                <a:ext cx="1771650" cy="162877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339B769-4120-4480-B5AF-8281BAED4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9748" y="4593672"/>
                <a:ext cx="1752600" cy="1694965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20626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7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3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4DE79-268F-4C1A-8933-263129D2AF9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72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BE3C2-0EA2-4DD4-889D-9C7DA4ACC776}"/>
              </a:ext>
            </a:extLst>
          </p:cNvPr>
          <p:cNvSpPr txBox="1"/>
          <p:nvPr/>
        </p:nvSpPr>
        <p:spPr>
          <a:xfrm>
            <a:off x="1492174" y="256187"/>
            <a:ext cx="9175826" cy="214443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7000" b="1">
                <a:solidFill>
                  <a:schemeClr val="tx2"/>
                </a:solidFill>
                <a:latin typeface="Gotham Pro" panose="02000503040000020004"/>
                <a:cs typeface="Gotham Pro Black" panose="02000903040000020004" pitchFamily="50" charset="0"/>
              </a:rPr>
              <a:t>Power Platform</a:t>
            </a:r>
            <a:br>
              <a:rPr lang="en-US" sz="7000" b="1">
                <a:solidFill>
                  <a:schemeClr val="tx2"/>
                </a:solidFill>
                <a:latin typeface="Gotham Pro" panose="02000503040000020004"/>
                <a:cs typeface="Gotham Pro Black" panose="02000903040000020004" pitchFamily="50" charset="0"/>
              </a:rPr>
            </a:br>
            <a:r>
              <a:rPr lang="en-US" sz="7000" b="1">
                <a:solidFill>
                  <a:schemeClr val="tx2"/>
                </a:solidFill>
                <a:latin typeface="Gotham Pro" panose="02000503040000020004"/>
                <a:cs typeface="Gotham Pro Black" panose="02000903040000020004" pitchFamily="50" charset="0"/>
              </a:rPr>
              <a:t>Pub Quiz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C8E3D4-B2F7-4E05-9FB8-5243F4F91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3940" y="974303"/>
            <a:ext cx="1385581" cy="138558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93350A-6FF0-4D78-A2C9-3AC3B01143E1}"/>
              </a:ext>
            </a:extLst>
          </p:cNvPr>
          <p:cNvSpPr/>
          <p:nvPr/>
        </p:nvSpPr>
        <p:spPr>
          <a:xfrm rot="1262799">
            <a:off x="7997955" y="1368611"/>
            <a:ext cx="1843791" cy="783193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4000" b="1">
                <a:ln/>
                <a:solidFill>
                  <a:srgbClr val="FFC000"/>
                </a:solidFill>
              </a:rPr>
              <a:t>Virtual</a:t>
            </a:r>
            <a:endParaRPr lang="en-US" sz="4400" b="1">
              <a:ln/>
              <a:solidFill>
                <a:srgbClr val="FFC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75F0A6-9823-4523-80C0-6DD4E1799FCE}"/>
              </a:ext>
            </a:extLst>
          </p:cNvPr>
          <p:cNvSpPr/>
          <p:nvPr/>
        </p:nvSpPr>
        <p:spPr>
          <a:xfrm>
            <a:off x="1524002" y="2275503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#MVP EDITION</a:t>
            </a:r>
            <a:endParaRPr lang="en-AU" sz="2000" b="1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AB3A4-8FB6-426B-9924-CE48B5523CEB}"/>
              </a:ext>
            </a:extLst>
          </p:cNvPr>
          <p:cNvSpPr/>
          <p:nvPr/>
        </p:nvSpPr>
        <p:spPr>
          <a:xfrm>
            <a:off x="1669702" y="6417148"/>
            <a:ext cx="8854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‘Stuck Inside’ keeping the community alive!</a:t>
            </a:r>
            <a:endParaRPr lang="en-AU" b="1">
              <a:solidFill>
                <a:srgbClr val="FFC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4C7895-EC17-4380-8364-6AFCCA68FB80}"/>
              </a:ext>
            </a:extLst>
          </p:cNvPr>
          <p:cNvGrpSpPr/>
          <p:nvPr/>
        </p:nvGrpSpPr>
        <p:grpSpPr>
          <a:xfrm>
            <a:off x="3309318" y="3118736"/>
            <a:ext cx="5541538" cy="3182137"/>
            <a:chOff x="3533429" y="3106500"/>
            <a:chExt cx="5541538" cy="3182137"/>
          </a:xfrm>
        </p:grpSpPr>
        <p:pic>
          <p:nvPicPr>
            <p:cNvPr id="16" name="Picture 8" descr="Dynamics 365 Logos">
              <a:extLst>
                <a:ext uri="{FF2B5EF4-FFF2-40B4-BE49-F238E27FC236}">
                  <a16:creationId xmlns:a16="http://schemas.microsoft.com/office/drawing/2014/main" id="{6A57D993-F369-415E-80E7-FC270B8BE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5D09B3-C580-41C7-A873-39657223D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6676B87-4077-4A42-BF64-43576A3E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5EFBAD7-0951-4E53-A3C5-FBCBC5154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73A9F0F-CBFF-4E3B-8CA7-4B4D3537F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6670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481272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Microsoft launched Xbox 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86389" y="3622402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2001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2002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2003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1999</a:t>
            </a:r>
          </a:p>
        </p:txBody>
      </p:sp>
    </p:spTree>
    <p:extLst>
      <p:ext uri="{BB962C8B-B14F-4D97-AF65-F5344CB8AC3E}">
        <p14:creationId xmlns:p14="http://schemas.microsoft.com/office/powerpoint/2010/main" val="4285475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11591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Which type of musical composition is also an Olympic figure skating jump?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372947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Sarabande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Bagatelle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Mazurka</a:t>
            </a:r>
          </a:p>
        </p:txBody>
      </p:sp>
    </p:spTree>
    <p:extLst>
      <p:ext uri="{BB962C8B-B14F-4D97-AF65-F5344CB8AC3E}">
        <p14:creationId xmlns:p14="http://schemas.microsoft.com/office/powerpoint/2010/main" val="2512956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399151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Auguste Rodin's statue The Thinker is meant to represent what real-life person?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081238" y="3429000"/>
            <a:ext cx="602952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it-IT" sz="3600" dirty="0">
                <a:solidFill>
                  <a:schemeClr val="tx2"/>
                </a:solidFill>
              </a:rPr>
              <a:t> Dante Alighieri</a:t>
            </a:r>
          </a:p>
          <a:p>
            <a:pPr marL="342900" indent="-342900">
              <a:buFont typeface="+mj-lt"/>
              <a:buAutoNum type="alphaUcPeriod"/>
            </a:pPr>
            <a:r>
              <a:rPr lang="it-IT" sz="3600" dirty="0">
                <a:solidFill>
                  <a:schemeClr val="tx2"/>
                </a:solidFill>
              </a:rPr>
              <a:t> Michelangelo</a:t>
            </a:r>
          </a:p>
          <a:p>
            <a:pPr marL="342900" indent="-342900">
              <a:buFont typeface="+mj-lt"/>
              <a:buAutoNum type="alphaUcPeriod"/>
            </a:pPr>
            <a:r>
              <a:rPr lang="it-IT" sz="3600" dirty="0">
                <a:solidFill>
                  <a:schemeClr val="tx2"/>
                </a:solidFill>
              </a:rPr>
              <a:t> Auguste Rodin</a:t>
            </a:r>
          </a:p>
        </p:txBody>
      </p:sp>
    </p:spTree>
    <p:extLst>
      <p:ext uri="{BB962C8B-B14F-4D97-AF65-F5344CB8AC3E}">
        <p14:creationId xmlns:p14="http://schemas.microsoft.com/office/powerpoint/2010/main" val="1241910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298050"/>
            <a:ext cx="8938257" cy="2057250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Which of these songs was NOT recorded by the Beach Boys?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624021"/>
            <a:ext cx="531283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Surf's Up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Surf City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Surfer Girl</a:t>
            </a:r>
          </a:p>
        </p:txBody>
      </p:sp>
    </p:spTree>
    <p:extLst>
      <p:ext uri="{BB962C8B-B14F-4D97-AF65-F5344CB8AC3E}">
        <p14:creationId xmlns:p14="http://schemas.microsoft.com/office/powerpoint/2010/main" val="1374117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96893" y="1285291"/>
            <a:ext cx="8798214" cy="188774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n-NO" sz="3600" b="1" dirty="0">
                <a:solidFill>
                  <a:prstClr val="white"/>
                </a:solidFill>
              </a:rPr>
              <a:t>Microsoft launches Microsoft Office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1999</a:t>
            </a:r>
          </a:p>
        </p:txBody>
      </p:sp>
    </p:spTree>
    <p:extLst>
      <p:ext uri="{BB962C8B-B14F-4D97-AF65-F5344CB8AC3E}">
        <p14:creationId xmlns:p14="http://schemas.microsoft.com/office/powerpoint/2010/main" val="3032227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72179" y="1473291"/>
            <a:ext cx="8847641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Bart's age on “The Simpsons” is NOT the same as which of these characters?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926945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Ash from Pokémon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Encyclopedia Brown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Nancy Drew</a:t>
            </a:r>
          </a:p>
        </p:txBody>
      </p:sp>
    </p:spTree>
    <p:extLst>
      <p:ext uri="{BB962C8B-B14F-4D97-AF65-F5344CB8AC3E}">
        <p14:creationId xmlns:p14="http://schemas.microsoft.com/office/powerpoint/2010/main" val="2204884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80316" y="1504183"/>
            <a:ext cx="9230700" cy="192481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A 1976 book by Richard Dawkins introduced what now-common word?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617841" y="4042976"/>
            <a:ext cx="5177989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Android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Emoticon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Meme</a:t>
            </a:r>
          </a:p>
        </p:txBody>
      </p:sp>
    </p:spTree>
    <p:extLst>
      <p:ext uri="{BB962C8B-B14F-4D97-AF65-F5344CB8AC3E}">
        <p14:creationId xmlns:p14="http://schemas.microsoft.com/office/powerpoint/2010/main" val="1962868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End of Round 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609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 dirty="0"/>
              <a:t>Answers!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12752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 dirty="0"/>
              <a:t>Game Time!!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0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1" y="1580348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Microsoft launched Windows 3.0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ctr" defTabSz="685800">
              <a:spcBef>
                <a:spcPct val="0"/>
              </a:spcBef>
              <a:defRPr/>
            </a:pPr>
            <a:r>
              <a:rPr lang="en-US"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rPr>
              <a:t>Question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012733" y="3423904"/>
            <a:ext cx="616653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Aug. 1, 1989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Sept. 15, 1990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May 1, 1991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Feb. 13, 1990</a:t>
            </a:r>
          </a:p>
        </p:txBody>
      </p:sp>
    </p:spTree>
    <p:extLst>
      <p:ext uri="{BB962C8B-B14F-4D97-AF65-F5344CB8AC3E}">
        <p14:creationId xmlns:p14="http://schemas.microsoft.com/office/powerpoint/2010/main" val="331735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386793"/>
            <a:ext cx="8938257" cy="1875390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Which of these authors has NOT written a comic book about Black Panther?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87970" y="3716881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Roxane Gay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Ta-Nehisi Coates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Cornel West</a:t>
            </a:r>
          </a:p>
        </p:txBody>
      </p:sp>
    </p:spTree>
    <p:extLst>
      <p:ext uri="{BB962C8B-B14F-4D97-AF65-F5344CB8AC3E}">
        <p14:creationId xmlns:p14="http://schemas.microsoft.com/office/powerpoint/2010/main" val="3837044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524000" y="1392089"/>
            <a:ext cx="9366625" cy="1674151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Microsoft launches Xbox 360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2741569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39617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In da Vinci’s “Last Supper,” which disciple is depicted holding a weapon?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Peter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Judas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John</a:t>
            </a:r>
          </a:p>
        </p:txBody>
      </p:sp>
    </p:spTree>
    <p:extLst>
      <p:ext uri="{BB962C8B-B14F-4D97-AF65-F5344CB8AC3E}">
        <p14:creationId xmlns:p14="http://schemas.microsoft.com/office/powerpoint/2010/main" val="1612434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347075"/>
            <a:ext cx="8938257" cy="1764179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In 2009 Microsoft opened first physical store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805372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Redmond, WA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New York, NY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Scottsdale, AZ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Reno, NV</a:t>
            </a:r>
          </a:p>
        </p:txBody>
      </p:sp>
    </p:spTree>
    <p:extLst>
      <p:ext uri="{BB962C8B-B14F-4D97-AF65-F5344CB8AC3E}">
        <p14:creationId xmlns:p14="http://schemas.microsoft.com/office/powerpoint/2010/main" val="191359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489533"/>
            <a:ext cx="8938257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What Olympic legend was the subject of a song in an Oscar-nominated 1999 film?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768302" y="3926945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Brian Boitano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Kristi Yamaguchi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Michelle Kwan</a:t>
            </a:r>
          </a:p>
        </p:txBody>
      </p:sp>
    </p:spTree>
    <p:extLst>
      <p:ext uri="{BB962C8B-B14F-4D97-AF65-F5344CB8AC3E}">
        <p14:creationId xmlns:p14="http://schemas.microsoft.com/office/powerpoint/2010/main" val="4148168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27162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Microsoft launches Office 365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853902" y="3404089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28233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399125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The Ark of the Covenant supposedly contains what religious artifact?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397600" y="3148015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The Ten Commandments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The Holy Grail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Shroud of Turin</a:t>
            </a:r>
          </a:p>
          <a:p>
            <a:pPr marL="342900" indent="-342900">
              <a:buFont typeface="+mj-lt"/>
              <a:buAutoNum type="alphaUcPeriod"/>
            </a:pP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59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359576"/>
            <a:ext cx="8938258" cy="1949531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In 2011 Microsoft acquired: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102908" y="3744098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Skype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Yammer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GitHub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LinkedIn</a:t>
            </a:r>
          </a:p>
        </p:txBody>
      </p:sp>
    </p:spTree>
    <p:extLst>
      <p:ext uri="{BB962C8B-B14F-4D97-AF65-F5344CB8AC3E}">
        <p14:creationId xmlns:p14="http://schemas.microsoft.com/office/powerpoint/2010/main" val="411910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444993"/>
            <a:ext cx="8938257" cy="1568344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Which of these actors is incapable of making a fist with his left hand?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940400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Al Pacino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Morgan Freeman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Anthony Hopkins</a:t>
            </a:r>
          </a:p>
        </p:txBody>
      </p:sp>
    </p:spTree>
    <p:extLst>
      <p:ext uri="{BB962C8B-B14F-4D97-AF65-F5344CB8AC3E}">
        <p14:creationId xmlns:p14="http://schemas.microsoft.com/office/powerpoint/2010/main" val="3701739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11591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Microsoft acquired Yammer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175178" y="3372947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2012</a:t>
            </a:r>
          </a:p>
        </p:txBody>
      </p:sp>
    </p:spTree>
    <p:extLst>
      <p:ext uri="{BB962C8B-B14F-4D97-AF65-F5344CB8AC3E}">
        <p14:creationId xmlns:p14="http://schemas.microsoft.com/office/powerpoint/2010/main" val="499286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39617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Which chemical compound would you NOT use to create red and blue fireworks?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3999" y="255143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892055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it-IT" sz="3600" dirty="0">
                <a:solidFill>
                  <a:schemeClr val="tx2"/>
                </a:solidFill>
              </a:rPr>
              <a:t> Sodium nitrate</a:t>
            </a:r>
          </a:p>
          <a:p>
            <a:pPr marL="342900" indent="-342900">
              <a:buFont typeface="+mj-lt"/>
              <a:buAutoNum type="alphaUcPeriod"/>
            </a:pPr>
            <a:r>
              <a:rPr lang="it-IT" sz="3600" dirty="0">
                <a:solidFill>
                  <a:schemeClr val="tx2"/>
                </a:solidFill>
              </a:rPr>
              <a:t> Strontium carbonate</a:t>
            </a:r>
          </a:p>
          <a:p>
            <a:pPr marL="342900" indent="-342900">
              <a:buFont typeface="+mj-lt"/>
              <a:buAutoNum type="alphaUcPeriod"/>
            </a:pPr>
            <a:r>
              <a:rPr lang="it-IT" sz="3600" dirty="0">
                <a:solidFill>
                  <a:schemeClr val="tx2"/>
                </a:solidFill>
              </a:rPr>
              <a:t> Copper chloride</a:t>
            </a:r>
          </a:p>
        </p:txBody>
      </p:sp>
    </p:spTree>
    <p:extLst>
      <p:ext uri="{BB962C8B-B14F-4D97-AF65-F5344CB8AC3E}">
        <p14:creationId xmlns:p14="http://schemas.microsoft.com/office/powerpoint/2010/main" val="198561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514248"/>
            <a:ext cx="8938257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Which of these is NOT a term used in Olympic curling?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434669" y="3926945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Hogged stone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Burned stone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Chunked stone</a:t>
            </a:r>
          </a:p>
        </p:txBody>
      </p:sp>
    </p:spTree>
    <p:extLst>
      <p:ext uri="{BB962C8B-B14F-4D97-AF65-F5344CB8AC3E}">
        <p14:creationId xmlns:p14="http://schemas.microsoft.com/office/powerpoint/2010/main" val="2710034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92671" y="1442582"/>
            <a:ext cx="9144000" cy="196188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The “Cha-Cha Slide” includes a dance move named after what cartoon character?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12248" y="3661092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sv-SE" sz="3600" dirty="0">
                <a:solidFill>
                  <a:schemeClr val="tx2"/>
                </a:solidFill>
              </a:rPr>
              <a:t> </a:t>
            </a:r>
            <a:r>
              <a:rPr lang="en-US" sz="3600" dirty="0">
                <a:solidFill>
                  <a:schemeClr val="tx2"/>
                </a:solidFill>
              </a:rPr>
              <a:t>Scooby-Doo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Daffy Duck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Charlie Brown</a:t>
            </a:r>
          </a:p>
        </p:txBody>
      </p:sp>
    </p:spTree>
    <p:extLst>
      <p:ext uri="{BB962C8B-B14F-4D97-AF65-F5344CB8AC3E}">
        <p14:creationId xmlns:p14="http://schemas.microsoft.com/office/powerpoint/2010/main" val="951525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524000" y="1294118"/>
            <a:ext cx="9144000" cy="2134882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Portuguese is an official language of which country?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840048" y="3693788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Equatorial Guinea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Papua New Guinea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Republic of Guinea</a:t>
            </a:r>
          </a:p>
        </p:txBody>
      </p:sp>
    </p:spTree>
    <p:extLst>
      <p:ext uri="{BB962C8B-B14F-4D97-AF65-F5344CB8AC3E}">
        <p14:creationId xmlns:p14="http://schemas.microsoft.com/office/powerpoint/2010/main" val="421352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65967"/>
            <a:ext cx="8938258" cy="1863033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According to Marie Kondo, you should only own material items with what quality?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981846" y="3743265"/>
            <a:ext cx="5473469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Eco-friendly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Useful in daily life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Spark joy</a:t>
            </a:r>
          </a:p>
        </p:txBody>
      </p:sp>
    </p:spTree>
    <p:extLst>
      <p:ext uri="{BB962C8B-B14F-4D97-AF65-F5344CB8AC3E}">
        <p14:creationId xmlns:p14="http://schemas.microsoft.com/office/powerpoint/2010/main" val="3350019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467238"/>
            <a:ext cx="8938257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Students of Auguste Escoffier would have known how to do what?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45408" y="3659472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Design a chateau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Perform a grand </a:t>
            </a:r>
            <a:r>
              <a:rPr lang="en-US" sz="3600" dirty="0" err="1">
                <a:solidFill>
                  <a:schemeClr val="tx2"/>
                </a:solidFill>
              </a:rPr>
              <a:t>jeté</a:t>
            </a:r>
            <a:endParaRPr lang="en-US" sz="36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Prepare a velouté</a:t>
            </a:r>
          </a:p>
        </p:txBody>
      </p:sp>
    </p:spTree>
    <p:extLst>
      <p:ext uri="{BB962C8B-B14F-4D97-AF65-F5344CB8AC3E}">
        <p14:creationId xmlns:p14="http://schemas.microsoft.com/office/powerpoint/2010/main" val="2099767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End of Round 2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E87C50-3D53-472D-AA2F-D0658027BCE8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6F55F8A2-918D-4A1D-9193-6D20A2B8A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0E44F3-0637-420E-880B-BC0B8A0E0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93EC13-0696-4242-81D0-BFE6FD79A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6C80266-1686-4ECB-9ACF-6DD73F47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8A0471-544B-4E2E-9D4C-F2D399BA8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393860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 dirty="0"/>
              <a:t>Answers!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1854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PPPQ Demo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B098E-F936-4B22-ACB3-299A6290BCB7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3E8042F5-F862-40B6-BB05-1DAD0C102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ADF7E8-AE2A-4CE8-B571-39B46C0BA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4F3B93-1B93-4A11-ABC2-75A73B13F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048E64-B389-46B6-84A4-E3E95715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88C97B-A55F-4542-A28B-FB6CCA703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5169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519866"/>
            <a:ext cx="8938258" cy="155021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Microsoft unveiled Xbox One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042209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2013</a:t>
            </a:r>
          </a:p>
        </p:txBody>
      </p:sp>
    </p:spTree>
    <p:extLst>
      <p:ext uri="{BB962C8B-B14F-4D97-AF65-F5344CB8AC3E}">
        <p14:creationId xmlns:p14="http://schemas.microsoft.com/office/powerpoint/2010/main" val="401152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813200" y="1295386"/>
            <a:ext cx="8785857" cy="192481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Satya Nadella was named chief executive officer of Microsoft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087683" y="3637798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4227000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26871" y="1430305"/>
            <a:ext cx="8938257" cy="175432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Microsoft launched Office XP 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3999" y="120306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36961" y="374597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1993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1990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1989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1991</a:t>
            </a:r>
          </a:p>
        </p:txBody>
      </p:sp>
    </p:spTree>
    <p:extLst>
      <p:ext uri="{BB962C8B-B14F-4D97-AF65-F5344CB8AC3E}">
        <p14:creationId xmlns:p14="http://schemas.microsoft.com/office/powerpoint/2010/main" val="312015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353254"/>
            <a:ext cx="8938257" cy="1751822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Minecraft joined Microsoft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913564" y="3429000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462496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54457" y="1340897"/>
            <a:ext cx="9144000" cy="1776536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Microsoft launched Windows 10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857481" y="3355109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633339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0" y="1325950"/>
            <a:ext cx="8732515" cy="1736884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b="1" dirty="0">
                <a:solidFill>
                  <a:prstClr val="white"/>
                </a:solidFill>
              </a:rPr>
              <a:t>Microsoft Philanthropies announced $1B in donations putting Microsoft Cloud to work for the public good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2765598" y="3359454"/>
            <a:ext cx="66608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94388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End of Round 3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C7BDC7-6E8E-4D92-8165-2A33C6F3440D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D7CDBA6E-B630-460A-8D54-6ED6C930E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801069-9BFE-401F-9E97-7CB636DE3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9E3FB4-58C5-407F-BF3A-AA381C08B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79751AF-5E8A-408B-BABB-5804F8120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D811BA-A311-4776-9E4A-E3DF9CC85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58853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345162" y="2349034"/>
            <a:ext cx="9144000" cy="13855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 dirty="0"/>
              <a:t>Answers!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2838" y="3261591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8714648" y="3806024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538882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416CB-00D3-4E61-B711-F9F84A6FA2A3}"/>
              </a:ext>
            </a:extLst>
          </p:cNvPr>
          <p:cNvGrpSpPr/>
          <p:nvPr/>
        </p:nvGrpSpPr>
        <p:grpSpPr>
          <a:xfrm>
            <a:off x="4451095" y="4392079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2921E40E-7807-42C6-BFEE-A72EDB479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99EEC-22A1-4E08-A0CF-6A6A7F0B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CC2527-6369-4FB6-9CFF-0E45C658E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0FE0C-E707-46BD-B6AA-82C2D18EE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2F71F8-A713-4CA6-A151-3B5645E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3357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DFA2-7E51-4390-B29F-DF80FC474489}"/>
              </a:ext>
            </a:extLst>
          </p:cNvPr>
          <p:cNvSpPr txBox="1"/>
          <p:nvPr/>
        </p:nvSpPr>
        <p:spPr>
          <a:xfrm>
            <a:off x="1524000" y="1992310"/>
            <a:ext cx="9144000" cy="214443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Power Platform</a:t>
            </a:r>
          </a:p>
          <a:p>
            <a:r>
              <a:rPr lang="en-US"/>
              <a:t>Pub Quiz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16793-45D7-43F4-BCA0-C1E9FA86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559" y="2767999"/>
            <a:ext cx="1385581" cy="13855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B4DD8-53B2-40D0-AF46-AC1EB27ADAD9}"/>
              </a:ext>
            </a:extLst>
          </p:cNvPr>
          <p:cNvSpPr/>
          <p:nvPr/>
        </p:nvSpPr>
        <p:spPr>
          <a:xfrm rot="1262799">
            <a:off x="7997955" y="3070682"/>
            <a:ext cx="1843791" cy="851297"/>
          </a:xfrm>
          <a:prstGeom prst="roundRect">
            <a:avLst/>
          </a:prstGeom>
          <a:noFill/>
          <a:ln w="63500" cap="rnd">
            <a:solidFill>
              <a:srgbClr val="FFC000"/>
            </a:solidFill>
            <a:prstDash val="sysDash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perspectiveRigh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>
              <a:defRPr/>
            </a:pPr>
            <a:r>
              <a:rPr lang="en-US" sz="4400" b="1">
                <a:ln/>
                <a:solidFill>
                  <a:srgbClr val="FFC000"/>
                </a:solidFill>
                <a:latin typeface="Calibri" panose="020F0502020204030204"/>
              </a:rPr>
              <a:t>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794B4-05D3-47F5-BAB0-F07A1972FD7D}"/>
              </a:ext>
            </a:extLst>
          </p:cNvPr>
          <p:cNvSpPr/>
          <p:nvPr/>
        </p:nvSpPr>
        <p:spPr>
          <a:xfrm>
            <a:off x="4451095" y="3816175"/>
            <a:ext cx="328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i="1">
                <a:solidFill>
                  <a:srgbClr val="FFC000"/>
                </a:solidFill>
                <a:latin typeface="Gotham Pro" panose="02000503040000020004" pitchFamily="50" charset="0"/>
                <a:cs typeface="Gotham Pro" panose="02000503040000020004" pitchFamily="50" charset="0"/>
              </a:rPr>
              <a:t>#PPPQ</a:t>
            </a:r>
            <a:endParaRPr lang="en-AU" sz="2000" b="1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A9C037-76EE-49BD-9F4E-E3E1ABD62521}"/>
              </a:ext>
            </a:extLst>
          </p:cNvPr>
          <p:cNvGrpSpPr/>
          <p:nvPr/>
        </p:nvGrpSpPr>
        <p:grpSpPr>
          <a:xfrm>
            <a:off x="4451094" y="4647172"/>
            <a:ext cx="3289809" cy="1826527"/>
            <a:chOff x="3533429" y="3106500"/>
            <a:chExt cx="5541538" cy="3182137"/>
          </a:xfrm>
        </p:grpSpPr>
        <p:pic>
          <p:nvPicPr>
            <p:cNvPr id="10" name="Picture 8" descr="Dynamics 365 Logos">
              <a:extLst>
                <a:ext uri="{FF2B5EF4-FFF2-40B4-BE49-F238E27FC236}">
                  <a16:creationId xmlns:a16="http://schemas.microsoft.com/office/drawing/2014/main" id="{7A73B8A8-D64C-4AC5-87BF-AEBFD92B4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A7C5421-FF34-435B-B3D7-F06644F40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9B5BA7-5E5B-4FFF-B323-0F522F0DF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D6718C-C6D0-49AC-BCF3-F1258B889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F3CD06-E313-4342-9713-2227BE01A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490015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A0D923-8F43-4AF5-835F-AA39E5C80032}"/>
              </a:ext>
            </a:extLst>
          </p:cNvPr>
          <p:cNvGrpSpPr/>
          <p:nvPr/>
        </p:nvGrpSpPr>
        <p:grpSpPr>
          <a:xfrm>
            <a:off x="4451095" y="2515736"/>
            <a:ext cx="3289809" cy="1826527"/>
            <a:chOff x="3533429" y="3106500"/>
            <a:chExt cx="5541538" cy="3182137"/>
          </a:xfrm>
        </p:grpSpPr>
        <p:pic>
          <p:nvPicPr>
            <p:cNvPr id="17" name="Picture 8" descr="Dynamics 365 Logos">
              <a:extLst>
                <a:ext uri="{FF2B5EF4-FFF2-40B4-BE49-F238E27FC236}">
                  <a16:creationId xmlns:a16="http://schemas.microsoft.com/office/drawing/2014/main" id="{80F0516C-BCF0-430A-8B93-240808C45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760" y="4574790"/>
              <a:ext cx="1701702" cy="1694965"/>
            </a:xfrm>
            <a:prstGeom prst="ellipse">
              <a:avLst/>
            </a:prstGeom>
            <a:ln w="28575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0727F09-0BDA-4AF3-84ED-998019BD7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3429" y="3137094"/>
              <a:ext cx="1681283" cy="160262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CB2238A-2C30-4E82-85C8-9DEB9A923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0174" y="3128605"/>
              <a:ext cx="1744793" cy="165532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E7008D9-3D23-49AF-872F-7F1882A9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4257" y="3106500"/>
              <a:ext cx="1771650" cy="162877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2753466-F9D9-43EC-9167-250D542F9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9748" y="4593672"/>
              <a:ext cx="1752600" cy="1694965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8431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38E62D-AD13-4099-8CFC-C61EA768A0F1}"/>
              </a:ext>
            </a:extLst>
          </p:cNvPr>
          <p:cNvGrpSpPr/>
          <p:nvPr/>
        </p:nvGrpSpPr>
        <p:grpSpPr>
          <a:xfrm>
            <a:off x="4451096" y="2015142"/>
            <a:ext cx="3289809" cy="2216578"/>
            <a:chOff x="2927094" y="4275918"/>
            <a:chExt cx="3289809" cy="221657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3CE235-8226-4AE0-90D0-164E8D96C925}"/>
                </a:ext>
              </a:extLst>
            </p:cNvPr>
            <p:cNvSpPr/>
            <p:nvPr/>
          </p:nvSpPr>
          <p:spPr>
            <a:xfrm>
              <a:off x="2927094" y="4275918"/>
              <a:ext cx="32898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i="1">
                  <a:solidFill>
                    <a:srgbClr val="FFC000"/>
                  </a:solidFill>
                  <a:latin typeface="Gotham Pro" panose="02000503040000020004" pitchFamily="50" charset="0"/>
                  <a:cs typeface="Gotham Pro" panose="02000503040000020004" pitchFamily="50" charset="0"/>
                </a:rPr>
                <a:t>#PPPQ</a:t>
              </a:r>
              <a:endParaRPr lang="en-AU" sz="2000" b="1">
                <a:solidFill>
                  <a:srgbClr val="FFC000"/>
                </a:solidFill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877438-DB89-4D53-AADD-6CE5BB37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9207" y="5106915"/>
              <a:ext cx="1385581" cy="138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206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2" y="1344486"/>
            <a:ext cx="8732515" cy="1766657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King Louis XIV’s Palace of Versailles contained over 150 pieces of furniture made entirely of what?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98856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49319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Silver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Ivory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Ebony</a:t>
            </a:r>
          </a:p>
        </p:txBody>
      </p:sp>
    </p:spTree>
    <p:extLst>
      <p:ext uri="{BB962C8B-B14F-4D97-AF65-F5344CB8AC3E}">
        <p14:creationId xmlns:p14="http://schemas.microsoft.com/office/powerpoint/2010/main" val="315674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918054"/>
            <a:ext cx="8938257" cy="1029331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Microsoft launched Windows XP 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540545"/>
            <a:ext cx="4999220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2001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1999</a:t>
            </a:r>
          </a:p>
        </p:txBody>
      </p:sp>
    </p:spTree>
    <p:extLst>
      <p:ext uri="{BB962C8B-B14F-4D97-AF65-F5344CB8AC3E}">
        <p14:creationId xmlns:p14="http://schemas.microsoft.com/office/powerpoint/2010/main" val="152691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29743" y="1365610"/>
            <a:ext cx="8938257" cy="1727109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prstClr val="white"/>
                </a:solidFill>
              </a:rPr>
              <a:t>Which of the following is NOT used to describe someone from that particular state?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596390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Wisconsinian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Utahn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Connecticuter</a:t>
            </a:r>
          </a:p>
        </p:txBody>
      </p:sp>
    </p:spTree>
    <p:extLst>
      <p:ext uri="{BB962C8B-B14F-4D97-AF65-F5344CB8AC3E}">
        <p14:creationId xmlns:p14="http://schemas.microsoft.com/office/powerpoint/2010/main" val="3697387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614332" y="1539617"/>
            <a:ext cx="8732515" cy="1379095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solidFill>
                  <a:schemeClr val="bg1"/>
                </a:solidFill>
              </a:rPr>
              <a:t>Lonnie Johnson accidentally created the </a:t>
            </a:r>
            <a:r>
              <a:rPr lang="en-AU" sz="3600" b="1" dirty="0" err="1">
                <a:solidFill>
                  <a:schemeClr val="bg1"/>
                </a:solidFill>
              </a:rPr>
              <a:t>Supersoaker</a:t>
            </a:r>
            <a:r>
              <a:rPr lang="en-AU" sz="3600" b="1" dirty="0">
                <a:solidFill>
                  <a:schemeClr val="bg1"/>
                </a:solidFill>
              </a:rPr>
              <a:t> while trying to build what?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298745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Heat pump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Nerf Blaster rival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 Efficient sprinklers</a:t>
            </a:r>
          </a:p>
        </p:txBody>
      </p:sp>
    </p:spTree>
    <p:extLst>
      <p:ext uri="{BB962C8B-B14F-4D97-AF65-F5344CB8AC3E}">
        <p14:creationId xmlns:p14="http://schemas.microsoft.com/office/powerpoint/2010/main" val="392306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280F2C-4633-4EF7-920C-32A4C51C9E3A}"/>
              </a:ext>
            </a:extLst>
          </p:cNvPr>
          <p:cNvSpPr/>
          <p:nvPr/>
        </p:nvSpPr>
        <p:spPr>
          <a:xfrm>
            <a:off x="1703071" y="1402681"/>
            <a:ext cx="8785857" cy="1652968"/>
          </a:xfrm>
          <a:prstGeom prst="roundRect">
            <a:avLst>
              <a:gd name="adj" fmla="val 7421"/>
            </a:avLst>
          </a:prstGeom>
          <a:solidFill>
            <a:schemeClr val="accent2">
              <a:lumMod val="5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solidFill>
                  <a:schemeClr val="bg1"/>
                </a:solidFill>
              </a:rPr>
              <a:t>In gardening, what word refers to overall health and usability of soil?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15551-EEAB-4430-8F07-E04037E6275D}"/>
              </a:ext>
            </a:extLst>
          </p:cNvPr>
          <p:cNvSpPr txBox="1"/>
          <p:nvPr/>
        </p:nvSpPr>
        <p:spPr>
          <a:xfrm>
            <a:off x="1524000" y="0"/>
            <a:ext cx="9144000" cy="102933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ctr" defTabSz="685800">
              <a:spcBef>
                <a:spcPct val="0"/>
              </a:spcBef>
              <a:defRPr sz="7000" b="1">
                <a:solidFill>
                  <a:schemeClr val="accent2">
                    <a:lumMod val="60000"/>
                    <a:lumOff val="40000"/>
                  </a:schemeClr>
                </a:solidFill>
                <a:latin typeface="Gotham Pro" panose="02000503040000020004"/>
                <a:cs typeface="Gotham Pro Black" panose="02000903040000020004" pitchFamily="50" charset="0"/>
              </a:defRPr>
            </a:lvl1pPr>
          </a:lstStyle>
          <a:p>
            <a:r>
              <a:rPr lang="en-US"/>
              <a:t>Question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53037-9755-4F42-ADE6-F038DDD1E603}"/>
              </a:ext>
            </a:extLst>
          </p:cNvPr>
          <p:cNvSpPr/>
          <p:nvPr/>
        </p:nvSpPr>
        <p:spPr>
          <a:xfrm>
            <a:off x="3409956" y="3429000"/>
            <a:ext cx="49992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Loam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Tilth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>
                <a:solidFill>
                  <a:schemeClr val="tx2"/>
                </a:solidFill>
              </a:rPr>
              <a:t>Humus</a:t>
            </a:r>
          </a:p>
        </p:txBody>
      </p:sp>
    </p:spTree>
    <p:extLst>
      <p:ext uri="{BB962C8B-B14F-4D97-AF65-F5344CB8AC3E}">
        <p14:creationId xmlns:p14="http://schemas.microsoft.com/office/powerpoint/2010/main" val="296826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C499299398148A95C7E07787A3991" ma:contentTypeVersion="5" ma:contentTypeDescription="Create a new document." ma:contentTypeScope="" ma:versionID="b1e80aa610614040450f27dc5727ffca">
  <xsd:schema xmlns:xsd="http://www.w3.org/2001/XMLSchema" xmlns:xs="http://www.w3.org/2001/XMLSchema" xmlns:p="http://schemas.microsoft.com/office/2006/metadata/properties" xmlns:ns2="0c8fbd91-8d19-44e5-b61f-5f0738998dac" targetNamespace="http://schemas.microsoft.com/office/2006/metadata/properties" ma:root="true" ma:fieldsID="32cfad352f73452ce218b7ec969be4c1" ns2:_="">
    <xsd:import namespace="0c8fbd91-8d19-44e5-b61f-5f0738998d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fbd91-8d19-44e5-b61f-5f0738998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225893-954C-4DF4-8AE9-5DDA828F98F7}">
  <ds:schemaRefs>
    <ds:schemaRef ds:uri="0c8fbd91-8d19-44e5-b61f-5f0738998d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282AEE-6E56-447B-AB8F-84B386C1CB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4497C-BF01-4780-9D59-5B4BEC09C3CC}">
  <ds:schemaRefs>
    <ds:schemaRef ds:uri="8012b806-e2ca-4c42-918e-8c4b4856c365"/>
    <ds:schemaRef ds:uri="ecda84d4-3ea6-47da-8c8d-ff44d159a56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168</TotalTime>
  <Words>849</Words>
  <Application>Microsoft Office PowerPoint</Application>
  <PresentationFormat>Widescreen</PresentationFormat>
  <Paragraphs>258</Paragraphs>
  <Slides>47</Slides>
  <Notes>35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Gotham Pro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Holden</dc:creator>
  <cp:lastModifiedBy>Greg Nash</cp:lastModifiedBy>
  <cp:revision>1</cp:revision>
  <dcterms:created xsi:type="dcterms:W3CDTF">2020-05-10T08:36:12Z</dcterms:created>
  <dcterms:modified xsi:type="dcterms:W3CDTF">2021-03-27T22:49:52Z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0x010100B5AC499299398148A95C7E07787A3991</vt:lpwstr>
  </property>
</Properties>
</file>