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3" r:id="rId17"/>
    <p:sldId id="284" r:id="rId18"/>
    <p:sldId id="285" r:id="rId19"/>
    <p:sldId id="286" r:id="rId20"/>
    <p:sldId id="287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E5B6-0681-C84C-B2E9-99CAD9E2E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B367A-D6E9-BE49-887A-446FD8DDB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170C4-020E-3340-8DDE-7492425B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F2B99-F261-0C4E-834A-3CE5D69E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3BD05-73D6-004D-8B27-D9D2F53B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73C56-63BA-834A-8A40-3E6AEB3A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04A3B-5F79-914B-876C-2E0408191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4C0A2-DDF8-3845-8677-6AC193E5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C89E6-8044-9B46-9ABD-AA731CFE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E28C3-BEBD-B34B-B3D8-FA2E7E57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0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843A29-B807-9348-973E-0E6F514BE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8D4FA-E278-A441-8339-393FF844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D18E9-4668-2B41-98E8-2692D962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C379A-7621-7E4C-8B10-DFAF03D3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B0161-DA91-5A4A-9E47-0F56220D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4CD7-0FE5-664C-AFE6-7C62C004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8B4B-536B-D94F-B9EE-55C172B9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32761-4B30-874D-8D65-037FA02C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65CD6-192C-4B40-BDA0-1A743FFB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4B8D6-4DB4-A845-A280-939BAD36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3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4A9D7-1A17-5E47-8B25-FB2644E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A9342-B3E4-D44B-8804-3315818D5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4B572-CB1B-3449-8AFA-C2EAEFA9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99537-9427-7744-B9A8-575C9AB8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EE498-3D35-014E-AB28-E4D51F8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58379-D073-094F-A6BF-C7DD45AD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5D051-EDE3-DF41-B397-F7DCDD822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41A2C-6E75-4D49-AFBB-BD4F155B2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ADDAC-8764-A446-9E5B-0DB89C51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B7DD0-E717-904D-A114-FF5EDA8B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90605-3948-4E4A-96F5-5F806CDD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6E9A1-81BD-7547-8099-FCD2A438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DDB98-3D04-E648-A456-5A7CB6C1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A3FD2-F07D-5849-A952-61F0B789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FEAC58-3A5B-FC48-8027-1B1D825E2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0A39E-C95F-D748-91AC-F3F26C6F1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E59861-2050-1E44-AA67-B8DC89BD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997FC7-D650-EE4F-986F-337198F6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01908C-5499-174A-9188-AFFEF7D4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8166-6E0C-7B42-BA49-80BC1AFB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D6BA56-6D26-CB4C-AC24-3773D53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CFC189-D922-D64B-BB28-CD309A3C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BE485-C658-CA44-B8E3-D61469B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8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56D820-1BE0-8A4A-BBE2-30264F46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9C3848-8499-6748-96CD-D27B0557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38EFF-8017-CA4D-AE11-CDF3EFE0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5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FB3E-3F1A-C846-9766-762AFB53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C4EE2-150B-5748-8DF4-F8AC142A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B5E222-C695-7742-B18D-80DCCC562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C4EDD-5592-1140-A19C-9738490E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D8149-D013-074F-B171-78E3D232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88B89-6D48-D441-92CB-90239765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3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F8582-CFFB-1D46-96A4-64E92752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6E880-BD04-7B48-B8F8-F6296CC34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F9B71-B6D3-4D46-861A-B692C2F1B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AB8F5-3219-DA4C-AD18-618EBB53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3FA5C-16FC-BD4F-9246-DDA7EBD8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B1A67-E26C-AB4F-AE62-3370E6C4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2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DF1F6-E900-5242-8979-0C96E836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B87783-ACCA-6A42-9F97-984EFF52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889CB-DEA7-3345-8FA4-8BE081EE0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9ADC-5EA4-A645-AC01-44541ED68F77}" type="datetimeFigureOut">
              <a:rPr lang="en-US" altLang="zh-CN"/>
              <a:t>2/9/2021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1F672-A0D8-E142-9B76-D2B197AAC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2F47A-4329-6445-A32C-BE80F368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E928-6B59-A347-A01C-BAFA36151E3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.163.com/#/playlist?id=5255408601&amp;userid=3721764037" TargetMode="External" /><Relationship Id="rId2" Type="http://schemas.openxmlformats.org/officeDocument/2006/relationships/hyperlink" Target="https://vmos1624.lanzous.com/i51ljkrr3uh" TargetMode="External" /><Relationship Id="rId1" Type="http://schemas.openxmlformats.org/officeDocument/2006/relationships/slideLayout" Target="../slideLayouts/slideLayout7.xml" /><Relationship Id="rId5" Type="http://schemas.openxmlformats.org/officeDocument/2006/relationships/hyperlink" Target="http://192.168.1.103:2021/" TargetMode="External" /><Relationship Id="rId4" Type="http://schemas.openxmlformats.org/officeDocument/2006/relationships/hyperlink" Target="https://vmos1624.lanzous.com/i4dMtkwn9ih" TargetMode="Externa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17004C89-BF0C-B74C-9A5E-A55693F8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CC94E1-9D46-964D-A0A8-F7BFCD60DBEF}"/>
              </a:ext>
            </a:extLst>
          </p:cNvPr>
          <p:cNvSpPr/>
          <p:nvPr/>
        </p:nvSpPr>
        <p:spPr>
          <a:xfrm>
            <a:off x="2265721" y="2462808"/>
            <a:ext cx="1316929" cy="1932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4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0 L 0.523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53112 -0.001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9BC17F45-A5FB-E24B-9B58-51B2D339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D711A2-E985-6D43-BD83-BC15C7B68D34}"/>
              </a:ext>
            </a:extLst>
          </p:cNvPr>
          <p:cNvSpPr txBox="1"/>
          <p:nvPr/>
        </p:nvSpPr>
        <p:spPr>
          <a:xfrm>
            <a:off x="2277070" y="1659285"/>
            <a:ext cx="763786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正在将 </a:t>
            </a:r>
            <a:r>
              <a:rPr lang="en-US" altLang="zh-CN"/>
              <a:t>AdminOS</a:t>
            </a:r>
            <a:r>
              <a:rPr lang="zh-CN" altLang="en-US"/>
              <a:t> 安装到您的计算机中，它可能会重启多次。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收集计算机信息√</a:t>
            </a:r>
            <a:endParaRPr lang="en-US" altLang="zh-CN"/>
          </a:p>
          <a:p>
            <a:r>
              <a:rPr lang="zh-CN" altLang="en-US"/>
              <a:t>复制文件</a:t>
            </a:r>
            <a:r>
              <a:rPr lang="en-US" altLang="zh-CN"/>
              <a:t>…</a:t>
            </a:r>
            <a:r>
              <a:rPr lang="zh-CN" altLang="en-US"/>
              <a:t>（</a:t>
            </a:r>
            <a:r>
              <a:rPr lang="en-US" altLang="zh-CN"/>
              <a:t>50%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安装驱动程序</a:t>
            </a:r>
            <a:endParaRPr lang="en-US" altLang="zh-CN"/>
          </a:p>
          <a:p>
            <a:r>
              <a:rPr lang="zh-CN" altLang="en-US"/>
              <a:t>完成最后配置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42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B739D4A3-7526-224A-8EDC-377FCB17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C2FD046-68CA-074F-BCB4-D01B847024B4}"/>
              </a:ext>
            </a:extLst>
          </p:cNvPr>
          <p:cNvSpPr txBox="1"/>
          <p:nvPr/>
        </p:nvSpPr>
        <p:spPr>
          <a:xfrm>
            <a:off x="2277070" y="1659285"/>
            <a:ext cx="763786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正在将 </a:t>
            </a:r>
            <a:r>
              <a:rPr lang="en-US" altLang="zh-CN"/>
              <a:t>AdminOS</a:t>
            </a:r>
            <a:r>
              <a:rPr lang="zh-CN" altLang="en-US"/>
              <a:t> 安装到您的计算机中，它可能会重启多次。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收集计算机信息√</a:t>
            </a:r>
            <a:endParaRPr lang="en-US" altLang="zh-CN"/>
          </a:p>
          <a:p>
            <a:r>
              <a:rPr lang="zh-CN" altLang="en-US"/>
              <a:t>复制文件</a:t>
            </a:r>
            <a:r>
              <a:rPr lang="en-US" altLang="zh-CN"/>
              <a:t>…</a:t>
            </a:r>
            <a:r>
              <a:rPr lang="zh-CN" altLang="en-US"/>
              <a:t>（</a:t>
            </a:r>
            <a:r>
              <a:rPr lang="en-US" altLang="zh-CN"/>
              <a:t>75%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安装驱动程序</a:t>
            </a:r>
            <a:endParaRPr lang="en-US" altLang="zh-CN"/>
          </a:p>
          <a:p>
            <a:r>
              <a:rPr lang="zh-CN" altLang="en-US"/>
              <a:t>完成最后配置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9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478C1254-145E-9C4C-85B7-FAF10ADA3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25A069-86CD-C247-B408-E9B3B82814B5}"/>
              </a:ext>
            </a:extLst>
          </p:cNvPr>
          <p:cNvSpPr txBox="1"/>
          <p:nvPr/>
        </p:nvSpPr>
        <p:spPr>
          <a:xfrm>
            <a:off x="2277070" y="1659285"/>
            <a:ext cx="763786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正在将 </a:t>
            </a:r>
            <a:r>
              <a:rPr lang="en-US" altLang="zh-CN"/>
              <a:t>AdminOS</a:t>
            </a:r>
            <a:r>
              <a:rPr lang="zh-CN" altLang="en-US"/>
              <a:t> 安装到您的计算机中，它可能会重启多次。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收集计算机信息√</a:t>
            </a:r>
            <a:endParaRPr lang="en-US" altLang="zh-CN"/>
          </a:p>
          <a:p>
            <a:r>
              <a:rPr lang="zh-CN" altLang="en-US"/>
              <a:t>复制文件</a:t>
            </a:r>
            <a:r>
              <a:rPr lang="en-US" altLang="zh-CN"/>
              <a:t>…</a:t>
            </a:r>
            <a:r>
              <a:rPr lang="zh-CN" altLang="en-US"/>
              <a:t>（</a:t>
            </a:r>
            <a:r>
              <a:rPr lang="en-US" altLang="zh-CN"/>
              <a:t>100%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安装驱动程序</a:t>
            </a:r>
            <a:endParaRPr lang="en-US" altLang="zh-CN"/>
          </a:p>
          <a:p>
            <a:r>
              <a:rPr lang="zh-CN" altLang="en-US"/>
              <a:t>完成最后配置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8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CBA6DCB7-467E-094B-B6A0-06632EA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3904CC-821E-3541-AC27-8934B1347614}"/>
              </a:ext>
            </a:extLst>
          </p:cNvPr>
          <p:cNvSpPr txBox="1"/>
          <p:nvPr/>
        </p:nvSpPr>
        <p:spPr>
          <a:xfrm>
            <a:off x="2277070" y="1659285"/>
            <a:ext cx="763786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正在将 </a:t>
            </a:r>
            <a:r>
              <a:rPr lang="en-US" altLang="zh-CN"/>
              <a:t>AdminOS</a:t>
            </a:r>
            <a:r>
              <a:rPr lang="zh-CN" altLang="en-US"/>
              <a:t> 安装到您的计算机中，它可能会重启多次。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收集计算机信息√</a:t>
            </a:r>
            <a:endParaRPr lang="en-US" altLang="zh-CN"/>
          </a:p>
          <a:p>
            <a:r>
              <a:rPr lang="zh-CN" altLang="en-US"/>
              <a:t>复制文件√</a:t>
            </a:r>
            <a:endParaRPr lang="en-US" altLang="zh-CN"/>
          </a:p>
          <a:p>
            <a:r>
              <a:rPr lang="zh-CN" altLang="en-US"/>
              <a:t>安装驱动程序</a:t>
            </a:r>
            <a:r>
              <a:rPr lang="en-US" altLang="zh-CN"/>
              <a:t>…</a:t>
            </a:r>
          </a:p>
          <a:p>
            <a:r>
              <a:rPr lang="zh-CN" altLang="en-US"/>
              <a:t>完成最后配置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50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D3A6382E-A6F0-8842-AC5C-648B12725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20B2887-C3F0-4947-9699-F0D3BB488F4F}"/>
              </a:ext>
            </a:extLst>
          </p:cNvPr>
          <p:cNvSpPr txBox="1"/>
          <p:nvPr/>
        </p:nvSpPr>
        <p:spPr>
          <a:xfrm>
            <a:off x="2277070" y="1659285"/>
            <a:ext cx="763786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正在将 </a:t>
            </a:r>
            <a:r>
              <a:rPr lang="en-US" altLang="zh-CN" dirty="0"/>
              <a:t>AdminOS</a:t>
            </a:r>
            <a:r>
              <a:rPr lang="zh-CN" altLang="en-US" dirty="0"/>
              <a:t> 安装到您的计算机中，它可能会重启多次。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收集计算机信息√</a:t>
            </a:r>
            <a:endParaRPr lang="en-US" altLang="zh-CN" dirty="0"/>
          </a:p>
          <a:p>
            <a:r>
              <a:rPr lang="zh-CN" altLang="en-US" dirty="0"/>
              <a:t>复制文件√</a:t>
            </a:r>
            <a:endParaRPr lang="en-US" altLang="zh-CN" dirty="0"/>
          </a:p>
          <a:p>
            <a:r>
              <a:rPr lang="zh-CN" altLang="en-US" dirty="0"/>
              <a:t>安装驱动程序√</a:t>
            </a:r>
            <a:endParaRPr lang="en-US" altLang="zh-CN" dirty="0"/>
          </a:p>
          <a:p>
            <a:r>
              <a:rPr lang="zh-CN" altLang="en-US" dirty="0"/>
              <a:t>完成最后配置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541454" y="5591331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安装程序需要重启才能继续</a:t>
            </a:r>
          </a:p>
        </p:txBody>
      </p:sp>
    </p:spTree>
    <p:extLst>
      <p:ext uri="{BB962C8B-B14F-4D97-AF65-F5344CB8AC3E}">
        <p14:creationId xmlns:p14="http://schemas.microsoft.com/office/powerpoint/2010/main" val="49202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3" y="-297"/>
            <a:ext cx="9144793" cy="68585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06911" y="5501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72560" y="55013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正在准备设备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81815" y="55013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准备就绪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C94E1-9D46-964D-A0A8-F7BFCD60DBEF}"/>
              </a:ext>
            </a:extLst>
          </p:cNvPr>
          <p:cNvSpPr/>
          <p:nvPr/>
        </p:nvSpPr>
        <p:spPr>
          <a:xfrm>
            <a:off x="2265721" y="2462808"/>
            <a:ext cx="1316929" cy="1932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5237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53112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</a:t>
            </a:r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简体中文</a:t>
            </a:r>
            <a:endParaRPr lang="en-US" altLang="zh-CN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繁体中文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English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10757106" y="548244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→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271986" y="563484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1130461418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4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日期和时间</a:t>
            </a:r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如果需要，设置时区和调整日期和时间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时区</a:t>
            </a:r>
            <a:endParaRPr lang="en-US" altLang="zh-CN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GMT+08:00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中国标准时间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日期</a:t>
            </a:r>
            <a:endParaRPr lang="en-US" altLang="zh-CN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2021/2/11</a:t>
            </a:r>
          </a:p>
          <a:p>
            <a:pPr algn="ctr"/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</a:t>
            </a:r>
            <a:endParaRPr lang="en-US" altLang="zh-CN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19:00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10757106" y="548244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→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271986" y="563484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241540292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4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271986" y="563484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←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10757106" y="548244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WLAN</a:t>
            </a:r>
          </a:p>
          <a:p>
            <a:pPr algn="ctr"/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未在附近发现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WLAN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scene3d>
            <a:camera prst="orthographicFront"/>
            <a:lightRig rig="threePt" dir="t"/>
          </a:scene3d>
          <a:sp3d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5304" y="2379688"/>
            <a:ext cx="5501390" cy="20986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仍要跳过吗？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您可能无法访问网络。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取消   跳过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489327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  <p:bldP spid="5" grpId="0" animBg="1"/>
      <p:bldP spid="5" grpId="1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10757106" y="548244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打开移动数据</a:t>
            </a:r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您想在设置过程中使用移动数据吗？启用移动数据可能会导致额外开销。</a:t>
            </a:r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无服务。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271986" y="563484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2127207729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9BCBFE-E5AC-E04D-875B-8BC1E658EB3B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EBAF80-94C8-A14C-B01B-24B67DD4BCA6}"/>
              </a:ext>
            </a:extLst>
          </p:cNvPr>
          <p:cNvSpPr txBox="1"/>
          <p:nvPr/>
        </p:nvSpPr>
        <p:spPr>
          <a:xfrm>
            <a:off x="4304505" y="4921250"/>
            <a:ext cx="358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chemeClr val="bg1"/>
                </a:solidFill>
                <a:latin typeface="黑体" panose="020B0503020204020204" pitchFamily="34" charset="-122"/>
                <a:ea typeface="黑体" panose="020B0503020204020204" pitchFamily="34" charset="-122"/>
              </a:rPr>
              <a:t>安装程序正在启动</a:t>
            </a:r>
          </a:p>
        </p:txBody>
      </p:sp>
    </p:spTree>
    <p:extLst>
      <p:ext uri="{BB962C8B-B14F-4D97-AF65-F5344CB8AC3E}">
        <p14:creationId xmlns:p14="http://schemas.microsoft.com/office/powerpoint/2010/main" val="40111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位置服务</a:t>
            </a:r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位置服务允许系统和第三方应用收集和使用数据（比如您的大致位置）。例如，某个应用可能会使用您的大致位置来查找附近的咖啡馆。</a:t>
            </a:r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√允许得到您授权的应用使用您的位置信息，可能包括您当前的位置和过去的位置。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271986" y="563484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←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10909506" y="563484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2615371892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10348" y="3013501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我们正在为你进行相关设置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88113" y="301350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36335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19217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33677" y="2994285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这不需要很长的时间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80337" y="58011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正在设置应用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18124" y="3013501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正在进行最后的配置准备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86128" y="5801194"/>
            <a:ext cx="241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请不要关闭电脑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01586" y="2458387"/>
            <a:ext cx="6640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3677" y="3013500"/>
            <a:ext cx="733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只需要稍微调整一下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2" y="279251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它花费的时间比通常的要长一点，但很快就会准备就绪</a:t>
            </a:r>
          </a:p>
        </p:txBody>
      </p:sp>
    </p:spTree>
    <p:extLst>
      <p:ext uri="{BB962C8B-B14F-4D97-AF65-F5344CB8AC3E}">
        <p14:creationId xmlns:p14="http://schemas.microsoft.com/office/powerpoint/2010/main" val="25215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500"/>
                            </p:stCondLst>
                            <p:childTnLst>
                              <p:par>
                                <p:cTn id="4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500"/>
                            </p:stCondLst>
                            <p:childTnLst>
                              <p:par>
                                <p:cTn id="6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6500"/>
                            </p:stCondLst>
                            <p:childTnLst>
                              <p:par>
                                <p:cTn id="7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9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2" grpId="0"/>
      <p:bldP spid="2" grpId="1"/>
      <p:bldP spid="3" grpId="0"/>
      <p:bldP spid="3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4628" y="3013501"/>
            <a:ext cx="326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马上就好</a:t>
            </a:r>
          </a:p>
        </p:txBody>
      </p:sp>
    </p:spTree>
    <p:extLst>
      <p:ext uri="{BB962C8B-B14F-4D97-AF65-F5344CB8AC3E}">
        <p14:creationId xmlns:p14="http://schemas.microsoft.com/office/powerpoint/2010/main" val="254585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感谢观看！</a:t>
            </a:r>
            <a:endParaRPr lang="en-US" altLang="zh-CN" sz="48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32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此幻灯片演示了</a:t>
            </a:r>
            <a:r>
              <a:rPr lang="en-US" altLang="zh-CN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AdminOS 2021 </a:t>
            </a:r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的安装过程。</a:t>
            </a:r>
            <a:endParaRPr lang="en-US" altLang="zh-CN" sz="32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32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制作者：</a:t>
            </a:r>
            <a:r>
              <a:rPr lang="en-US" altLang="zh-CN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 Studio</a:t>
            </a:r>
          </a:p>
          <a:p>
            <a:endParaRPr lang="en-US" altLang="zh-CN" sz="32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其它作品：</a:t>
            </a:r>
            <a:endParaRPr lang="en-US" altLang="zh-CN" sz="32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 tooltip="链接来源：蓝奏云"/>
              </a:rPr>
              <a:t>古诗文神翻译集</a:t>
            </a:r>
            <a:endParaRPr lang="en-US" altLang="zh-CN" sz="32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 tooltip="链接来源：网易云音乐"/>
              </a:rPr>
              <a:t>精品电音</a:t>
            </a:r>
            <a:endParaRPr lang="en-US" altLang="zh-CN" sz="32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 tooltip="链接来源：蓝奏云"/>
              </a:rPr>
              <a:t>假装考满分</a:t>
            </a:r>
            <a:endParaRPr lang="en-US" altLang="zh-CN" sz="32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5"/>
              </a:rPr>
              <a:t>资源站</a:t>
            </a:r>
            <a:r>
              <a:rPr lang="zh-CN" altLang="en-US"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（需连接内网服务器）</a:t>
            </a:r>
            <a:endParaRPr lang="en-US" altLang="zh-CN" sz="32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1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">
            <a:extLst>
              <a:ext uri="{FF2B5EF4-FFF2-40B4-BE49-F238E27FC236}">
                <a16:creationId xmlns:a16="http://schemas.microsoft.com/office/drawing/2014/main" id="{AD4ED9D5-FD25-D542-BAF9-142EE7AD8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8080AD-CA44-C641-9D2C-F30CD397A3D9}"/>
              </a:ext>
            </a:extLst>
          </p:cNvPr>
          <p:cNvSpPr txBox="1"/>
          <p:nvPr/>
        </p:nvSpPr>
        <p:spPr>
          <a:xfrm>
            <a:off x="2293055" y="1578590"/>
            <a:ext cx="7605890" cy="4058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欢迎安装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AdminOS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！</a:t>
            </a: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为了迎接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年的到来，我们在空闲时间设计了此系统。</a:t>
            </a: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这是一个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PPT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系统，由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Studio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开发，基于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设计。</a:t>
            </a: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我们充分利用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中的功能，将这个系统制作得更美观。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8B5DEE8-C6CD-7849-BCE4-54885EB8C6B4}"/>
              </a:ext>
            </a:extLst>
          </p:cNvPr>
          <p:cNvSpPr/>
          <p:nvPr/>
        </p:nvSpPr>
        <p:spPr>
          <a:xfrm>
            <a:off x="8703454" y="5707299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</a:rPr>
              <a:t>→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2235200" y="5707299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347423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3000">
        <p14:honeycomb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4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CE2B5F49-0852-5B48-9F67-96FEEB7E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2235200" y="5707299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7A86A6-24DA-F042-B39D-3B949D8F9637}"/>
              </a:ext>
            </a:extLst>
          </p:cNvPr>
          <p:cNvSpPr txBox="1"/>
          <p:nvPr/>
        </p:nvSpPr>
        <p:spPr>
          <a:xfrm>
            <a:off x="2240161" y="1471255"/>
            <a:ext cx="7711678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开始安装 </a:t>
            </a:r>
            <a:r>
              <a:rPr lang="en-US" altLang="zh-CN" dirty="0"/>
              <a:t>AdminOS</a:t>
            </a:r>
          </a:p>
          <a:p>
            <a:endParaRPr lang="en-US" altLang="zh-CN" dirty="0"/>
          </a:p>
          <a:p>
            <a:r>
              <a:rPr lang="zh-CN" altLang="en-US" dirty="0"/>
              <a:t>要安装 </a:t>
            </a:r>
            <a:r>
              <a:rPr lang="en-US" altLang="zh-CN" dirty="0"/>
              <a:t>AdminOS</a:t>
            </a:r>
            <a:r>
              <a:rPr lang="zh-CN" altLang="en-US" dirty="0"/>
              <a:t> ，请单击“→”。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√我同意</a:t>
            </a:r>
            <a:r>
              <a:rPr lang="en-US" altLang="zh-CN" dirty="0"/>
              <a:t>《</a:t>
            </a:r>
            <a:r>
              <a:rPr lang="zh-CN" altLang="en-US" dirty="0"/>
              <a:t> </a:t>
            </a:r>
            <a:r>
              <a:rPr lang="en-US" altLang="zh-CN" dirty="0"/>
              <a:t>AdminOS</a:t>
            </a:r>
            <a:r>
              <a:rPr lang="zh-CN" altLang="en-US" dirty="0"/>
              <a:t> 用户协议</a:t>
            </a:r>
            <a:r>
              <a:rPr lang="en-US" altLang="zh-CN" dirty="0"/>
              <a:t>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4109240-731C-F640-BDEA-E9F927955F12}"/>
              </a:ext>
            </a:extLst>
          </p:cNvPr>
          <p:cNvSpPr/>
          <p:nvPr/>
        </p:nvSpPr>
        <p:spPr>
          <a:xfrm>
            <a:off x="8703454" y="5707299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76886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>
            <a:extLst>
              <a:ext uri="{FF2B5EF4-FFF2-40B4-BE49-F238E27FC236}">
                <a16:creationId xmlns:a16="http://schemas.microsoft.com/office/drawing/2014/main" id="{E599E500-40AF-B74C-88B0-3878839A3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367CEF-266E-2A4A-B947-B032CB74B5EA}"/>
              </a:ext>
            </a:extLst>
          </p:cNvPr>
          <p:cNvSpPr txBox="1"/>
          <p:nvPr/>
        </p:nvSpPr>
        <p:spPr>
          <a:xfrm>
            <a:off x="2235200" y="1394640"/>
            <a:ext cx="756602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请选择安装位置：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093F3B-FC77-5642-AF19-86C348A8C8F1}"/>
              </a:ext>
            </a:extLst>
          </p:cNvPr>
          <p:cNvSpPr/>
          <p:nvPr/>
        </p:nvSpPr>
        <p:spPr>
          <a:xfrm>
            <a:off x="2996803" y="3083392"/>
            <a:ext cx="4111228" cy="691215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C:\AdminOS</a:t>
            </a:r>
            <a:endParaRPr lang="zh-CN" altLang="en-US" sz="360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C8D0DB-064B-9042-AE7A-1E8F68F5DE39}"/>
              </a:ext>
            </a:extLst>
          </p:cNvPr>
          <p:cNvSpPr/>
          <p:nvPr/>
        </p:nvSpPr>
        <p:spPr>
          <a:xfrm>
            <a:off x="7108031" y="3083392"/>
            <a:ext cx="1815703" cy="691215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浏览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8703454" y="5707299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→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A53C1FE-B456-F140-ADDB-9F6EC82715EF}"/>
              </a:ext>
            </a:extLst>
          </p:cNvPr>
          <p:cNvSpPr/>
          <p:nvPr/>
        </p:nvSpPr>
        <p:spPr>
          <a:xfrm>
            <a:off x="2235200" y="5707299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j-ea"/>
                <a:ea typeface="+mj-ea"/>
              </a:rPr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247823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4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7C247309-599B-424E-B69E-055865C4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29BF0D-F2A2-064C-957C-BC9CE45941F8}"/>
              </a:ext>
            </a:extLst>
          </p:cNvPr>
          <p:cNvSpPr txBox="1"/>
          <p:nvPr/>
        </p:nvSpPr>
        <p:spPr>
          <a:xfrm>
            <a:off x="2277070" y="1659285"/>
            <a:ext cx="763786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正在将 </a:t>
            </a:r>
            <a:r>
              <a:rPr lang="en-US" altLang="zh-CN" dirty="0"/>
              <a:t>AdminOS</a:t>
            </a:r>
            <a:r>
              <a:rPr lang="zh-CN" altLang="en-US" dirty="0"/>
              <a:t> 安装到您的计算机中，它可能会重启多次。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收集计算机信息</a:t>
            </a:r>
            <a:endParaRPr lang="en-US" altLang="zh-CN" dirty="0"/>
          </a:p>
          <a:p>
            <a:r>
              <a:rPr lang="zh-CN" altLang="en-US" dirty="0"/>
              <a:t>复制文件</a:t>
            </a:r>
            <a:endParaRPr lang="en-US" altLang="zh-CN" dirty="0"/>
          </a:p>
          <a:p>
            <a:r>
              <a:rPr lang="zh-CN" altLang="en-US" dirty="0"/>
              <a:t>安装驱动程序</a:t>
            </a:r>
            <a:endParaRPr lang="en-US" altLang="zh-CN" dirty="0"/>
          </a:p>
          <a:p>
            <a:r>
              <a:rPr lang="zh-CN" altLang="en-US" dirty="0"/>
              <a:t>完成最后配置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81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CEC65BDE-138C-2B4D-B949-B310C7020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4DF102-96CC-F442-8625-392DD5C43BC4}"/>
              </a:ext>
            </a:extLst>
          </p:cNvPr>
          <p:cNvSpPr txBox="1"/>
          <p:nvPr/>
        </p:nvSpPr>
        <p:spPr>
          <a:xfrm>
            <a:off x="2277070" y="1659285"/>
            <a:ext cx="763786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正在将 </a:t>
            </a:r>
            <a:r>
              <a:rPr lang="en-US" altLang="zh-CN"/>
              <a:t>AdminOS</a:t>
            </a:r>
            <a:r>
              <a:rPr lang="zh-CN" altLang="en-US"/>
              <a:t> 安装到您的计算机中，它可能会重启多次。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收集计算机信息</a:t>
            </a:r>
            <a:r>
              <a:rPr lang="en-US" altLang="zh-CN"/>
              <a:t>…</a:t>
            </a:r>
          </a:p>
          <a:p>
            <a:r>
              <a:rPr lang="zh-CN" altLang="en-US"/>
              <a:t>复制文件</a:t>
            </a:r>
            <a:endParaRPr lang="en-US" altLang="zh-CN"/>
          </a:p>
          <a:p>
            <a:r>
              <a:rPr lang="zh-CN" altLang="en-US"/>
              <a:t>安装驱动程序</a:t>
            </a:r>
            <a:endParaRPr lang="en-US" altLang="zh-CN"/>
          </a:p>
          <a:p>
            <a:r>
              <a:rPr lang="zh-CN" altLang="en-US"/>
              <a:t>完成最后配置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00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FF5AA9C5-E338-7C45-B454-9D0E0BD2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AADBAC-B22E-944B-9D3D-C9A6E90893DD}"/>
              </a:ext>
            </a:extLst>
          </p:cNvPr>
          <p:cNvSpPr txBox="1"/>
          <p:nvPr/>
        </p:nvSpPr>
        <p:spPr>
          <a:xfrm>
            <a:off x="2277070" y="1659285"/>
            <a:ext cx="763786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正在将 </a:t>
            </a:r>
            <a:r>
              <a:rPr lang="en-US" altLang="zh-CN"/>
              <a:t>AdminOS</a:t>
            </a:r>
            <a:r>
              <a:rPr lang="zh-CN" altLang="en-US"/>
              <a:t> 安装到您的计算机中，它可能会重启多次。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收集计算机信息√</a:t>
            </a:r>
            <a:endParaRPr lang="en-US" altLang="zh-CN"/>
          </a:p>
          <a:p>
            <a:r>
              <a:rPr lang="zh-CN" altLang="en-US"/>
              <a:t>复制文件</a:t>
            </a:r>
            <a:r>
              <a:rPr lang="en-US" altLang="zh-CN"/>
              <a:t>…</a:t>
            </a:r>
            <a:r>
              <a:rPr lang="zh-CN" altLang="en-US"/>
              <a:t>（</a:t>
            </a:r>
            <a:r>
              <a:rPr lang="en-US" altLang="zh-CN"/>
              <a:t>0%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安装驱动程序</a:t>
            </a:r>
            <a:endParaRPr lang="en-US" altLang="zh-CN"/>
          </a:p>
          <a:p>
            <a:r>
              <a:rPr lang="zh-CN" altLang="en-US"/>
              <a:t>完成最后配置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ACBCD751-99BD-CB41-B2E5-AA390D81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0D00A2-9F17-8442-BC8B-55504024789C}"/>
              </a:ext>
            </a:extLst>
          </p:cNvPr>
          <p:cNvSpPr txBox="1"/>
          <p:nvPr/>
        </p:nvSpPr>
        <p:spPr>
          <a:xfrm>
            <a:off x="2277070" y="1659285"/>
            <a:ext cx="763786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正在将 </a:t>
            </a:r>
            <a:r>
              <a:rPr lang="en-US" altLang="zh-CN"/>
              <a:t>AdminOS</a:t>
            </a:r>
            <a:r>
              <a:rPr lang="zh-CN" altLang="en-US"/>
              <a:t> 安装到您的计算机中，它可能会重启多次。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收集计算机信息√</a:t>
            </a:r>
            <a:endParaRPr lang="en-US" altLang="zh-CN"/>
          </a:p>
          <a:p>
            <a:r>
              <a:rPr lang="zh-CN" altLang="en-US"/>
              <a:t>复制文件</a:t>
            </a:r>
            <a:r>
              <a:rPr lang="en-US" altLang="zh-CN"/>
              <a:t>…</a:t>
            </a:r>
            <a:r>
              <a:rPr lang="zh-CN" altLang="en-US"/>
              <a:t>（</a:t>
            </a:r>
            <a:r>
              <a:rPr lang="en-US" altLang="zh-CN"/>
              <a:t>25%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安装驱动程序</a:t>
            </a:r>
            <a:endParaRPr lang="en-US" altLang="zh-CN"/>
          </a:p>
          <a:p>
            <a:r>
              <a:rPr lang="zh-CN" altLang="en-US"/>
              <a:t>完成最后配置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0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24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3247428397@qq.com</dc:creator>
  <cp:lastModifiedBy>3247428397@qq.com</cp:lastModifiedBy>
  <cp:revision>1</cp:revision>
  <dcterms:created xsi:type="dcterms:W3CDTF">2020-12-05T13:36:36Z</dcterms:created>
  <dcterms:modified xsi:type="dcterms:W3CDTF">2021-02-09T13:16:13Z</dcterms:modified>
</cp:coreProperties>
</file>