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 Bocancea" initials="BB" lastIdx="1" clrIdx="0">
    <p:extLst>
      <p:ext uri="{19B8F6BF-5375-455C-9EA6-DF929625EA0E}">
        <p15:presenceInfo xmlns:p15="http://schemas.microsoft.com/office/powerpoint/2012/main" userId="S-1-5-21-135337107-1212574998-751859383-2424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9A6A-ECC1-472A-9174-95E11E039134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92B4-F6FE-430C-B2CD-5ECA7066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92B4-F6FE-430C-B2CD-5ECA7066A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CFD-E99E-476C-B3C7-32F70DB68219}" type="datetimeFigureOut">
              <a:rPr lang="en-US" smtClean="0"/>
              <a:t>17/10/14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1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Ness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Alfresco</dc:title>
  <dc:creator>Corina Nechifor</dc:creator>
  <cp:lastModifiedBy>Bogdan Bocancea</cp:lastModifiedBy>
  <cp:revision>5</cp:revision>
  <dcterms:created xsi:type="dcterms:W3CDTF">2014-08-18T14:04:45Z</dcterms:created>
  <dcterms:modified xsi:type="dcterms:W3CDTF">2014-10-17T13:05:24Z</dcterms:modified>
</cp:coreProperties>
</file>