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CFD-E99E-476C-B3C7-32F70DB68219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59FA-7FD4-477B-9CBD-4C056552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19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CFD-E99E-476C-B3C7-32F70DB68219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59FA-7FD4-477B-9CBD-4C056552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2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CFD-E99E-476C-B3C7-32F70DB68219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59FA-7FD4-477B-9CBD-4C056552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32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CFD-E99E-476C-B3C7-32F70DB68219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59FA-7FD4-477B-9CBD-4C056552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24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CFD-E99E-476C-B3C7-32F70DB68219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59FA-7FD4-477B-9CBD-4C056552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5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CFD-E99E-476C-B3C7-32F70DB68219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59FA-7FD4-477B-9CBD-4C056552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58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CFD-E99E-476C-B3C7-32F70DB68219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59FA-7FD4-477B-9CBD-4C056552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4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CFD-E99E-476C-B3C7-32F70DB68219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59FA-7FD4-477B-9CBD-4C056552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6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CFD-E99E-476C-B3C7-32F70DB68219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59FA-7FD4-477B-9CBD-4C056552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71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CFD-E99E-476C-B3C7-32F70DB68219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59FA-7FD4-477B-9CBD-4C056552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0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CFD-E99E-476C-B3C7-32F70DB68219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59FA-7FD4-477B-9CBD-4C056552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5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64CFD-E99E-476C-B3C7-32F70DB68219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A59FA-7FD4-477B-9CBD-4C056552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4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Alfresco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Test01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3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 Alfresco</vt:lpstr>
    </vt:vector>
  </TitlesOfParts>
  <Company>Ness Romania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Alfresco</dc:title>
  <dc:creator>Corina Nechifor</dc:creator>
  <cp:lastModifiedBy>Corina Nechifor</cp:lastModifiedBy>
  <cp:revision>1</cp:revision>
  <dcterms:created xsi:type="dcterms:W3CDTF">2014-08-18T14:04:45Z</dcterms:created>
  <dcterms:modified xsi:type="dcterms:W3CDTF">2014-08-18T14:06:33Z</dcterms:modified>
</cp:coreProperties>
</file>