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CDC63-52D9-4BFD-A372-D50F9EE95DCB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60093-253B-43E2-82C9-52D9DC21D0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FBAAD-17FB-4C6F-AD79-3974897002A8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A8FA-AD5E-432D-AFE4-0A93390669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1373-06FB-4D4D-8D9D-C432089F594C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573F4-E43E-416F-878D-726DBFDE68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4E230-556E-400B-8DE9-044768EA00E7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9F4DD-0183-448F-B03A-2ECF211204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6020B-4910-4B4D-A1A1-0E4AF97611D1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D3EFE-4D6F-43CA-A411-BA6F4D1BBA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9BB57-4C32-4197-AC8B-AE80FC36317E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86D9-7B51-4A89-BC96-36011C800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D5DE6-C211-43C7-9004-F1BA22F72FEB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D47A4-B9B2-4DFC-B4EA-C61AFD4CBF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3A36F-D133-46FC-AEEC-10FDF15CC752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C94E2-4D21-4560-9604-4814C55A12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538FB-F90D-40D7-8DA6-5BAF3FB99D06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C6C10-7482-4A8C-9133-62876F76D7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CA9F1-6980-4A83-9652-1C65E391B43A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81BEE-E853-43CA-98CC-B81069832A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30FC-4EE2-4F0A-88D4-1EBA5460921F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24606-02CF-4589-842C-5C89E881D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EEDF6E-965F-4C50-B5B3-2C66BD0B85C4}" type="datetimeFigureOut">
              <a:rPr lang="ru-RU"/>
              <a:pPr>
                <a:defRPr/>
              </a:pPr>
              <a:t>14.11.2012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814C01-2826-48A1-AD29-01D73CB315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inside</a:t>
            </a:r>
            <a:endParaRPr lang="ru-RU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dsfgsdfgsdg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sgsdgsdg</a:t>
            </a:r>
          </a:p>
        </p:txBody>
      </p:sp>
      <p:sp>
        <p:nvSpPr>
          <p:cNvPr id="1741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13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61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6" name="Rectang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9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inside</vt:lpstr>
      <vt:lpstr>sgsdgsdg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dfgdgsdg</dc:title>
  <dc:creator>alexeybu</dc:creator>
  <cp:lastModifiedBy>Eugene Sinyavski</cp:lastModifiedBy>
  <cp:revision>14</cp:revision>
  <dcterms:created xsi:type="dcterms:W3CDTF">2009-09-16T10:46:51Z</dcterms:created>
  <dcterms:modified xsi:type="dcterms:W3CDTF">2012-11-14T13:23:11Z</dcterms:modified>
</cp:coreProperties>
</file>