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9FB3-0114-4044-8315-B55615F86A4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E3E1-723F-4EF4-93BB-6608F9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For Alfresco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Sharepoint</a:t>
            </a:r>
            <a:r>
              <a:rPr lang="en-US" smtClean="0"/>
              <a:t> office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For Alfresco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For Alfresco </dc:title>
  <dc:creator>Corina</dc:creator>
  <cp:lastModifiedBy>Corina</cp:lastModifiedBy>
  <cp:revision>1</cp:revision>
  <dcterms:created xsi:type="dcterms:W3CDTF">2014-09-30T13:58:50Z</dcterms:created>
  <dcterms:modified xsi:type="dcterms:W3CDTF">2014-09-30T14:02:11Z</dcterms:modified>
</cp:coreProperties>
</file>