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7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6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8455-6740-40F1-8F14-23AAB625E30F}" type="datetimeFigureOut">
              <a:rPr lang="en-US" smtClean="0"/>
              <a:t>07-Dec-16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7E9F-FE59-4FAA-AC03-65FA6924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886" y="185448"/>
            <a:ext cx="7493736" cy="5866227"/>
            <a:chOff x="58886" y="185448"/>
            <a:chExt cx="7493736" cy="5866227"/>
          </a:xfrm>
        </p:grpSpPr>
        <p:grpSp>
          <p:nvGrpSpPr>
            <p:cNvPr id="20" name="Group 19"/>
            <p:cNvGrpSpPr/>
            <p:nvPr/>
          </p:nvGrpSpPr>
          <p:grpSpPr>
            <a:xfrm>
              <a:off x="304800" y="2590800"/>
              <a:ext cx="533400" cy="990600"/>
              <a:chOff x="304800" y="533400"/>
              <a:chExt cx="533400" cy="990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57200" y="5334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8" idx="4"/>
              </p:cNvCxnSpPr>
              <p:nvPr/>
            </p:nvCxnSpPr>
            <p:spPr>
              <a:xfrm>
                <a:off x="571500" y="7620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04800" y="762000"/>
                <a:ext cx="2667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71500" y="762000"/>
                <a:ext cx="2667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4800" y="1295400"/>
                <a:ext cx="2667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1500" y="1295400"/>
                <a:ext cx="2667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04800" y="4648200"/>
              <a:ext cx="533400" cy="990600"/>
              <a:chOff x="304800" y="533400"/>
              <a:chExt cx="533400" cy="990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57200" y="5334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2" idx="4"/>
              </p:cNvCxnSpPr>
              <p:nvPr/>
            </p:nvCxnSpPr>
            <p:spPr>
              <a:xfrm>
                <a:off x="571500" y="7620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04800" y="762000"/>
                <a:ext cx="2667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71500" y="762000"/>
                <a:ext cx="2667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04800" y="1295400"/>
                <a:ext cx="2667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1500" y="1295400"/>
                <a:ext cx="2667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endCxn id="30" idx="2"/>
            </p:cNvCxnSpPr>
            <p:nvPr/>
          </p:nvCxnSpPr>
          <p:spPr>
            <a:xfrm flipV="1">
              <a:off x="914400" y="3186112"/>
              <a:ext cx="3167076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081476" y="2719386"/>
              <a:ext cx="1139335" cy="933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Single player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050586" y="4899932"/>
              <a:ext cx="1818954" cy="815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Multiplayer</a:t>
              </a:r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334000" y="3919929"/>
              <a:ext cx="1524000" cy="1123950"/>
              <a:chOff x="5334000" y="3919929"/>
              <a:chExt cx="1524000" cy="112395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0" y="3919929"/>
                <a:ext cx="1524000" cy="112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410200" y="4020622"/>
                <a:ext cx="1295400" cy="913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Match</a:t>
                </a:r>
                <a:endParaRPr lang="en-US" dirty="0"/>
              </a:p>
            </p:txBody>
          </p:sp>
        </p:grpSp>
        <p:cxnSp>
          <p:nvCxnSpPr>
            <p:cNvPr id="34" name="Straight Connector 33"/>
            <p:cNvCxnSpPr>
              <a:endCxn id="31" idx="2"/>
            </p:cNvCxnSpPr>
            <p:nvPr/>
          </p:nvCxnSpPr>
          <p:spPr>
            <a:xfrm>
              <a:off x="914400" y="5307466"/>
              <a:ext cx="1136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1" idx="0"/>
            </p:cNvCxnSpPr>
            <p:nvPr/>
          </p:nvCxnSpPr>
          <p:spPr>
            <a:xfrm>
              <a:off x="914400" y="3200400"/>
              <a:ext cx="2045663" cy="1699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1" idx="6"/>
              <a:endCxn id="33" idx="4"/>
            </p:cNvCxnSpPr>
            <p:nvPr/>
          </p:nvCxnSpPr>
          <p:spPr>
            <a:xfrm flipV="1">
              <a:off x="3869540" y="5043879"/>
              <a:ext cx="2226460" cy="263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0" idx="6"/>
              <a:endCxn id="33" idx="0"/>
            </p:cNvCxnSpPr>
            <p:nvPr/>
          </p:nvCxnSpPr>
          <p:spPr>
            <a:xfrm>
              <a:off x="5220811" y="3186112"/>
              <a:ext cx="875189" cy="73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62761" y="369172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886" y="5682343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Other User</a:t>
              </a:r>
              <a:endParaRPr lang="en-US" dirty="0"/>
            </a:p>
          </p:txBody>
        </p:sp>
        <p:cxnSp>
          <p:nvCxnSpPr>
            <p:cNvPr id="64" name="Straight Connector 63"/>
            <p:cNvCxnSpPr>
              <a:endCxn id="66" idx="2"/>
            </p:cNvCxnSpPr>
            <p:nvPr/>
          </p:nvCxnSpPr>
          <p:spPr>
            <a:xfrm flipV="1">
              <a:off x="914400" y="1285875"/>
              <a:ext cx="1583538" cy="1914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497938" y="819149"/>
              <a:ext cx="1371602" cy="933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74321" y="1188481"/>
              <a:ext cx="8404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Changes </a:t>
              </a:r>
            </a:p>
            <a:p>
              <a:r>
                <a:rPr lang="en-US" sz="1400" dirty="0" smtClean="0"/>
                <a:t>system </a:t>
              </a:r>
            </a:p>
            <a:p>
              <a:r>
                <a:rPr lang="en-US" sz="1400" dirty="0" smtClean="0"/>
                <a:t>settings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89956" y="2885479"/>
              <a:ext cx="1380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New Game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34543" y="4419600"/>
              <a:ext cx="1584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Two players start </a:t>
              </a:r>
            </a:p>
            <a:p>
              <a:r>
                <a:rPr lang="en-US" sz="1400" dirty="0" smtClean="0"/>
                <a:t>a multiplayer game</a:t>
              </a:r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25748" y="3273623"/>
              <a:ext cx="1926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Choose combat settings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873823"/>
              <a:ext cx="1926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Choose combat settings</a:t>
              </a:r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70808" y="185448"/>
              <a:ext cx="2134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Opening screen</a:t>
              </a:r>
              <a:endParaRPr lang="en-US" sz="2400" dirty="0"/>
            </a:p>
          </p:txBody>
        </p:sp>
        <p:cxnSp>
          <p:nvCxnSpPr>
            <p:cNvPr id="92" name="Straight Arrow Connector 91"/>
            <p:cNvCxnSpPr>
              <a:endCxn id="66" idx="2"/>
            </p:cNvCxnSpPr>
            <p:nvPr/>
          </p:nvCxnSpPr>
          <p:spPr>
            <a:xfrm flipV="1">
              <a:off x="914400" y="1285875"/>
              <a:ext cx="1583538" cy="1914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30" idx="2"/>
            </p:cNvCxnSpPr>
            <p:nvPr/>
          </p:nvCxnSpPr>
          <p:spPr>
            <a:xfrm flipV="1">
              <a:off x="914400" y="3186112"/>
              <a:ext cx="3167076" cy="14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31" idx="0"/>
            </p:cNvCxnSpPr>
            <p:nvPr/>
          </p:nvCxnSpPr>
          <p:spPr>
            <a:xfrm>
              <a:off x="914400" y="3214688"/>
              <a:ext cx="2045663" cy="1685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31" idx="2"/>
            </p:cNvCxnSpPr>
            <p:nvPr/>
          </p:nvCxnSpPr>
          <p:spPr>
            <a:xfrm>
              <a:off x="880238" y="5307466"/>
              <a:ext cx="11703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31" idx="6"/>
              <a:endCxn id="33" idx="4"/>
            </p:cNvCxnSpPr>
            <p:nvPr/>
          </p:nvCxnSpPr>
          <p:spPr>
            <a:xfrm flipV="1">
              <a:off x="3869540" y="5043879"/>
              <a:ext cx="2226460" cy="263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30" idx="6"/>
              <a:endCxn id="33" idx="0"/>
            </p:cNvCxnSpPr>
            <p:nvPr/>
          </p:nvCxnSpPr>
          <p:spPr>
            <a:xfrm>
              <a:off x="5220811" y="3186112"/>
              <a:ext cx="875189" cy="733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6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185448"/>
            <a:ext cx="7297701" cy="6115276"/>
            <a:chOff x="228600" y="185448"/>
            <a:chExt cx="7297701" cy="6115276"/>
          </a:xfrm>
        </p:grpSpPr>
        <p:sp>
          <p:nvSpPr>
            <p:cNvPr id="43" name="Oval 42"/>
            <p:cNvSpPr/>
            <p:nvPr/>
          </p:nvSpPr>
          <p:spPr>
            <a:xfrm>
              <a:off x="5943600" y="4016505"/>
              <a:ext cx="1371600" cy="933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order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28600" y="185448"/>
              <a:ext cx="7297701" cy="6115276"/>
              <a:chOff x="262761" y="185448"/>
              <a:chExt cx="7297701" cy="611527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2590800"/>
                <a:ext cx="533400" cy="990600"/>
                <a:chOff x="304800" y="533400"/>
                <a:chExt cx="533400" cy="990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57200" y="53340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>
                  <a:stCxn id="5" idx="4"/>
                </p:cNvCxnSpPr>
                <p:nvPr/>
              </p:nvCxnSpPr>
              <p:spPr>
                <a:xfrm>
                  <a:off x="571500" y="762000"/>
                  <a:ext cx="0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 flipV="1">
                  <a:off x="304800" y="762000"/>
                  <a:ext cx="266700" cy="2667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71500" y="762000"/>
                  <a:ext cx="266700" cy="2667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304800" y="1295400"/>
                  <a:ext cx="2667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571500" y="1295400"/>
                  <a:ext cx="2667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262761" y="3691720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70808" y="185448"/>
                <a:ext cx="982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Match</a:t>
                </a:r>
              </a:p>
            </p:txBody>
          </p:sp>
          <p:cxnSp>
            <p:nvCxnSpPr>
              <p:cNvPr id="15" name="Straight Connector 14"/>
              <p:cNvCxnSpPr>
                <a:endCxn id="16" idx="2"/>
              </p:cNvCxnSpPr>
              <p:nvPr/>
            </p:nvCxnSpPr>
            <p:spPr>
              <a:xfrm flipV="1">
                <a:off x="914400" y="1285875"/>
                <a:ext cx="1583538" cy="1914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497938" y="819149"/>
                <a:ext cx="1464462" cy="9334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Change selection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74321" y="1188481"/>
                <a:ext cx="872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Left click </a:t>
                </a:r>
              </a:p>
              <a:p>
                <a:r>
                  <a:rPr lang="en-US" sz="1400" dirty="0" smtClean="0"/>
                  <a:t>on object</a:t>
                </a:r>
                <a:endParaRPr lang="en-US" sz="1400" dirty="0"/>
              </a:p>
            </p:txBody>
          </p:sp>
          <p:cxnSp>
            <p:nvCxnSpPr>
              <p:cNvPr id="19" name="Straight Connector 18"/>
              <p:cNvCxnSpPr>
                <a:endCxn id="20" idx="2"/>
              </p:cNvCxnSpPr>
              <p:nvPr/>
            </p:nvCxnSpPr>
            <p:spPr>
              <a:xfrm flipV="1">
                <a:off x="914400" y="3186112"/>
                <a:ext cx="2458320" cy="14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372720" y="2719386"/>
                <a:ext cx="1139335" cy="9334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Move order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81200" y="2885479"/>
                <a:ext cx="91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Right click</a:t>
                </a:r>
                <a:endParaRPr lang="en-US" sz="1400" dirty="0"/>
              </a:p>
            </p:txBody>
          </p:sp>
          <p:cxnSp>
            <p:nvCxnSpPr>
              <p:cNvPr id="23" name="Straight Arrow Connector 22"/>
              <p:cNvCxnSpPr>
                <a:endCxn id="16" idx="2"/>
              </p:cNvCxnSpPr>
              <p:nvPr/>
            </p:nvCxnSpPr>
            <p:spPr>
              <a:xfrm flipV="1">
                <a:off x="914400" y="1285875"/>
                <a:ext cx="1583538" cy="1914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0" idx="2"/>
              </p:cNvCxnSpPr>
              <p:nvPr/>
            </p:nvCxnSpPr>
            <p:spPr>
              <a:xfrm flipV="1">
                <a:off x="914400" y="3186112"/>
                <a:ext cx="2458320" cy="142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30" idx="0"/>
              </p:cNvCxnSpPr>
              <p:nvPr/>
            </p:nvCxnSpPr>
            <p:spPr>
              <a:xfrm>
                <a:off x="914400" y="3200401"/>
                <a:ext cx="1310297" cy="816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655029" y="4016505"/>
                <a:ext cx="1139335" cy="9334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Action menu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14400" y="3608453"/>
                <a:ext cx="20007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Click on “Actions” button</a:t>
                </a:r>
                <a:endParaRPr lang="en-US" sz="1400" dirty="0"/>
              </a:p>
            </p:txBody>
          </p:sp>
          <p:cxnSp>
            <p:nvCxnSpPr>
              <p:cNvPr id="33" name="Straight Arrow Connector 32"/>
              <p:cNvCxnSpPr>
                <a:stCxn id="30" idx="6"/>
                <a:endCxn id="34" idx="2"/>
              </p:cNvCxnSpPr>
              <p:nvPr/>
            </p:nvCxnSpPr>
            <p:spPr>
              <a:xfrm>
                <a:off x="2794364" y="4483231"/>
                <a:ext cx="8632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657600" y="4016505"/>
                <a:ext cx="1371600" cy="9334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Combat screen</a:t>
                </a:r>
                <a:endParaRPr lang="en-US" dirty="0"/>
              </a:p>
            </p:txBody>
          </p:sp>
          <p:cxnSp>
            <p:nvCxnSpPr>
              <p:cNvPr id="35" name="Straight Arrow Connector 34"/>
              <p:cNvCxnSpPr>
                <a:stCxn id="34" idx="6"/>
                <a:endCxn id="43" idx="2"/>
              </p:cNvCxnSpPr>
              <p:nvPr/>
            </p:nvCxnSpPr>
            <p:spPr>
              <a:xfrm>
                <a:off x="5029200" y="4483231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819528" y="4221621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Choose </a:t>
                </a:r>
              </a:p>
              <a:p>
                <a:r>
                  <a:rPr lang="en-US" sz="1400" dirty="0" smtClean="0"/>
                  <a:t>action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029200" y="4221621"/>
                <a:ext cx="8194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Left click</a:t>
                </a:r>
                <a:endParaRPr lang="en-US" sz="1400" dirty="0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914400" y="3200401"/>
                <a:ext cx="1066800" cy="23621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1870921" y="5367273"/>
                <a:ext cx="1139335" cy="9334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End turn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8829" y="4949956"/>
                <a:ext cx="2123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Click on “End Turn” button</a:t>
                </a:r>
                <a:endParaRPr lang="en-US" sz="1400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914400" y="2243138"/>
                <a:ext cx="2743200" cy="9429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657600" y="1759403"/>
                <a:ext cx="1524000" cy="9334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Open Options Menu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96363" y="2283023"/>
                <a:ext cx="9934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Press “Esc”</a:t>
                </a:r>
                <a:endParaRPr lang="en-US" sz="1400" dirty="0"/>
              </a:p>
            </p:txBody>
          </p:sp>
          <p:cxnSp>
            <p:nvCxnSpPr>
              <p:cNvPr id="59" name="Straight Arrow Connector 58"/>
              <p:cNvCxnSpPr>
                <a:stCxn id="56" idx="7"/>
              </p:cNvCxnSpPr>
              <p:nvPr/>
            </p:nvCxnSpPr>
            <p:spPr>
              <a:xfrm flipV="1">
                <a:off x="4958415" y="990600"/>
                <a:ext cx="680385" cy="905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5438927" y="220043"/>
                <a:ext cx="1464462" cy="9334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settings</a:t>
                </a:r>
                <a:endParaRPr lang="en-US" dirty="0"/>
              </a:p>
            </p:txBody>
          </p:sp>
          <p:cxnSp>
            <p:nvCxnSpPr>
              <p:cNvPr id="61" name="Straight Arrow Connector 60"/>
              <p:cNvCxnSpPr>
                <a:stCxn id="56" idx="6"/>
              </p:cNvCxnSpPr>
              <p:nvPr/>
            </p:nvCxnSpPr>
            <p:spPr>
              <a:xfrm flipV="1">
                <a:off x="5181600" y="2226128"/>
                <a:ext cx="9144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407292" y="916542"/>
                <a:ext cx="84042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Changes </a:t>
                </a:r>
              </a:p>
              <a:p>
                <a:r>
                  <a:rPr lang="en-US" sz="1400" dirty="0" smtClean="0"/>
                  <a:t>system </a:t>
                </a:r>
              </a:p>
              <a:p>
                <a:r>
                  <a:rPr lang="en-US" sz="1400" dirty="0" smtClean="0"/>
                  <a:t>settings</a:t>
                </a:r>
                <a:endParaRPr lang="en-US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096000" y="1711674"/>
                <a:ext cx="1464462" cy="9334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Opening Screen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438927" y="1887665"/>
                <a:ext cx="502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Quit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79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2016-12-05T20:37:08Z</dcterms:created>
  <dcterms:modified xsi:type="dcterms:W3CDTF">2016-12-07T14:33:00Z</dcterms:modified>
</cp:coreProperties>
</file>