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5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07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3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2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6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13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1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46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7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1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2D7A-ECF8-4148-BD98-634934E7C471}" type="datetimeFigureOut">
              <a:rPr lang="ru-RU" smtClean="0"/>
              <a:pPr/>
              <a:t>13.04.2017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2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2000" y="1122363"/>
            <a:ext cx="9828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исследования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YJM-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0460"/>
            <a:ext cx="9144000" cy="92734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Пушкарёв И.А., к.ф.-м.н., доцент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ВятГУ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г. Киров;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Стерлягов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А.А., магистрант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ВятГУ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г. Киров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29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 групповой алгебры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 групповой алгебры – множество элементов, коммутирующих со всеми элементами групповой алгебры.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Суммы классов сопряженных элементов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образуют стандартный базис центра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групповой алгебры.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6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YJM-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такой элемент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что никакой элемент, сопряжённый с ним в группе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не содержится ни в какой группе с меньшим номером. Символом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обозначим сумму (в групповой алгебре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всех элементов, сопряжённых в этой группе с элементом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основном примере групповых алгебр симметрических групп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+1)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кокстеровские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образующие симметрической группы,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классические элементы Юнга-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Юциса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Мэрфи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9148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Симметрические многочлены от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YJM-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(коммутативных) алгебр симметрических многочленов с целыми коэффициентами от формальных переменных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Подстановка в переменные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элементов   индуцирует гомоморфизм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центр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групповой алгебры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-ой симметрической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ru-RU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446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Симметрические многочлены от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YJM-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Теорема</a:t>
            </a:r>
            <a:br>
              <a:rPr lang="ru-RU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центра групповой алгебры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симметрическими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многочленами от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YJM-элементов.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64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Симметрические многочлены от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YJM-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13471"/>
                <a:ext cx="10515600" cy="40634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центральный элемент групповой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сумма всех тройных циклов + сумма всех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дв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ойных транспозиций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13471"/>
                <a:ext cx="10515600" cy="4063491"/>
              </a:xfrm>
              <a:blipFill rotWithShape="0">
                <a:blip r:embed="rId2"/>
                <a:stretch>
                  <a:fillRect t="-2853"/>
                </a:stretch>
              </a:blipFill>
            </p:spPr>
            <p:txBody>
              <a:bodyPr/>
              <a:lstStyle/>
              <a:p>
                <a:r>
                  <a:rPr lang="ru-RU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1219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для проведения вычислений в групповой </a:t>
            </a:r>
            <a:r>
              <a:rPr lang="ru-RU" dirty="0" smtClean="0"/>
              <a:t>алгебре.</a:t>
            </a:r>
            <a:endParaRPr lang="ru-RU" dirty="0"/>
          </a:p>
          <a:p>
            <a:r>
              <a:rPr lang="ru-RU" dirty="0"/>
              <a:t>М</a:t>
            </a:r>
            <a:r>
              <a:rPr lang="ru-RU" dirty="0" smtClean="0"/>
              <a:t>одуль </a:t>
            </a:r>
            <a:r>
              <a:rPr lang="ru-RU" dirty="0"/>
              <a:t>для вычисления образа конкретного симметрического многочлена под действием рассматриваемого </a:t>
            </a:r>
            <a:r>
              <a:rPr lang="ru-RU" dirty="0" smtClean="0"/>
              <a:t>гомоморфизма.</a:t>
            </a:r>
            <a:endParaRPr lang="ru-RU" dirty="0"/>
          </a:p>
          <a:p>
            <a:r>
              <a:rPr lang="ru-RU" dirty="0"/>
              <a:t>М</a:t>
            </a:r>
            <a:r>
              <a:rPr lang="ru-RU" dirty="0" smtClean="0"/>
              <a:t>одуль </a:t>
            </a:r>
            <a:r>
              <a:rPr lang="ru-RU" dirty="0"/>
              <a:t>для программной реализации «обратной процедуры» построения по конкретному стандартному элементу центра </a:t>
            </a:r>
            <a:r>
              <a:rPr lang="ru-RU" i="1" dirty="0"/>
              <a:t>Z</a:t>
            </a:r>
            <a:r>
              <a:rPr lang="en-US" i="1" baseline="-25000" dirty="0"/>
              <a:t>n</a:t>
            </a:r>
            <a:r>
              <a:rPr lang="ru-RU" dirty="0"/>
              <a:t> одного из многочленов </a:t>
            </a:r>
            <a:r>
              <a:rPr lang="ru-RU" dirty="0" smtClean="0"/>
              <a:t>прообраза</a:t>
            </a:r>
            <a:r>
              <a:rPr lang="ru-RU" dirty="0"/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45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Рассмотрено отображение из алгебры симметрических многочленов в центр групповой алгебры симметрической группы.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Построены образы некоторых симметрических многочленов под действием рассматриваемого гомоморфизма.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Выдвинуты требования к программному обеспечению для исследования свойств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YJM-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групповых алгебр.</a:t>
            </a:r>
          </a:p>
        </p:txBody>
      </p:sp>
    </p:spTree>
    <p:extLst>
      <p:ext uri="{BB962C8B-B14F-4D97-AF65-F5344CB8AC3E}">
        <p14:creationId xmlns:p14="http://schemas.microsoft.com/office/powerpoint/2010/main" xmlns="" val="3894012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155</Words>
  <Application>Microsoft Office PowerPoint</Application>
  <PresentationFormat>Произвольный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Программное обеспечение исследования YJM-элементов</vt:lpstr>
      <vt:lpstr>Центр групповой алгебры</vt:lpstr>
      <vt:lpstr>YJM-элементы</vt:lpstr>
      <vt:lpstr>Симметрические многочлены от YJM-элементов</vt:lpstr>
      <vt:lpstr>Симметрические многочлены от YJM-элементов</vt:lpstr>
      <vt:lpstr>Симметрические многочлены от YJM-элементов</vt:lpstr>
      <vt:lpstr>Требования к ПО</vt:lpstr>
      <vt:lpstr>Выводы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исследования YJM-элементов</dc:title>
  <dc:creator>Ирина</dc:creator>
  <cp:lastModifiedBy>Стерлягов Андрей</cp:lastModifiedBy>
  <cp:revision>17</cp:revision>
  <dcterms:created xsi:type="dcterms:W3CDTF">2017-04-12T16:14:59Z</dcterms:created>
  <dcterms:modified xsi:type="dcterms:W3CDTF">2017-04-13T10:12:38Z</dcterms:modified>
</cp:coreProperties>
</file>