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5" r:id="rId7"/>
    <p:sldId id="266" r:id="rId8"/>
    <p:sldId id="268" r:id="rId9"/>
    <p:sldId id="267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5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07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3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23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6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13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1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46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7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1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2D7A-ECF8-4148-BD98-634934E7C471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2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433" y="1122363"/>
            <a:ext cx="11477297" cy="23876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4800" dirty="0" smtClean="0">
                <a:latin typeface="Arial" pitchFamily="34" charset="0"/>
                <a:ea typeface="Times New Roman"/>
                <a:cs typeface="Arial" pitchFamily="34" charset="0"/>
              </a:rPr>
              <a:t>ВЫРАЖЕНИЕ ЦЕНТРАЛЬНЫХ ИДЕМПОТЕНТОВ НЕПРИВОДИМЫХ ПРЕДСТАВЛЕНИЙ ГРУПП КОКСТЕРА ЧЕРЕЗ </a:t>
            </a:r>
            <a:r>
              <a:rPr lang="en-US" sz="4800" dirty="0" smtClean="0">
                <a:latin typeface="Arial" pitchFamily="34" charset="0"/>
                <a:ea typeface="Times New Roman"/>
                <a:cs typeface="Arial" pitchFamily="34" charset="0"/>
              </a:rPr>
              <a:t>YJM</a:t>
            </a:r>
            <a:r>
              <a:rPr lang="ru-RU" sz="4800" dirty="0" smtClean="0">
                <a:latin typeface="Arial" pitchFamily="34" charset="0"/>
                <a:ea typeface="Times New Roman"/>
                <a:cs typeface="Arial" pitchFamily="34" charset="0"/>
              </a:rPr>
              <a:t>-ЭЛЕМЕНТЫ</a:t>
            </a:r>
            <a:endParaRPr lang="ru-RU" sz="4800" dirty="0"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8993" y="3867807"/>
            <a:ext cx="10131973" cy="1681655"/>
          </a:xfrm>
        </p:spPr>
        <p:txBody>
          <a:bodyPr>
            <a:normAutofit fontScale="92500" lnSpcReduction="10000"/>
          </a:bodyPr>
          <a:lstStyle/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Разработал: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Стерлягов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А.А., магистрант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г. Киров</a:t>
            </a:r>
          </a:p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Руководитель: Пушкарёв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И.А., к.ф.-м.н., доцент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, г.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Киров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29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Построены и решены системы уравнений, определяющие параметры отображения из множества симметрических многочленов в центр групповой алгебры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Показано, что у этого отображения нет ядра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Стандартные элементы центра выражены через симметрические многочлены, тем самым подтверждена справедливость теоремы о том, что элементы центра являются симметрическими многочленами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0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проведения вычислений в групповой алгебре.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вычисления образа конкретного симметрического многочлена.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реализации построения по конкретному стандартному элементу центра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его прообраза.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 помощи разработанного ПО изучить свойства гомоморфизма из множества симметрических многочленов в центр групповой алгебры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6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Основные определения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043" t="-2381"/>
            </a:stretch>
          </a:blipFill>
        </p:spPr>
        <p:txBody>
          <a:bodyPr/>
          <a:lstStyle/>
          <a:p>
            <a:r>
              <a:rPr lang="ru-RU" dirty="0" smtClean="0">
                <a:noFill/>
              </a:rPr>
              <a:t> </a:t>
            </a:r>
            <a:endParaRPr lang="ru-RU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4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Рассмотрим последовательность коммутативных алгебр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,…,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многочленов с целыми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коэффициентами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от формальных переменных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,…,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Подстановка в переменные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 индуцирует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гомоморфизм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алгебры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центр  групповой алгебры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-ой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симметрической группы .</a:t>
            </a:r>
          </a:p>
          <a:p>
            <a:r>
              <a:rPr lang="ru-RU" u="sng" dirty="0" smtClean="0">
                <a:latin typeface="Arial" pitchFamily="34" charset="0"/>
                <a:cs typeface="Arial" pitchFamily="34" charset="0"/>
              </a:rPr>
              <a:t>Теорема.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Элементы центра групповой алгебры являются симметрическими многочленами от YJM-элементов.</a:t>
            </a:r>
          </a:p>
          <a:p>
            <a:endParaRPr lang="ru-RU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6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2183" y="1825625"/>
            <a:ext cx="824763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21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96158" y="3118397"/>
          <a:ext cx="10515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k=2, n=1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k=4, n=2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k=6, n=3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k=8, n=4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k=9, n=5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86466" y="2328094"/>
            <a:ext cx="6667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k=4, n=2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790" y="2455648"/>
            <a:ext cx="5235748" cy="202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k=6, n=3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9534" y="2290119"/>
            <a:ext cx="5931818" cy="31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987" y="1905794"/>
            <a:ext cx="93440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k=6, n=3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253</Words>
  <Application>Microsoft Office PowerPoint</Application>
  <PresentationFormat>Произвольный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ВЫРАЖЕНИЕ ЦЕНТРАЛЬНЫХ ИДЕМПОТЕНТОВ НЕПРИВОДИМЫХ ПРЕДСТАВЛЕНИЙ ГРУПП КОКСТЕРА ЧЕРЕЗ YJM-ЭЛЕМЕНТЫ</vt:lpstr>
      <vt:lpstr>Постановка задачи</vt:lpstr>
      <vt:lpstr>Основные определения</vt:lpstr>
      <vt:lpstr>Симметрические многочлены от YJM-элементов</vt:lpstr>
      <vt:lpstr>Симметрические многочлены от YJM-элементов</vt:lpstr>
      <vt:lpstr>Анализ полученных результатов</vt:lpstr>
      <vt:lpstr>Анализ полученных результатов</vt:lpstr>
      <vt:lpstr>Анализ полученных результатов</vt:lpstr>
      <vt:lpstr>Анализ полученных результатов</vt:lpstr>
      <vt:lpstr>Выводы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исследования YJM-элементов</dc:title>
  <dc:creator>Ирина</dc:creator>
  <cp:lastModifiedBy>Стерлягов Андрей</cp:lastModifiedBy>
  <cp:revision>26</cp:revision>
  <dcterms:created xsi:type="dcterms:W3CDTF">2017-04-12T16:14:59Z</dcterms:created>
  <dcterms:modified xsi:type="dcterms:W3CDTF">2017-06-07T11:12:54Z</dcterms:modified>
</cp:coreProperties>
</file>